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3" r:id="rId1"/>
    <p:sldMasterId id="2147484205" r:id="rId2"/>
    <p:sldMasterId id="2147484092" r:id="rId3"/>
    <p:sldMasterId id="2147484122" r:id="rId4"/>
    <p:sldMasterId id="2147484223" r:id="rId5"/>
    <p:sldMasterId id="2147484176" r:id="rId6"/>
  </p:sldMasterIdLst>
  <p:notesMasterIdLst>
    <p:notesMasterId r:id="rId18"/>
  </p:notesMasterIdLst>
  <p:handoutMasterIdLst>
    <p:handoutMasterId r:id="rId19"/>
  </p:handoutMasterIdLst>
  <p:sldIdLst>
    <p:sldId id="355" r:id="rId7"/>
    <p:sldId id="370" r:id="rId8"/>
    <p:sldId id="310" r:id="rId9"/>
    <p:sldId id="397" r:id="rId10"/>
    <p:sldId id="659" r:id="rId11"/>
    <p:sldId id="656" r:id="rId12"/>
    <p:sldId id="262" r:id="rId13"/>
    <p:sldId id="658" r:id="rId14"/>
    <p:sldId id="649" r:id="rId15"/>
    <p:sldId id="261" r:id="rId16"/>
    <p:sldId id="413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01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  <a:srgbClr val="000000"/>
    <a:srgbClr val="B0B0B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0964" autoAdjust="0"/>
  </p:normalViewPr>
  <p:slideViewPr>
    <p:cSldViewPr snapToGrid="0" snapToObjects="1">
      <p:cViewPr varScale="1">
        <p:scale>
          <a:sx n="85" d="100"/>
          <a:sy n="85" d="100"/>
        </p:scale>
        <p:origin x="688" y="56"/>
      </p:cViewPr>
      <p:guideLst>
        <p:guide orient="horz" pos="2701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ppari, Anna" userId="3a938924-324d-4163-9527-f25aa0803f28" providerId="ADAL" clId="{1638A51B-F634-4AD2-BAAA-BACC601F3488}"/>
    <pc:docChg chg="custSel modSld">
      <pc:chgData name="Toppari, Anna" userId="3a938924-324d-4163-9527-f25aa0803f28" providerId="ADAL" clId="{1638A51B-F634-4AD2-BAAA-BACC601F3488}" dt="2022-04-01T11:40:03.513" v="1" actId="478"/>
      <pc:docMkLst>
        <pc:docMk/>
      </pc:docMkLst>
      <pc:sldChg chg="delSp mod">
        <pc:chgData name="Toppari, Anna" userId="3a938924-324d-4163-9527-f25aa0803f28" providerId="ADAL" clId="{1638A51B-F634-4AD2-BAAA-BACC601F3488}" dt="2022-04-01T11:40:03.513" v="1" actId="478"/>
        <pc:sldMkLst>
          <pc:docMk/>
          <pc:sldMk cId="1581405465" sldId="355"/>
        </pc:sldMkLst>
        <pc:spChg chg="del">
          <ac:chgData name="Toppari, Anna" userId="3a938924-324d-4163-9527-f25aa0803f28" providerId="ADAL" clId="{1638A51B-F634-4AD2-BAAA-BACC601F3488}" dt="2022-04-01T11:40:00.953" v="0" actId="478"/>
          <ac:spMkLst>
            <pc:docMk/>
            <pc:sldMk cId="1581405465" sldId="355"/>
            <ac:spMk id="3" creationId="{453BC0B8-D3E1-4031-87AF-AFD693839EDE}"/>
          </ac:spMkLst>
        </pc:spChg>
        <pc:spChg chg="del">
          <ac:chgData name="Toppari, Anna" userId="3a938924-324d-4163-9527-f25aa0803f28" providerId="ADAL" clId="{1638A51B-F634-4AD2-BAAA-BACC601F3488}" dt="2022-04-01T11:40:03.513" v="1" actId="478"/>
          <ac:spMkLst>
            <pc:docMk/>
            <pc:sldMk cId="1581405465" sldId="355"/>
            <ac:spMk id="5" creationId="{64AC94E2-1071-4B91-B51C-9FB8BAA126B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altion-my.sharepoint.com/personal/kristiina_lang_luke_fi/Documents/Omat%20tiedostot2/Turvekertoimet_uu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Sheet5!$B$39</c:f>
              <c:strCache>
                <c:ptCount val="1"/>
                <c:pt idx="0">
                  <c:v>CO2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Sheet5!$A$40:$A$43</c:f>
              <c:strCache>
                <c:ptCount val="4"/>
                <c:pt idx="0">
                  <c:v>Pelto</c:v>
                </c:pt>
                <c:pt idx="1">
                  <c:v>Kosteikkoviljely</c:v>
                </c:pt>
                <c:pt idx="2">
                  <c:v>Rahkasammal</c:v>
                </c:pt>
                <c:pt idx="3">
                  <c:v>Ennallistus</c:v>
                </c:pt>
              </c:strCache>
            </c:strRef>
          </c:cat>
          <c:val>
            <c:numRef>
              <c:f>Sheet5!$B$40:$B$43</c:f>
              <c:numCache>
                <c:formatCode>0.0</c:formatCode>
                <c:ptCount val="4"/>
                <c:pt idx="0">
                  <c:v>24.933333333333337</c:v>
                </c:pt>
                <c:pt idx="1">
                  <c:v>10.5</c:v>
                </c:pt>
                <c:pt idx="2">
                  <c:v>0.59999999999999964</c:v>
                </c:pt>
                <c:pt idx="3">
                  <c:v>-3.5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0-497E-85A0-88721533E34E}"/>
            </c:ext>
          </c:extLst>
        </c:ser>
        <c:ser>
          <c:idx val="1"/>
          <c:order val="1"/>
          <c:tx>
            <c:strRef>
              <c:f>Sheet5!$C$39</c:f>
              <c:strCache>
                <c:ptCount val="1"/>
                <c:pt idx="0">
                  <c:v>N2O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Sheet5!$A$40:$A$43</c:f>
              <c:strCache>
                <c:ptCount val="4"/>
                <c:pt idx="0">
                  <c:v>Pelto</c:v>
                </c:pt>
                <c:pt idx="1">
                  <c:v>Kosteikkoviljely</c:v>
                </c:pt>
                <c:pt idx="2">
                  <c:v>Rahkasammal</c:v>
                </c:pt>
                <c:pt idx="3">
                  <c:v>Ennallistus</c:v>
                </c:pt>
              </c:strCache>
            </c:strRef>
          </c:cat>
          <c:val>
            <c:numRef>
              <c:f>Sheet5!$C$40:$C$43</c:f>
              <c:numCache>
                <c:formatCode>0.0</c:formatCode>
                <c:ptCount val="4"/>
                <c:pt idx="0">
                  <c:v>5.2682142857142855</c:v>
                </c:pt>
                <c:pt idx="1">
                  <c:v>0.7</c:v>
                </c:pt>
                <c:pt idx="2">
                  <c:v>3.0000000000000001E-3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0-497E-85A0-88721533E34E}"/>
            </c:ext>
          </c:extLst>
        </c:ser>
        <c:ser>
          <c:idx val="2"/>
          <c:order val="2"/>
          <c:tx>
            <c:strRef>
              <c:f>Sheet5!$D$39</c:f>
              <c:strCache>
                <c:ptCount val="1"/>
                <c:pt idx="0">
                  <c:v>CH4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Sheet5!$A$40:$A$43</c:f>
              <c:strCache>
                <c:ptCount val="4"/>
                <c:pt idx="0">
                  <c:v>Pelto</c:v>
                </c:pt>
                <c:pt idx="1">
                  <c:v>Kosteikkoviljely</c:v>
                </c:pt>
                <c:pt idx="2">
                  <c:v>Rahkasammal</c:v>
                </c:pt>
                <c:pt idx="3">
                  <c:v>Ennallistus</c:v>
                </c:pt>
              </c:strCache>
            </c:strRef>
          </c:cat>
          <c:val>
            <c:numRef>
              <c:f>Sheet5!$D$40:$D$43</c:f>
              <c:numCache>
                <c:formatCode>0.0</c:formatCode>
                <c:ptCount val="4"/>
                <c:pt idx="1">
                  <c:v>6.5</c:v>
                </c:pt>
                <c:pt idx="2">
                  <c:v>2.5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50-497E-85A0-88721533E3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07129776"/>
        <c:axId val="907130432"/>
      </c:barChart>
      <c:catAx>
        <c:axId val="90712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130432"/>
        <c:crosses val="autoZero"/>
        <c:auto val="1"/>
        <c:lblAlgn val="ctr"/>
        <c:lblOffset val="100"/>
        <c:noMultiLvlLbl val="0"/>
      </c:catAx>
      <c:valAx>
        <c:axId val="9071304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CO2-ekv./ha/vuosi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12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A4B89-F08C-4469-9A45-2514F9964F31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2BAFB303-2E89-41A1-9DA9-0FA3E43E1EFB}">
      <dgm:prSet phldrT="[Text]" custT="1"/>
      <dgm:spPr>
        <a:solidFill>
          <a:schemeClr val="bg1"/>
        </a:solidFill>
        <a:ln w="12700">
          <a:solidFill>
            <a:schemeClr val="tx1"/>
          </a:solidFill>
        </a:ln>
        <a:effectLst/>
      </dgm:spPr>
      <dgm:t>
        <a:bodyPr/>
        <a:lstStyle/>
        <a:p>
          <a:r>
            <a:rPr lang="fi-FI" sz="1050" dirty="0">
              <a:solidFill>
                <a:sysClr val="windowText" lastClr="000000"/>
              </a:solidFill>
            </a:rPr>
            <a:t>Yhteensä</a:t>
          </a:r>
        </a:p>
        <a:p>
          <a:r>
            <a:rPr lang="fi-FI" sz="1050" dirty="0">
              <a:solidFill>
                <a:sysClr val="windowText" lastClr="000000"/>
              </a:solidFill>
            </a:rPr>
            <a:t>242 000 ha </a:t>
          </a:r>
        </a:p>
      </dgm:t>
    </dgm:pt>
    <dgm:pt modelId="{7DB1A81D-D01C-4D01-B9F0-4988E3720215}" type="parTrans" cxnId="{1D89875E-BC55-48CB-BE55-976DBAB8B18F}">
      <dgm:prSet/>
      <dgm:spPr/>
      <dgm:t>
        <a:bodyPr/>
        <a:lstStyle/>
        <a:p>
          <a:endParaRPr lang="fi-FI" sz="1400"/>
        </a:p>
      </dgm:t>
    </dgm:pt>
    <dgm:pt modelId="{A5E765DA-0B77-4DB5-BE6F-7252554B7328}" type="sibTrans" cxnId="{1D89875E-BC55-48CB-BE55-976DBAB8B18F}">
      <dgm:prSet/>
      <dgm:spPr/>
      <dgm:t>
        <a:bodyPr/>
        <a:lstStyle/>
        <a:p>
          <a:endParaRPr lang="fi-FI" sz="1400"/>
        </a:p>
      </dgm:t>
    </dgm:pt>
    <dgm:pt modelId="{7134D385-BA3D-4128-BAAB-24AE8D062856}">
      <dgm:prSet phldrT="[Text]" custT="1"/>
      <dgm:spPr>
        <a:solidFill>
          <a:schemeClr val="bg1"/>
        </a:solidFill>
        <a:ln w="12700">
          <a:solidFill>
            <a:schemeClr val="tx1"/>
          </a:solidFill>
        </a:ln>
        <a:effectLst/>
      </dgm:spPr>
      <dgm:t>
        <a:bodyPr/>
        <a:lstStyle/>
        <a:p>
          <a:r>
            <a:rPr lang="fi-FI" sz="1050" dirty="0">
              <a:solidFill>
                <a:sysClr val="windowText" lastClr="000000"/>
              </a:solidFill>
            </a:rPr>
            <a:t>Pohjoinen</a:t>
          </a:r>
        </a:p>
        <a:p>
          <a:r>
            <a:rPr lang="fi-FI" sz="1050" dirty="0">
              <a:solidFill>
                <a:sysClr val="windowText" lastClr="000000"/>
              </a:solidFill>
            </a:rPr>
            <a:t>(153 000 ha)</a:t>
          </a:r>
        </a:p>
      </dgm:t>
    </dgm:pt>
    <dgm:pt modelId="{95BC19A1-72A1-48BB-AA1B-C38356A57302}" type="parTrans" cxnId="{BD9F69FA-90A8-49A6-8EF7-7D87E3FDD16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fi-FI" sz="1400"/>
        </a:p>
      </dgm:t>
    </dgm:pt>
    <dgm:pt modelId="{D8F4C15C-7B76-4754-8066-4B9190208E6A}" type="sibTrans" cxnId="{BD9F69FA-90A8-49A6-8EF7-7D87E3FDD16D}">
      <dgm:prSet/>
      <dgm:spPr/>
      <dgm:t>
        <a:bodyPr/>
        <a:lstStyle/>
        <a:p>
          <a:endParaRPr lang="fi-FI" sz="1400"/>
        </a:p>
      </dgm:t>
    </dgm:pt>
    <dgm:pt modelId="{2132CC61-CFC5-49AB-ABD5-0BE32AE8F848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i-FI" sz="800" dirty="0">
              <a:solidFill>
                <a:sysClr val="windowText" lastClr="000000"/>
              </a:solidFill>
            </a:rPr>
            <a:t>Paksuturpeinen laajaperäinen</a:t>
          </a:r>
        </a:p>
        <a:p>
          <a:r>
            <a:rPr lang="fi-FI" sz="800" dirty="0">
              <a:solidFill>
                <a:sysClr val="windowText" lastClr="000000"/>
              </a:solidFill>
            </a:rPr>
            <a:t>(13 000 ha)</a:t>
          </a:r>
        </a:p>
        <a:p>
          <a:r>
            <a:rPr lang="fi-FI" sz="800" b="1" dirty="0">
              <a:solidFill>
                <a:sysClr val="windowText" lastClr="000000"/>
              </a:solidFill>
            </a:rPr>
            <a:t>Ennallistaminen/kosteikkoviljely</a:t>
          </a:r>
        </a:p>
      </dgm:t>
    </dgm:pt>
    <dgm:pt modelId="{056AA869-D65D-4B24-BB67-CEA20E5CC027}" type="parTrans" cxnId="{22058CFE-96D7-4D24-9B67-ACE1D61213CF}">
      <dgm:prSet/>
      <dgm:spPr/>
      <dgm:t>
        <a:bodyPr/>
        <a:lstStyle/>
        <a:p>
          <a:endParaRPr lang="fi-FI" sz="1400"/>
        </a:p>
      </dgm:t>
    </dgm:pt>
    <dgm:pt modelId="{5E95029B-CFAF-4AEE-B521-B794A3DE1CEC}" type="sibTrans" cxnId="{22058CFE-96D7-4D24-9B67-ACE1D61213CF}">
      <dgm:prSet/>
      <dgm:spPr/>
      <dgm:t>
        <a:bodyPr/>
        <a:lstStyle/>
        <a:p>
          <a:endParaRPr lang="fi-FI" sz="1400"/>
        </a:p>
      </dgm:t>
    </dgm:pt>
    <dgm:pt modelId="{660D91E7-6235-48C9-854C-759E6CCB1E8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fi-FI" sz="800" dirty="0">
              <a:solidFill>
                <a:sysClr val="windowText" lastClr="000000"/>
              </a:solidFill>
            </a:rPr>
            <a:t>Ohutturpeinen laajaperäinen</a:t>
          </a:r>
        </a:p>
        <a:p>
          <a:r>
            <a:rPr lang="fi-FI" sz="800" dirty="0">
              <a:solidFill>
                <a:sysClr val="windowText" lastClr="000000"/>
              </a:solidFill>
            </a:rPr>
            <a:t>(6 000 ha)</a:t>
          </a:r>
        </a:p>
        <a:p>
          <a:r>
            <a:rPr lang="fi-FI" sz="800" b="1" dirty="0">
              <a:solidFill>
                <a:sysClr val="windowText" lastClr="000000"/>
              </a:solidFill>
            </a:rPr>
            <a:t>Metsitys</a:t>
          </a:r>
        </a:p>
      </dgm:t>
    </dgm:pt>
    <dgm:pt modelId="{851DB8A2-9BCF-4D7F-87F2-CFCBAB0093EF}" type="parTrans" cxnId="{6CE49235-CF45-4F59-812B-12708AF57884}">
      <dgm:prSet/>
      <dgm:spPr/>
      <dgm:t>
        <a:bodyPr/>
        <a:lstStyle/>
        <a:p>
          <a:endParaRPr lang="fi-FI" sz="1400"/>
        </a:p>
      </dgm:t>
    </dgm:pt>
    <dgm:pt modelId="{944EED6F-BD6F-4551-A4C1-D2C9373D19D1}" type="sibTrans" cxnId="{6CE49235-CF45-4F59-812B-12708AF57884}">
      <dgm:prSet/>
      <dgm:spPr/>
      <dgm:t>
        <a:bodyPr/>
        <a:lstStyle/>
        <a:p>
          <a:endParaRPr lang="fi-FI" sz="1400"/>
        </a:p>
      </dgm:t>
    </dgm:pt>
    <dgm:pt modelId="{0E048A67-6C3A-49C1-9B40-76E3DDC8242B}">
      <dgm:prSet phldrT="[Text]" custT="1"/>
      <dgm:spPr>
        <a:solidFill>
          <a:schemeClr val="bg1"/>
        </a:solidFill>
        <a:ln w="12700">
          <a:solidFill>
            <a:schemeClr val="tx1"/>
          </a:solidFill>
        </a:ln>
        <a:effectLst/>
      </dgm:spPr>
      <dgm:t>
        <a:bodyPr/>
        <a:lstStyle/>
        <a:p>
          <a:r>
            <a:rPr lang="fi-FI" sz="1050" dirty="0">
              <a:solidFill>
                <a:sysClr val="windowText" lastClr="000000"/>
              </a:solidFill>
            </a:rPr>
            <a:t>Etelä</a:t>
          </a:r>
        </a:p>
        <a:p>
          <a:r>
            <a:rPr lang="fi-FI" sz="1050" dirty="0">
              <a:solidFill>
                <a:sysClr val="windowText" lastClr="000000"/>
              </a:solidFill>
            </a:rPr>
            <a:t>(89 000 ha)</a:t>
          </a:r>
        </a:p>
      </dgm:t>
    </dgm:pt>
    <dgm:pt modelId="{10A9D206-03DF-462D-BA83-6200E5CFEC9A}" type="parTrans" cxnId="{278E0FF6-E051-4946-9BF1-ED49B6C52E9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fi-FI" sz="1400"/>
        </a:p>
      </dgm:t>
    </dgm:pt>
    <dgm:pt modelId="{9417ABD0-7230-4BD2-A57B-D4156B13AE48}" type="sibTrans" cxnId="{278E0FF6-E051-4946-9BF1-ED49B6C52E90}">
      <dgm:prSet/>
      <dgm:spPr/>
      <dgm:t>
        <a:bodyPr/>
        <a:lstStyle/>
        <a:p>
          <a:endParaRPr lang="fi-FI" sz="1400"/>
        </a:p>
      </dgm:t>
    </dgm:pt>
    <dgm:pt modelId="{C572A544-32C8-4688-BB1C-6BA6A8CDBF72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i-FI" sz="800" dirty="0">
              <a:solidFill>
                <a:sysClr val="windowText" lastClr="000000"/>
              </a:solidFill>
            </a:rPr>
            <a:t>Paksuturpeinen laajaperäinen</a:t>
          </a:r>
        </a:p>
        <a:p>
          <a:r>
            <a:rPr lang="fi-FI" sz="800" dirty="0">
              <a:solidFill>
                <a:sysClr val="windowText" lastClr="000000"/>
              </a:solidFill>
            </a:rPr>
            <a:t>( 10 000 ha )</a:t>
          </a:r>
        </a:p>
        <a:p>
          <a:r>
            <a:rPr lang="fi-FI" sz="800" b="1" dirty="0">
              <a:solidFill>
                <a:sysClr val="windowText" lastClr="000000"/>
              </a:solidFill>
            </a:rPr>
            <a:t>Ennallistaminen/kosteikkoviljely</a:t>
          </a:r>
        </a:p>
      </dgm:t>
    </dgm:pt>
    <dgm:pt modelId="{AAC8B65E-53DB-4D93-ACD3-4B45CE4107BA}" type="parTrans" cxnId="{93AF8614-F0BD-4FCC-AD55-23CB69315BF5}">
      <dgm:prSet/>
      <dgm:spPr/>
      <dgm:t>
        <a:bodyPr/>
        <a:lstStyle/>
        <a:p>
          <a:endParaRPr lang="fi-FI" sz="1400"/>
        </a:p>
      </dgm:t>
    </dgm:pt>
    <dgm:pt modelId="{AD9CC57E-E41C-456E-9EA1-1F8CB8D74882}" type="sibTrans" cxnId="{93AF8614-F0BD-4FCC-AD55-23CB69315BF5}">
      <dgm:prSet/>
      <dgm:spPr/>
      <dgm:t>
        <a:bodyPr/>
        <a:lstStyle/>
        <a:p>
          <a:endParaRPr lang="fi-FI" sz="1400"/>
        </a:p>
      </dgm:t>
    </dgm:pt>
    <dgm:pt modelId="{7F19F015-2DF1-4CB6-8C5B-DE757453DEAB}">
      <dgm:prSet phldrT="[Text]" custT="1"/>
      <dgm:spPr>
        <a:solidFill>
          <a:schemeClr val="accent4"/>
        </a:solidFill>
      </dgm:spPr>
      <dgm:t>
        <a:bodyPr/>
        <a:lstStyle/>
        <a:p>
          <a:r>
            <a:rPr lang="fi-FI" sz="800" dirty="0">
              <a:solidFill>
                <a:sysClr val="windowText" lastClr="000000"/>
              </a:solidFill>
            </a:rPr>
            <a:t>Ohutturpeinen laajaperäinen</a:t>
          </a:r>
        </a:p>
        <a:p>
          <a:r>
            <a:rPr lang="fi-FI" sz="800" dirty="0">
              <a:solidFill>
                <a:sysClr val="windowText" lastClr="000000"/>
              </a:solidFill>
            </a:rPr>
            <a:t>(3 000 ha)</a:t>
          </a:r>
        </a:p>
        <a:p>
          <a:r>
            <a:rPr lang="fi-FI" sz="800" b="1" dirty="0">
              <a:solidFill>
                <a:sysClr val="windowText" lastClr="000000"/>
              </a:solidFill>
            </a:rPr>
            <a:t>Metsitys</a:t>
          </a:r>
        </a:p>
      </dgm:t>
    </dgm:pt>
    <dgm:pt modelId="{E08E8611-79D8-426E-87F1-A8F6EBF240C4}" type="parTrans" cxnId="{0FAC2634-E147-42D8-9EF1-EFF1D716FB50}">
      <dgm:prSet/>
      <dgm:spPr/>
      <dgm:t>
        <a:bodyPr/>
        <a:lstStyle/>
        <a:p>
          <a:endParaRPr lang="fi-FI" sz="1400"/>
        </a:p>
      </dgm:t>
    </dgm:pt>
    <dgm:pt modelId="{49484E65-2FB6-427E-8C40-DA3AB48C969C}" type="sibTrans" cxnId="{0FAC2634-E147-42D8-9EF1-EFF1D716FB50}">
      <dgm:prSet/>
      <dgm:spPr/>
      <dgm:t>
        <a:bodyPr/>
        <a:lstStyle/>
        <a:p>
          <a:endParaRPr lang="fi-FI" sz="1400"/>
        </a:p>
      </dgm:t>
    </dgm:pt>
    <dgm:pt modelId="{11D68AFD-D9A7-4181-8F04-AA2ACAA47A5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i-FI" sz="800" dirty="0">
              <a:solidFill>
                <a:sysClr val="windowText" lastClr="000000"/>
              </a:solidFill>
            </a:rPr>
            <a:t>Paksuturpeinen intensiivinen</a:t>
          </a:r>
        </a:p>
        <a:p>
          <a:r>
            <a:rPr lang="fi-FI" sz="800" dirty="0">
              <a:solidFill>
                <a:sysClr val="windowText" lastClr="000000"/>
              </a:solidFill>
            </a:rPr>
            <a:t>( 78 000 ha)</a:t>
          </a:r>
        </a:p>
        <a:p>
          <a:r>
            <a:rPr lang="fi-FI" sz="800" b="1">
              <a:solidFill>
                <a:sysClr val="windowText" lastClr="000000"/>
              </a:solidFill>
            </a:rPr>
            <a:t>Jatketaan viljelyä; hidastetaan </a:t>
          </a:r>
          <a:r>
            <a:rPr lang="fi-FI" sz="800" b="1" dirty="0">
              <a:solidFill>
                <a:sysClr val="windowText" lastClr="000000"/>
              </a:solidFill>
            </a:rPr>
            <a:t>turpeen hajoamista</a:t>
          </a:r>
        </a:p>
      </dgm:t>
    </dgm:pt>
    <dgm:pt modelId="{111C6F7D-CE7D-48CD-B923-58B31B6F393C}" type="parTrans" cxnId="{FCF59399-F854-4A6E-B548-B79B824BB2F8}">
      <dgm:prSet/>
      <dgm:spPr/>
      <dgm:t>
        <a:bodyPr/>
        <a:lstStyle/>
        <a:p>
          <a:endParaRPr lang="fi-FI" sz="1400"/>
        </a:p>
      </dgm:t>
    </dgm:pt>
    <dgm:pt modelId="{B4056782-AD7A-441B-84D0-2046B7AD5268}" type="sibTrans" cxnId="{FCF59399-F854-4A6E-B548-B79B824BB2F8}">
      <dgm:prSet/>
      <dgm:spPr/>
      <dgm:t>
        <a:bodyPr/>
        <a:lstStyle/>
        <a:p>
          <a:endParaRPr lang="fi-FI" sz="1400"/>
        </a:p>
      </dgm:t>
    </dgm:pt>
    <dgm:pt modelId="{F83CB464-BF61-4447-8282-FB0DA8CA25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i-FI" sz="800" dirty="0">
              <a:solidFill>
                <a:sysClr val="windowText" lastClr="000000"/>
              </a:solidFill>
            </a:rPr>
            <a:t>Ohutturpeinen intensiivinen</a:t>
          </a:r>
        </a:p>
        <a:p>
          <a:r>
            <a:rPr lang="fi-FI" sz="800" dirty="0">
              <a:solidFill>
                <a:sysClr val="windowText" lastClr="000000"/>
              </a:solidFill>
            </a:rPr>
            <a:t>(56 000 ha)</a:t>
          </a:r>
        </a:p>
        <a:p>
          <a:r>
            <a:rPr lang="fi-FI" sz="800" b="1">
              <a:solidFill>
                <a:sysClr val="windowText" lastClr="000000"/>
              </a:solidFill>
            </a:rPr>
            <a:t>Jatketaan viljelyä; </a:t>
          </a:r>
          <a:r>
            <a:rPr lang="fi-FI" sz="800" b="1" dirty="0">
              <a:solidFill>
                <a:sysClr val="windowText" lastClr="000000"/>
              </a:solidFill>
            </a:rPr>
            <a:t>hidastetaan turpeen hajoamista</a:t>
          </a:r>
          <a:endParaRPr lang="fi-FI" sz="800" dirty="0">
            <a:solidFill>
              <a:sysClr val="windowText" lastClr="000000"/>
            </a:solidFill>
          </a:endParaRPr>
        </a:p>
      </dgm:t>
    </dgm:pt>
    <dgm:pt modelId="{21779559-CE72-4984-AA6F-193680487C05}" type="parTrans" cxnId="{03B1C707-FE3C-441D-938E-207A74B4F7C7}">
      <dgm:prSet/>
      <dgm:spPr/>
      <dgm:t>
        <a:bodyPr/>
        <a:lstStyle/>
        <a:p>
          <a:endParaRPr lang="fi-FI" sz="1400"/>
        </a:p>
      </dgm:t>
    </dgm:pt>
    <dgm:pt modelId="{44A2488F-F9A7-4238-8F28-0EF3CB87BD20}" type="sibTrans" cxnId="{03B1C707-FE3C-441D-938E-207A74B4F7C7}">
      <dgm:prSet/>
      <dgm:spPr/>
      <dgm:t>
        <a:bodyPr/>
        <a:lstStyle/>
        <a:p>
          <a:endParaRPr lang="fi-FI" sz="1400"/>
        </a:p>
      </dgm:t>
    </dgm:pt>
    <dgm:pt modelId="{C89A95C9-D4FC-476F-8D97-069CB210CA8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i-FI" sz="800" dirty="0">
              <a:solidFill>
                <a:sysClr val="windowText" lastClr="000000"/>
              </a:solidFill>
            </a:rPr>
            <a:t>Paksuturpeinen intensiivinen</a:t>
          </a:r>
        </a:p>
        <a:p>
          <a:r>
            <a:rPr lang="fi-FI" sz="800" dirty="0">
              <a:solidFill>
                <a:sysClr val="windowText" lastClr="000000"/>
              </a:solidFill>
            </a:rPr>
            <a:t>( 53 000 ha)</a:t>
          </a:r>
        </a:p>
        <a:p>
          <a:r>
            <a:rPr lang="fi-FI" sz="800" b="1" dirty="0">
              <a:solidFill>
                <a:sysClr val="windowText" lastClr="000000"/>
              </a:solidFill>
            </a:rPr>
            <a:t>Siirretään viljelyä vähitellen kivennäismaille</a:t>
          </a:r>
        </a:p>
      </dgm:t>
    </dgm:pt>
    <dgm:pt modelId="{DAD1D096-C75A-45C5-B06E-4E2B64B9A8E8}" type="parTrans" cxnId="{DE255CFA-A047-4197-86F4-7661B279D02E}">
      <dgm:prSet/>
      <dgm:spPr/>
      <dgm:t>
        <a:bodyPr/>
        <a:lstStyle/>
        <a:p>
          <a:endParaRPr lang="fi-FI" sz="1400"/>
        </a:p>
      </dgm:t>
    </dgm:pt>
    <dgm:pt modelId="{0EDF80F1-D0B4-4A80-8212-8B9E8F1C0EF2}" type="sibTrans" cxnId="{DE255CFA-A047-4197-86F4-7661B279D02E}">
      <dgm:prSet/>
      <dgm:spPr/>
      <dgm:t>
        <a:bodyPr/>
        <a:lstStyle/>
        <a:p>
          <a:endParaRPr lang="fi-FI" sz="1400"/>
        </a:p>
      </dgm:t>
    </dgm:pt>
    <dgm:pt modelId="{AC1601FF-7E04-42B3-B20E-96F133D93F1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i-FI" sz="800" dirty="0">
              <a:solidFill>
                <a:sysClr val="windowText" lastClr="000000"/>
              </a:solidFill>
            </a:rPr>
            <a:t>Ohutturpeinen intensiivinen</a:t>
          </a:r>
        </a:p>
        <a:p>
          <a:r>
            <a:rPr lang="fi-FI" sz="800" dirty="0">
              <a:solidFill>
                <a:sysClr val="windowText" lastClr="000000"/>
              </a:solidFill>
            </a:rPr>
            <a:t>(23 000 ha)</a:t>
          </a:r>
        </a:p>
        <a:p>
          <a:r>
            <a:rPr lang="fi-FI" sz="800" b="1">
              <a:solidFill>
                <a:sysClr val="windowText" lastClr="000000"/>
              </a:solidFill>
            </a:rPr>
            <a:t>Jatketaan viljelyä; </a:t>
          </a:r>
          <a:r>
            <a:rPr lang="fi-FI" sz="800" b="1" dirty="0">
              <a:solidFill>
                <a:sysClr val="windowText" lastClr="000000"/>
              </a:solidFill>
            </a:rPr>
            <a:t>hidastetaan turpeen hajoamista</a:t>
          </a:r>
        </a:p>
      </dgm:t>
    </dgm:pt>
    <dgm:pt modelId="{31B956B9-FE1A-4A4B-A9AE-9E138D1697DE}" type="sibTrans" cxnId="{6333EE38-8379-41CC-AD44-CD4D23A18FB0}">
      <dgm:prSet/>
      <dgm:spPr/>
      <dgm:t>
        <a:bodyPr/>
        <a:lstStyle/>
        <a:p>
          <a:endParaRPr lang="fi-FI" sz="1400"/>
        </a:p>
      </dgm:t>
    </dgm:pt>
    <dgm:pt modelId="{C88E28B9-030B-409C-849F-B327A3472635}" type="parTrans" cxnId="{6333EE38-8379-41CC-AD44-CD4D23A18FB0}">
      <dgm:prSet/>
      <dgm:spPr/>
      <dgm:t>
        <a:bodyPr/>
        <a:lstStyle/>
        <a:p>
          <a:endParaRPr lang="fi-FI" sz="1400"/>
        </a:p>
      </dgm:t>
    </dgm:pt>
    <dgm:pt modelId="{E5DEB169-AAC5-409D-A9FF-6DA64D310573}" type="pres">
      <dgm:prSet presAssocID="{44EA4B89-F08C-4469-9A45-2514F9964F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30D0D8-B158-4D36-B2DD-B133B32A788C}" type="pres">
      <dgm:prSet presAssocID="{2BAFB303-2E89-41A1-9DA9-0FA3E43E1EFB}" presName="hierRoot1" presStyleCnt="0">
        <dgm:presLayoutVars>
          <dgm:hierBranch val="init"/>
        </dgm:presLayoutVars>
      </dgm:prSet>
      <dgm:spPr/>
    </dgm:pt>
    <dgm:pt modelId="{C12EE579-A042-4E08-81A8-15F4340CAF67}" type="pres">
      <dgm:prSet presAssocID="{2BAFB303-2E89-41A1-9DA9-0FA3E43E1EFB}" presName="rootComposite1" presStyleCnt="0"/>
      <dgm:spPr/>
    </dgm:pt>
    <dgm:pt modelId="{7EEB7A3F-196F-4CAC-90C2-72458409FC94}" type="pres">
      <dgm:prSet presAssocID="{2BAFB303-2E89-41A1-9DA9-0FA3E43E1EFB}" presName="rootText1" presStyleLbl="node0" presStyleIdx="0" presStyleCnt="1">
        <dgm:presLayoutVars>
          <dgm:chPref val="3"/>
        </dgm:presLayoutVars>
      </dgm:prSet>
      <dgm:spPr/>
    </dgm:pt>
    <dgm:pt modelId="{6EC849CE-38F3-4245-82A6-32B909A7F097}" type="pres">
      <dgm:prSet presAssocID="{2BAFB303-2E89-41A1-9DA9-0FA3E43E1EFB}" presName="rootConnector1" presStyleLbl="node1" presStyleIdx="0" presStyleCnt="0"/>
      <dgm:spPr/>
    </dgm:pt>
    <dgm:pt modelId="{A25C9080-5FBB-4913-87F2-2913FA80AEEC}" type="pres">
      <dgm:prSet presAssocID="{2BAFB303-2E89-41A1-9DA9-0FA3E43E1EFB}" presName="hierChild2" presStyleCnt="0"/>
      <dgm:spPr/>
    </dgm:pt>
    <dgm:pt modelId="{38D20621-1168-4737-86F9-DE2415C96C20}" type="pres">
      <dgm:prSet presAssocID="{95BC19A1-72A1-48BB-AA1B-C38356A57302}" presName="Name37" presStyleLbl="parChTrans1D2" presStyleIdx="0" presStyleCnt="2"/>
      <dgm:spPr/>
    </dgm:pt>
    <dgm:pt modelId="{786634C5-0E4B-4232-8B98-246D9BDD6F8C}" type="pres">
      <dgm:prSet presAssocID="{7134D385-BA3D-4128-BAAB-24AE8D062856}" presName="hierRoot2" presStyleCnt="0">
        <dgm:presLayoutVars>
          <dgm:hierBranch val="init"/>
        </dgm:presLayoutVars>
      </dgm:prSet>
      <dgm:spPr/>
    </dgm:pt>
    <dgm:pt modelId="{FC1E1C9F-036B-440D-BDD2-247F57F4F510}" type="pres">
      <dgm:prSet presAssocID="{7134D385-BA3D-4128-BAAB-24AE8D062856}" presName="rootComposite" presStyleCnt="0"/>
      <dgm:spPr/>
    </dgm:pt>
    <dgm:pt modelId="{BEC9C7D5-6E62-4C44-B4B3-87008D301D75}" type="pres">
      <dgm:prSet presAssocID="{7134D385-BA3D-4128-BAAB-24AE8D062856}" presName="rootText" presStyleLbl="node2" presStyleIdx="0" presStyleCnt="2" custScaleX="157856">
        <dgm:presLayoutVars>
          <dgm:chPref val="3"/>
        </dgm:presLayoutVars>
      </dgm:prSet>
      <dgm:spPr/>
    </dgm:pt>
    <dgm:pt modelId="{8C5E90C1-3493-412F-8F99-B63B685BAC7E}" type="pres">
      <dgm:prSet presAssocID="{7134D385-BA3D-4128-BAAB-24AE8D062856}" presName="rootConnector" presStyleLbl="node2" presStyleIdx="0" presStyleCnt="2"/>
      <dgm:spPr/>
    </dgm:pt>
    <dgm:pt modelId="{846B17A6-4B9C-4947-9289-4A00300BD21B}" type="pres">
      <dgm:prSet presAssocID="{7134D385-BA3D-4128-BAAB-24AE8D062856}" presName="hierChild4" presStyleCnt="0"/>
      <dgm:spPr/>
    </dgm:pt>
    <dgm:pt modelId="{2F26C5EA-0464-4A25-A735-C3B428B9903C}" type="pres">
      <dgm:prSet presAssocID="{056AA869-D65D-4B24-BB67-CEA20E5CC027}" presName="Name37" presStyleLbl="parChTrans1D3" presStyleIdx="0" presStyleCnt="8"/>
      <dgm:spPr/>
    </dgm:pt>
    <dgm:pt modelId="{A91D8792-F4F6-4A4D-B59A-5505FA2512AE}" type="pres">
      <dgm:prSet presAssocID="{2132CC61-CFC5-49AB-ABD5-0BE32AE8F848}" presName="hierRoot2" presStyleCnt="0">
        <dgm:presLayoutVars>
          <dgm:hierBranch val="init"/>
        </dgm:presLayoutVars>
      </dgm:prSet>
      <dgm:spPr/>
    </dgm:pt>
    <dgm:pt modelId="{529FAF2A-9974-4D76-86FA-C1543B4478EC}" type="pres">
      <dgm:prSet presAssocID="{2132CC61-CFC5-49AB-ABD5-0BE32AE8F848}" presName="rootComposite" presStyleCnt="0"/>
      <dgm:spPr/>
    </dgm:pt>
    <dgm:pt modelId="{19A79F25-C750-410B-95AC-DA20694C6073}" type="pres">
      <dgm:prSet presAssocID="{2132CC61-CFC5-49AB-ABD5-0BE32AE8F848}" presName="rootText" presStyleLbl="node3" presStyleIdx="0" presStyleCnt="8" custScaleX="141387" custLinFactNeighborX="-9781" custLinFactNeighborY="3420">
        <dgm:presLayoutVars>
          <dgm:chPref val="3"/>
        </dgm:presLayoutVars>
      </dgm:prSet>
      <dgm:spPr/>
    </dgm:pt>
    <dgm:pt modelId="{BF8C5F68-69E6-4309-8EAF-9519E397B4B9}" type="pres">
      <dgm:prSet presAssocID="{2132CC61-CFC5-49AB-ABD5-0BE32AE8F848}" presName="rootConnector" presStyleLbl="node3" presStyleIdx="0" presStyleCnt="8"/>
      <dgm:spPr/>
    </dgm:pt>
    <dgm:pt modelId="{FC0797F0-C611-4AA0-8329-02A18912F602}" type="pres">
      <dgm:prSet presAssocID="{2132CC61-CFC5-49AB-ABD5-0BE32AE8F848}" presName="hierChild4" presStyleCnt="0"/>
      <dgm:spPr/>
    </dgm:pt>
    <dgm:pt modelId="{A9F09670-F34B-4AA3-B863-1CBDD346EB09}" type="pres">
      <dgm:prSet presAssocID="{2132CC61-CFC5-49AB-ABD5-0BE32AE8F848}" presName="hierChild5" presStyleCnt="0"/>
      <dgm:spPr/>
    </dgm:pt>
    <dgm:pt modelId="{731D88C1-9183-4816-95DF-344E20A5FE39}" type="pres">
      <dgm:prSet presAssocID="{111C6F7D-CE7D-48CD-B923-58B31B6F393C}" presName="Name37" presStyleLbl="parChTrans1D3" presStyleIdx="1" presStyleCnt="8"/>
      <dgm:spPr/>
    </dgm:pt>
    <dgm:pt modelId="{3312E4FE-4B93-495E-8ED9-D1A141FA9F62}" type="pres">
      <dgm:prSet presAssocID="{11D68AFD-D9A7-4181-8F04-AA2ACAA47A59}" presName="hierRoot2" presStyleCnt="0">
        <dgm:presLayoutVars>
          <dgm:hierBranch val="init"/>
        </dgm:presLayoutVars>
      </dgm:prSet>
      <dgm:spPr/>
    </dgm:pt>
    <dgm:pt modelId="{64E4AB66-571D-467D-A779-AB6CBC89A219}" type="pres">
      <dgm:prSet presAssocID="{11D68AFD-D9A7-4181-8F04-AA2ACAA47A59}" presName="rootComposite" presStyleCnt="0"/>
      <dgm:spPr/>
    </dgm:pt>
    <dgm:pt modelId="{240CA725-86B8-449D-AF49-85C4AA496CBC}" type="pres">
      <dgm:prSet presAssocID="{11D68AFD-D9A7-4181-8F04-AA2ACAA47A59}" presName="rootText" presStyleLbl="node3" presStyleIdx="1" presStyleCnt="8" custScaleX="139087" custLinFactNeighborX="-8073" custLinFactNeighborY="-160">
        <dgm:presLayoutVars>
          <dgm:chPref val="3"/>
        </dgm:presLayoutVars>
      </dgm:prSet>
      <dgm:spPr/>
    </dgm:pt>
    <dgm:pt modelId="{238AA498-D5D2-49F7-A8A0-9008D76D9476}" type="pres">
      <dgm:prSet presAssocID="{11D68AFD-D9A7-4181-8F04-AA2ACAA47A59}" presName="rootConnector" presStyleLbl="node3" presStyleIdx="1" presStyleCnt="8"/>
      <dgm:spPr/>
    </dgm:pt>
    <dgm:pt modelId="{828E919B-FC6E-4EE1-A9D1-350327667868}" type="pres">
      <dgm:prSet presAssocID="{11D68AFD-D9A7-4181-8F04-AA2ACAA47A59}" presName="hierChild4" presStyleCnt="0"/>
      <dgm:spPr/>
    </dgm:pt>
    <dgm:pt modelId="{6B0F904F-29EF-4F49-8F50-F56641FFAF74}" type="pres">
      <dgm:prSet presAssocID="{11D68AFD-D9A7-4181-8F04-AA2ACAA47A59}" presName="hierChild5" presStyleCnt="0"/>
      <dgm:spPr/>
    </dgm:pt>
    <dgm:pt modelId="{EAFA7600-8CA8-4BD4-8009-4FBC4024FD0A}" type="pres">
      <dgm:prSet presAssocID="{851DB8A2-9BCF-4D7F-87F2-CFCBAB0093EF}" presName="Name37" presStyleLbl="parChTrans1D3" presStyleIdx="2" presStyleCnt="8"/>
      <dgm:spPr/>
    </dgm:pt>
    <dgm:pt modelId="{351D250A-D74D-4811-AF76-34E270FFF27C}" type="pres">
      <dgm:prSet presAssocID="{660D91E7-6235-48C9-854C-759E6CCB1E81}" presName="hierRoot2" presStyleCnt="0">
        <dgm:presLayoutVars>
          <dgm:hierBranch val="init"/>
        </dgm:presLayoutVars>
      </dgm:prSet>
      <dgm:spPr/>
    </dgm:pt>
    <dgm:pt modelId="{54BEBC80-B0D4-440C-9464-2A1A90F5B84E}" type="pres">
      <dgm:prSet presAssocID="{660D91E7-6235-48C9-854C-759E6CCB1E81}" presName="rootComposite" presStyleCnt="0"/>
      <dgm:spPr/>
    </dgm:pt>
    <dgm:pt modelId="{85C86D10-949B-413A-8604-E0FE3FC9570F}" type="pres">
      <dgm:prSet presAssocID="{660D91E7-6235-48C9-854C-759E6CCB1E81}" presName="rootText" presStyleLbl="node3" presStyleIdx="2" presStyleCnt="8" custScaleX="136941" custLinFactNeighborX="-7386" custLinFactNeighborY="3042">
        <dgm:presLayoutVars>
          <dgm:chPref val="3"/>
        </dgm:presLayoutVars>
      </dgm:prSet>
      <dgm:spPr/>
    </dgm:pt>
    <dgm:pt modelId="{73BFC47E-06A6-43FF-A184-C052AE664E26}" type="pres">
      <dgm:prSet presAssocID="{660D91E7-6235-48C9-854C-759E6CCB1E81}" presName="rootConnector" presStyleLbl="node3" presStyleIdx="2" presStyleCnt="8"/>
      <dgm:spPr/>
    </dgm:pt>
    <dgm:pt modelId="{B25FBDFF-F937-45F3-801D-A53FD37AB828}" type="pres">
      <dgm:prSet presAssocID="{660D91E7-6235-48C9-854C-759E6CCB1E81}" presName="hierChild4" presStyleCnt="0"/>
      <dgm:spPr/>
    </dgm:pt>
    <dgm:pt modelId="{BAF2BA9B-F1B7-4C90-BA65-6D294792D1E9}" type="pres">
      <dgm:prSet presAssocID="{660D91E7-6235-48C9-854C-759E6CCB1E81}" presName="hierChild5" presStyleCnt="0"/>
      <dgm:spPr/>
    </dgm:pt>
    <dgm:pt modelId="{3AB43AEF-5223-43D2-9C96-169C2DC0B869}" type="pres">
      <dgm:prSet presAssocID="{21779559-CE72-4984-AA6F-193680487C05}" presName="Name37" presStyleLbl="parChTrans1D3" presStyleIdx="3" presStyleCnt="8"/>
      <dgm:spPr/>
    </dgm:pt>
    <dgm:pt modelId="{26D9C2E4-9C5E-41CA-9023-7653FC4FB5C7}" type="pres">
      <dgm:prSet presAssocID="{F83CB464-BF61-4447-8282-FB0DA8CA25DF}" presName="hierRoot2" presStyleCnt="0">
        <dgm:presLayoutVars>
          <dgm:hierBranch val="init"/>
        </dgm:presLayoutVars>
      </dgm:prSet>
      <dgm:spPr/>
    </dgm:pt>
    <dgm:pt modelId="{BC5BB77B-0722-452D-925C-910842D9085F}" type="pres">
      <dgm:prSet presAssocID="{F83CB464-BF61-4447-8282-FB0DA8CA25DF}" presName="rootComposite" presStyleCnt="0"/>
      <dgm:spPr/>
    </dgm:pt>
    <dgm:pt modelId="{6395DFA2-CD2F-4385-A449-7D4C9ED883E4}" type="pres">
      <dgm:prSet presAssocID="{F83CB464-BF61-4447-8282-FB0DA8CA25DF}" presName="rootText" presStyleLbl="node3" presStyleIdx="3" presStyleCnt="8" custScaleX="132860" custLinFactNeighborX="-6469" custLinFactNeighborY="2308">
        <dgm:presLayoutVars>
          <dgm:chPref val="3"/>
        </dgm:presLayoutVars>
      </dgm:prSet>
      <dgm:spPr/>
    </dgm:pt>
    <dgm:pt modelId="{D4769571-051E-4EE4-BF92-7148D490C13A}" type="pres">
      <dgm:prSet presAssocID="{F83CB464-BF61-4447-8282-FB0DA8CA25DF}" presName="rootConnector" presStyleLbl="node3" presStyleIdx="3" presStyleCnt="8"/>
      <dgm:spPr/>
    </dgm:pt>
    <dgm:pt modelId="{CFDFA165-75F1-4769-8761-8706F827DD6A}" type="pres">
      <dgm:prSet presAssocID="{F83CB464-BF61-4447-8282-FB0DA8CA25DF}" presName="hierChild4" presStyleCnt="0"/>
      <dgm:spPr/>
    </dgm:pt>
    <dgm:pt modelId="{C0B6CAA8-144A-4323-A891-0EDF44E6CBCA}" type="pres">
      <dgm:prSet presAssocID="{F83CB464-BF61-4447-8282-FB0DA8CA25DF}" presName="hierChild5" presStyleCnt="0"/>
      <dgm:spPr/>
    </dgm:pt>
    <dgm:pt modelId="{0D5FAC41-1CF6-4781-A78A-1D1F2DDBE37F}" type="pres">
      <dgm:prSet presAssocID="{7134D385-BA3D-4128-BAAB-24AE8D062856}" presName="hierChild5" presStyleCnt="0"/>
      <dgm:spPr/>
    </dgm:pt>
    <dgm:pt modelId="{EAD36CC5-CBBA-4D06-9216-FCA876A70337}" type="pres">
      <dgm:prSet presAssocID="{10A9D206-03DF-462D-BA83-6200E5CFEC9A}" presName="Name37" presStyleLbl="parChTrans1D2" presStyleIdx="1" presStyleCnt="2"/>
      <dgm:spPr/>
    </dgm:pt>
    <dgm:pt modelId="{49EF5999-9F93-4684-85E0-3730D041DA1D}" type="pres">
      <dgm:prSet presAssocID="{0E048A67-6C3A-49C1-9B40-76E3DDC8242B}" presName="hierRoot2" presStyleCnt="0">
        <dgm:presLayoutVars>
          <dgm:hierBranch val="init"/>
        </dgm:presLayoutVars>
      </dgm:prSet>
      <dgm:spPr/>
    </dgm:pt>
    <dgm:pt modelId="{A0CC5B1E-4173-4E7B-98D6-803F2485B60E}" type="pres">
      <dgm:prSet presAssocID="{0E048A67-6C3A-49C1-9B40-76E3DDC8242B}" presName="rootComposite" presStyleCnt="0"/>
      <dgm:spPr/>
    </dgm:pt>
    <dgm:pt modelId="{3179A4B3-F9C0-4E1D-B66D-CCDEEFEF3D4D}" type="pres">
      <dgm:prSet presAssocID="{0E048A67-6C3A-49C1-9B40-76E3DDC8242B}" presName="rootText" presStyleLbl="node2" presStyleIdx="1" presStyleCnt="2" custScaleX="161014" custLinFactNeighborX="21705">
        <dgm:presLayoutVars>
          <dgm:chPref val="3"/>
        </dgm:presLayoutVars>
      </dgm:prSet>
      <dgm:spPr/>
    </dgm:pt>
    <dgm:pt modelId="{558CBA31-73E4-4BF8-8AF8-4A24DDB6ABFE}" type="pres">
      <dgm:prSet presAssocID="{0E048A67-6C3A-49C1-9B40-76E3DDC8242B}" presName="rootConnector" presStyleLbl="node2" presStyleIdx="1" presStyleCnt="2"/>
      <dgm:spPr/>
    </dgm:pt>
    <dgm:pt modelId="{43F0298E-AE32-4415-ABC9-7BF0DDC8A273}" type="pres">
      <dgm:prSet presAssocID="{0E048A67-6C3A-49C1-9B40-76E3DDC8242B}" presName="hierChild4" presStyleCnt="0"/>
      <dgm:spPr/>
    </dgm:pt>
    <dgm:pt modelId="{8DA9BBE5-5BF8-491B-84B4-F826BA3BE440}" type="pres">
      <dgm:prSet presAssocID="{AAC8B65E-53DB-4D93-ACD3-4B45CE4107BA}" presName="Name37" presStyleLbl="parChTrans1D3" presStyleIdx="4" presStyleCnt="8"/>
      <dgm:spPr/>
    </dgm:pt>
    <dgm:pt modelId="{957C20EC-4599-4DD1-8D2C-7EDAEF07504A}" type="pres">
      <dgm:prSet presAssocID="{C572A544-32C8-4688-BB1C-6BA6A8CDBF72}" presName="hierRoot2" presStyleCnt="0">
        <dgm:presLayoutVars>
          <dgm:hierBranch val="init"/>
        </dgm:presLayoutVars>
      </dgm:prSet>
      <dgm:spPr/>
    </dgm:pt>
    <dgm:pt modelId="{A3D9AC69-FE62-46C2-A36D-FA4372168B4B}" type="pres">
      <dgm:prSet presAssocID="{C572A544-32C8-4688-BB1C-6BA6A8CDBF72}" presName="rootComposite" presStyleCnt="0"/>
      <dgm:spPr/>
    </dgm:pt>
    <dgm:pt modelId="{645B3BB0-B763-4803-837E-C5D51F227195}" type="pres">
      <dgm:prSet presAssocID="{C572A544-32C8-4688-BB1C-6BA6A8CDBF72}" presName="rootText" presStyleLbl="node3" presStyleIdx="4" presStyleCnt="8" custScaleX="129864" custScaleY="101254" custLinFactNeighborX="21070" custLinFactNeighborY="4281">
        <dgm:presLayoutVars>
          <dgm:chPref val="3"/>
        </dgm:presLayoutVars>
      </dgm:prSet>
      <dgm:spPr/>
    </dgm:pt>
    <dgm:pt modelId="{FF770BF0-5C1B-44C8-A9DF-08EEEAC3041A}" type="pres">
      <dgm:prSet presAssocID="{C572A544-32C8-4688-BB1C-6BA6A8CDBF72}" presName="rootConnector" presStyleLbl="node3" presStyleIdx="4" presStyleCnt="8"/>
      <dgm:spPr/>
    </dgm:pt>
    <dgm:pt modelId="{09A1668B-1DC2-4A71-A48E-F64481A44043}" type="pres">
      <dgm:prSet presAssocID="{C572A544-32C8-4688-BB1C-6BA6A8CDBF72}" presName="hierChild4" presStyleCnt="0"/>
      <dgm:spPr/>
    </dgm:pt>
    <dgm:pt modelId="{6F24E5B4-9797-49E1-986E-070C11B5667C}" type="pres">
      <dgm:prSet presAssocID="{C572A544-32C8-4688-BB1C-6BA6A8CDBF72}" presName="hierChild5" presStyleCnt="0"/>
      <dgm:spPr/>
    </dgm:pt>
    <dgm:pt modelId="{F876FE60-89AC-40D3-8C1F-EB9C717C9024}" type="pres">
      <dgm:prSet presAssocID="{DAD1D096-C75A-45C5-B06E-4E2B64B9A8E8}" presName="Name37" presStyleLbl="parChTrans1D3" presStyleIdx="5" presStyleCnt="8"/>
      <dgm:spPr/>
    </dgm:pt>
    <dgm:pt modelId="{957E58A9-003D-48B2-B073-80670BE362E6}" type="pres">
      <dgm:prSet presAssocID="{C89A95C9-D4FC-476F-8D97-069CB210CA81}" presName="hierRoot2" presStyleCnt="0">
        <dgm:presLayoutVars>
          <dgm:hierBranch val="init"/>
        </dgm:presLayoutVars>
      </dgm:prSet>
      <dgm:spPr/>
    </dgm:pt>
    <dgm:pt modelId="{D272D614-BECD-4B85-87BE-ECDD1CC84206}" type="pres">
      <dgm:prSet presAssocID="{C89A95C9-D4FC-476F-8D97-069CB210CA81}" presName="rootComposite" presStyleCnt="0"/>
      <dgm:spPr/>
    </dgm:pt>
    <dgm:pt modelId="{518B58C5-B76D-42D4-9EF9-D56A1CCA52F6}" type="pres">
      <dgm:prSet presAssocID="{C89A95C9-D4FC-476F-8D97-069CB210CA81}" presName="rootText" presStyleLbl="node3" presStyleIdx="5" presStyleCnt="8" custScaleX="129820" custLinFactNeighborX="21110" custLinFactNeighborY="-4268">
        <dgm:presLayoutVars>
          <dgm:chPref val="3"/>
        </dgm:presLayoutVars>
      </dgm:prSet>
      <dgm:spPr/>
    </dgm:pt>
    <dgm:pt modelId="{4500BF25-7E59-4DB2-B1EC-82746E112A14}" type="pres">
      <dgm:prSet presAssocID="{C89A95C9-D4FC-476F-8D97-069CB210CA81}" presName="rootConnector" presStyleLbl="node3" presStyleIdx="5" presStyleCnt="8"/>
      <dgm:spPr/>
    </dgm:pt>
    <dgm:pt modelId="{BD68790A-47E3-44C0-B560-384319319FC7}" type="pres">
      <dgm:prSet presAssocID="{C89A95C9-D4FC-476F-8D97-069CB210CA81}" presName="hierChild4" presStyleCnt="0"/>
      <dgm:spPr/>
    </dgm:pt>
    <dgm:pt modelId="{976F22A8-34F0-4A49-8585-5311E1C92751}" type="pres">
      <dgm:prSet presAssocID="{C89A95C9-D4FC-476F-8D97-069CB210CA81}" presName="hierChild5" presStyleCnt="0"/>
      <dgm:spPr/>
    </dgm:pt>
    <dgm:pt modelId="{FEEB37D0-DB36-4A8F-8CCA-0A75FE7F9BB1}" type="pres">
      <dgm:prSet presAssocID="{E08E8611-79D8-426E-87F1-A8F6EBF240C4}" presName="Name37" presStyleLbl="parChTrans1D3" presStyleIdx="6" presStyleCnt="8"/>
      <dgm:spPr/>
    </dgm:pt>
    <dgm:pt modelId="{74F351C4-F659-4A84-AE18-32F1FB4C76AB}" type="pres">
      <dgm:prSet presAssocID="{7F19F015-2DF1-4CB6-8C5B-DE757453DEAB}" presName="hierRoot2" presStyleCnt="0">
        <dgm:presLayoutVars>
          <dgm:hierBranch val="init"/>
        </dgm:presLayoutVars>
      </dgm:prSet>
      <dgm:spPr/>
    </dgm:pt>
    <dgm:pt modelId="{B410C09E-C4DD-4283-BA49-61F1D8BD12A8}" type="pres">
      <dgm:prSet presAssocID="{7F19F015-2DF1-4CB6-8C5B-DE757453DEAB}" presName="rootComposite" presStyleCnt="0"/>
      <dgm:spPr/>
    </dgm:pt>
    <dgm:pt modelId="{98DE8155-564E-4922-8B08-1DB7C52FF227}" type="pres">
      <dgm:prSet presAssocID="{7F19F015-2DF1-4CB6-8C5B-DE757453DEAB}" presName="rootText" presStyleLbl="node3" presStyleIdx="6" presStyleCnt="8" custScaleX="127195" custLinFactNeighborX="24131" custLinFactNeighborY="-6006">
        <dgm:presLayoutVars>
          <dgm:chPref val="3"/>
        </dgm:presLayoutVars>
      </dgm:prSet>
      <dgm:spPr/>
    </dgm:pt>
    <dgm:pt modelId="{028BEB48-5681-467D-976E-73DADDE878C2}" type="pres">
      <dgm:prSet presAssocID="{7F19F015-2DF1-4CB6-8C5B-DE757453DEAB}" presName="rootConnector" presStyleLbl="node3" presStyleIdx="6" presStyleCnt="8"/>
      <dgm:spPr/>
    </dgm:pt>
    <dgm:pt modelId="{14A26763-8A2F-47D3-A1F9-30EC76C82B2E}" type="pres">
      <dgm:prSet presAssocID="{7F19F015-2DF1-4CB6-8C5B-DE757453DEAB}" presName="hierChild4" presStyleCnt="0"/>
      <dgm:spPr/>
    </dgm:pt>
    <dgm:pt modelId="{55EA6C0B-723E-46A1-A55B-54849377D106}" type="pres">
      <dgm:prSet presAssocID="{7F19F015-2DF1-4CB6-8C5B-DE757453DEAB}" presName="hierChild5" presStyleCnt="0"/>
      <dgm:spPr/>
    </dgm:pt>
    <dgm:pt modelId="{9FC6FA07-9753-49EA-86F1-810048BE3516}" type="pres">
      <dgm:prSet presAssocID="{C88E28B9-030B-409C-849F-B327A3472635}" presName="Name37" presStyleLbl="parChTrans1D3" presStyleIdx="7" presStyleCnt="8"/>
      <dgm:spPr/>
    </dgm:pt>
    <dgm:pt modelId="{43C5EA1B-E2EC-4137-8D11-6C078EFD3D54}" type="pres">
      <dgm:prSet presAssocID="{AC1601FF-7E04-42B3-B20E-96F133D93F17}" presName="hierRoot2" presStyleCnt="0">
        <dgm:presLayoutVars>
          <dgm:hierBranch val="init"/>
        </dgm:presLayoutVars>
      </dgm:prSet>
      <dgm:spPr/>
    </dgm:pt>
    <dgm:pt modelId="{536CA23F-6866-4B82-ABD1-A90785F066CC}" type="pres">
      <dgm:prSet presAssocID="{AC1601FF-7E04-42B3-B20E-96F133D93F17}" presName="rootComposite" presStyleCnt="0"/>
      <dgm:spPr/>
    </dgm:pt>
    <dgm:pt modelId="{EC3A5188-1806-4062-AA20-7D70478F83CD}" type="pres">
      <dgm:prSet presAssocID="{AC1601FF-7E04-42B3-B20E-96F133D93F17}" presName="rootText" presStyleLbl="node3" presStyleIdx="7" presStyleCnt="8" custScaleX="125152" custLinFactNeighborX="23295" custLinFactNeighborY="1054">
        <dgm:presLayoutVars>
          <dgm:chPref val="3"/>
        </dgm:presLayoutVars>
      </dgm:prSet>
      <dgm:spPr/>
    </dgm:pt>
    <dgm:pt modelId="{09B34ED5-004F-4D3E-A204-9FC8FAA40645}" type="pres">
      <dgm:prSet presAssocID="{AC1601FF-7E04-42B3-B20E-96F133D93F17}" presName="rootConnector" presStyleLbl="node3" presStyleIdx="7" presStyleCnt="8"/>
      <dgm:spPr/>
    </dgm:pt>
    <dgm:pt modelId="{F391572A-B895-444D-A0EE-6804E248970E}" type="pres">
      <dgm:prSet presAssocID="{AC1601FF-7E04-42B3-B20E-96F133D93F17}" presName="hierChild4" presStyleCnt="0"/>
      <dgm:spPr/>
    </dgm:pt>
    <dgm:pt modelId="{9FBE581B-6DA0-48F9-86CA-E7CBA92FD2D8}" type="pres">
      <dgm:prSet presAssocID="{AC1601FF-7E04-42B3-B20E-96F133D93F17}" presName="hierChild5" presStyleCnt="0"/>
      <dgm:spPr/>
    </dgm:pt>
    <dgm:pt modelId="{5DB397F6-A3AD-497C-A9F5-9F2F63806BD1}" type="pres">
      <dgm:prSet presAssocID="{0E048A67-6C3A-49C1-9B40-76E3DDC8242B}" presName="hierChild5" presStyleCnt="0"/>
      <dgm:spPr/>
    </dgm:pt>
    <dgm:pt modelId="{DB1A0723-B84D-48A5-A338-6E463EB9C6F3}" type="pres">
      <dgm:prSet presAssocID="{2BAFB303-2E89-41A1-9DA9-0FA3E43E1EFB}" presName="hierChild3" presStyleCnt="0"/>
      <dgm:spPr/>
    </dgm:pt>
  </dgm:ptLst>
  <dgm:cxnLst>
    <dgm:cxn modelId="{42D3B703-4C8A-43DF-9683-1062660C2074}" type="presOf" srcId="{851DB8A2-9BCF-4D7F-87F2-CFCBAB0093EF}" destId="{EAFA7600-8CA8-4BD4-8009-4FBC4024FD0A}" srcOrd="0" destOrd="0" presId="urn:microsoft.com/office/officeart/2005/8/layout/orgChart1"/>
    <dgm:cxn modelId="{06434704-0D93-4873-AB54-3FB4D521599D}" type="presOf" srcId="{7134D385-BA3D-4128-BAAB-24AE8D062856}" destId="{BEC9C7D5-6E62-4C44-B4B3-87008D301D75}" srcOrd="0" destOrd="0" presId="urn:microsoft.com/office/officeart/2005/8/layout/orgChart1"/>
    <dgm:cxn modelId="{03B1C707-FE3C-441D-938E-207A74B4F7C7}" srcId="{7134D385-BA3D-4128-BAAB-24AE8D062856}" destId="{F83CB464-BF61-4447-8282-FB0DA8CA25DF}" srcOrd="3" destOrd="0" parTransId="{21779559-CE72-4984-AA6F-193680487C05}" sibTransId="{44A2488F-F9A7-4238-8F28-0EF3CB87BD20}"/>
    <dgm:cxn modelId="{819B150A-5FA3-456A-B310-40946C2BE5FA}" type="presOf" srcId="{21779559-CE72-4984-AA6F-193680487C05}" destId="{3AB43AEF-5223-43D2-9C96-169C2DC0B869}" srcOrd="0" destOrd="0" presId="urn:microsoft.com/office/officeart/2005/8/layout/orgChart1"/>
    <dgm:cxn modelId="{2F9BD312-E48A-4EDB-B998-EE7F178BEE8B}" type="presOf" srcId="{2BAFB303-2E89-41A1-9DA9-0FA3E43E1EFB}" destId="{7EEB7A3F-196F-4CAC-90C2-72458409FC94}" srcOrd="0" destOrd="0" presId="urn:microsoft.com/office/officeart/2005/8/layout/orgChart1"/>
    <dgm:cxn modelId="{93AF8614-F0BD-4FCC-AD55-23CB69315BF5}" srcId="{0E048A67-6C3A-49C1-9B40-76E3DDC8242B}" destId="{C572A544-32C8-4688-BB1C-6BA6A8CDBF72}" srcOrd="0" destOrd="0" parTransId="{AAC8B65E-53DB-4D93-ACD3-4B45CE4107BA}" sibTransId="{AD9CC57E-E41C-456E-9EA1-1F8CB8D74882}"/>
    <dgm:cxn modelId="{AFD0E015-BB62-43AC-99BE-4A287AE10F2F}" type="presOf" srcId="{111C6F7D-CE7D-48CD-B923-58B31B6F393C}" destId="{731D88C1-9183-4816-95DF-344E20A5FE39}" srcOrd="0" destOrd="0" presId="urn:microsoft.com/office/officeart/2005/8/layout/orgChart1"/>
    <dgm:cxn modelId="{A229101C-9C5B-4885-9188-7BD9D5A69B79}" type="presOf" srcId="{7F19F015-2DF1-4CB6-8C5B-DE757453DEAB}" destId="{98DE8155-564E-4922-8B08-1DB7C52FF227}" srcOrd="0" destOrd="0" presId="urn:microsoft.com/office/officeart/2005/8/layout/orgChart1"/>
    <dgm:cxn modelId="{7ABDF329-E440-4A81-9387-026A4D7957D1}" type="presOf" srcId="{F83CB464-BF61-4447-8282-FB0DA8CA25DF}" destId="{D4769571-051E-4EE4-BF92-7148D490C13A}" srcOrd="1" destOrd="0" presId="urn:microsoft.com/office/officeart/2005/8/layout/orgChart1"/>
    <dgm:cxn modelId="{9A4CF42B-7356-4FE5-B5BA-AB744F7C7EED}" type="presOf" srcId="{11D68AFD-D9A7-4181-8F04-AA2ACAA47A59}" destId="{238AA498-D5D2-49F7-A8A0-9008D76D9476}" srcOrd="1" destOrd="0" presId="urn:microsoft.com/office/officeart/2005/8/layout/orgChart1"/>
    <dgm:cxn modelId="{B4F81831-5AB7-4265-8A43-69D8194C9EFF}" type="presOf" srcId="{AC1601FF-7E04-42B3-B20E-96F133D93F17}" destId="{EC3A5188-1806-4062-AA20-7D70478F83CD}" srcOrd="0" destOrd="0" presId="urn:microsoft.com/office/officeart/2005/8/layout/orgChart1"/>
    <dgm:cxn modelId="{0FAC2634-E147-42D8-9EF1-EFF1D716FB50}" srcId="{0E048A67-6C3A-49C1-9B40-76E3DDC8242B}" destId="{7F19F015-2DF1-4CB6-8C5B-DE757453DEAB}" srcOrd="2" destOrd="0" parTransId="{E08E8611-79D8-426E-87F1-A8F6EBF240C4}" sibTransId="{49484E65-2FB6-427E-8C40-DA3AB48C969C}"/>
    <dgm:cxn modelId="{6CE49235-CF45-4F59-812B-12708AF57884}" srcId="{7134D385-BA3D-4128-BAAB-24AE8D062856}" destId="{660D91E7-6235-48C9-854C-759E6CCB1E81}" srcOrd="2" destOrd="0" parTransId="{851DB8A2-9BCF-4D7F-87F2-CFCBAB0093EF}" sibTransId="{944EED6F-BD6F-4551-A4C1-D2C9373D19D1}"/>
    <dgm:cxn modelId="{6333EE38-8379-41CC-AD44-CD4D23A18FB0}" srcId="{0E048A67-6C3A-49C1-9B40-76E3DDC8242B}" destId="{AC1601FF-7E04-42B3-B20E-96F133D93F17}" srcOrd="3" destOrd="0" parTransId="{C88E28B9-030B-409C-849F-B327A3472635}" sibTransId="{31B956B9-FE1A-4A4B-A9AE-9E138D1697DE}"/>
    <dgm:cxn modelId="{DE5F2B39-0CA7-4F94-BF3E-380B9F7C2AED}" type="presOf" srcId="{2132CC61-CFC5-49AB-ABD5-0BE32AE8F848}" destId="{19A79F25-C750-410B-95AC-DA20694C6073}" srcOrd="0" destOrd="0" presId="urn:microsoft.com/office/officeart/2005/8/layout/orgChart1"/>
    <dgm:cxn modelId="{1D89875E-BC55-48CB-BE55-976DBAB8B18F}" srcId="{44EA4B89-F08C-4469-9A45-2514F9964F31}" destId="{2BAFB303-2E89-41A1-9DA9-0FA3E43E1EFB}" srcOrd="0" destOrd="0" parTransId="{7DB1A81D-D01C-4D01-B9F0-4988E3720215}" sibTransId="{A5E765DA-0B77-4DB5-BE6F-7252554B7328}"/>
    <dgm:cxn modelId="{4B82CB5E-083C-4C7B-9DD5-C281E8BD7DE6}" type="presOf" srcId="{E08E8611-79D8-426E-87F1-A8F6EBF240C4}" destId="{FEEB37D0-DB36-4A8F-8CCA-0A75FE7F9BB1}" srcOrd="0" destOrd="0" presId="urn:microsoft.com/office/officeart/2005/8/layout/orgChart1"/>
    <dgm:cxn modelId="{52132766-D749-4F31-9AEE-094BEDC26B3D}" type="presOf" srcId="{C89A95C9-D4FC-476F-8D97-069CB210CA81}" destId="{4500BF25-7E59-4DB2-B1EC-82746E112A14}" srcOrd="1" destOrd="0" presId="urn:microsoft.com/office/officeart/2005/8/layout/orgChart1"/>
    <dgm:cxn modelId="{6E9BAC69-D23E-4FCA-A96E-C706698A48B7}" type="presOf" srcId="{11D68AFD-D9A7-4181-8F04-AA2ACAA47A59}" destId="{240CA725-86B8-449D-AF49-85C4AA496CBC}" srcOrd="0" destOrd="0" presId="urn:microsoft.com/office/officeart/2005/8/layout/orgChart1"/>
    <dgm:cxn modelId="{BE822570-558F-4D77-A545-6960D927A283}" type="presOf" srcId="{2132CC61-CFC5-49AB-ABD5-0BE32AE8F848}" destId="{BF8C5F68-69E6-4309-8EAF-9519E397B4B9}" srcOrd="1" destOrd="0" presId="urn:microsoft.com/office/officeart/2005/8/layout/orgChart1"/>
    <dgm:cxn modelId="{3FB8D650-9BA1-4797-B07D-BD9E9B4665F3}" type="presOf" srcId="{AC1601FF-7E04-42B3-B20E-96F133D93F17}" destId="{09B34ED5-004F-4D3E-A204-9FC8FAA40645}" srcOrd="1" destOrd="0" presId="urn:microsoft.com/office/officeart/2005/8/layout/orgChart1"/>
    <dgm:cxn modelId="{B1FE6951-BB3E-4B62-BCB5-6C07B34BEBAA}" type="presOf" srcId="{C572A544-32C8-4688-BB1C-6BA6A8CDBF72}" destId="{FF770BF0-5C1B-44C8-A9DF-08EEEAC3041A}" srcOrd="1" destOrd="0" presId="urn:microsoft.com/office/officeart/2005/8/layout/orgChart1"/>
    <dgm:cxn modelId="{BAABF671-5F6B-4D9B-816C-53C8180F6637}" type="presOf" srcId="{7F19F015-2DF1-4CB6-8C5B-DE757453DEAB}" destId="{028BEB48-5681-467D-976E-73DADDE878C2}" srcOrd="1" destOrd="0" presId="urn:microsoft.com/office/officeart/2005/8/layout/orgChart1"/>
    <dgm:cxn modelId="{E67FBB7A-D217-451A-86E4-8F11A176EF50}" type="presOf" srcId="{10A9D206-03DF-462D-BA83-6200E5CFEC9A}" destId="{EAD36CC5-CBBA-4D06-9216-FCA876A70337}" srcOrd="0" destOrd="0" presId="urn:microsoft.com/office/officeart/2005/8/layout/orgChart1"/>
    <dgm:cxn modelId="{B800CC89-97E5-45B2-ACE7-0EC0DAF9566D}" type="presOf" srcId="{0E048A67-6C3A-49C1-9B40-76E3DDC8242B}" destId="{3179A4B3-F9C0-4E1D-B66D-CCDEEFEF3D4D}" srcOrd="0" destOrd="0" presId="urn:microsoft.com/office/officeart/2005/8/layout/orgChart1"/>
    <dgm:cxn modelId="{DF47838D-0CC6-4219-9005-E449B4E7F698}" type="presOf" srcId="{056AA869-D65D-4B24-BB67-CEA20E5CC027}" destId="{2F26C5EA-0464-4A25-A735-C3B428B9903C}" srcOrd="0" destOrd="0" presId="urn:microsoft.com/office/officeart/2005/8/layout/orgChart1"/>
    <dgm:cxn modelId="{52C53390-3A1A-476D-B2E6-B714B151947B}" type="presOf" srcId="{C88E28B9-030B-409C-849F-B327A3472635}" destId="{9FC6FA07-9753-49EA-86F1-810048BE3516}" srcOrd="0" destOrd="0" presId="urn:microsoft.com/office/officeart/2005/8/layout/orgChart1"/>
    <dgm:cxn modelId="{2FF5DD92-D60F-404E-B3A4-51C278C8D7E0}" type="presOf" srcId="{44EA4B89-F08C-4469-9A45-2514F9964F31}" destId="{E5DEB169-AAC5-409D-A9FF-6DA64D310573}" srcOrd="0" destOrd="0" presId="urn:microsoft.com/office/officeart/2005/8/layout/orgChart1"/>
    <dgm:cxn modelId="{0E3E2E95-F66F-4D0F-BC45-1410F35E632C}" type="presOf" srcId="{95BC19A1-72A1-48BB-AA1B-C38356A57302}" destId="{38D20621-1168-4737-86F9-DE2415C96C20}" srcOrd="0" destOrd="0" presId="urn:microsoft.com/office/officeart/2005/8/layout/orgChart1"/>
    <dgm:cxn modelId="{FCF59399-F854-4A6E-B548-B79B824BB2F8}" srcId="{7134D385-BA3D-4128-BAAB-24AE8D062856}" destId="{11D68AFD-D9A7-4181-8F04-AA2ACAA47A59}" srcOrd="1" destOrd="0" parTransId="{111C6F7D-CE7D-48CD-B923-58B31B6F393C}" sibTransId="{B4056782-AD7A-441B-84D0-2046B7AD5268}"/>
    <dgm:cxn modelId="{E7EDAB9A-36A3-4018-A885-1F9269AD4D69}" type="presOf" srcId="{2BAFB303-2E89-41A1-9DA9-0FA3E43E1EFB}" destId="{6EC849CE-38F3-4245-82A6-32B909A7F097}" srcOrd="1" destOrd="0" presId="urn:microsoft.com/office/officeart/2005/8/layout/orgChart1"/>
    <dgm:cxn modelId="{1478609C-C99F-459E-A1F5-F629021CCF1A}" type="presOf" srcId="{0E048A67-6C3A-49C1-9B40-76E3DDC8242B}" destId="{558CBA31-73E4-4BF8-8AF8-4A24DDB6ABFE}" srcOrd="1" destOrd="0" presId="urn:microsoft.com/office/officeart/2005/8/layout/orgChart1"/>
    <dgm:cxn modelId="{6300F69F-7319-4DBD-9F9B-1CF0EC435F55}" type="presOf" srcId="{F83CB464-BF61-4447-8282-FB0DA8CA25DF}" destId="{6395DFA2-CD2F-4385-A449-7D4C9ED883E4}" srcOrd="0" destOrd="0" presId="urn:microsoft.com/office/officeart/2005/8/layout/orgChart1"/>
    <dgm:cxn modelId="{806A00A0-4481-4D33-9D52-23DB719E2540}" type="presOf" srcId="{C572A544-32C8-4688-BB1C-6BA6A8CDBF72}" destId="{645B3BB0-B763-4803-837E-C5D51F227195}" srcOrd="0" destOrd="0" presId="urn:microsoft.com/office/officeart/2005/8/layout/orgChart1"/>
    <dgm:cxn modelId="{AD3232A3-F322-40D8-A22D-C67AF97BC576}" type="presOf" srcId="{660D91E7-6235-48C9-854C-759E6CCB1E81}" destId="{73BFC47E-06A6-43FF-A184-C052AE664E26}" srcOrd="1" destOrd="0" presId="urn:microsoft.com/office/officeart/2005/8/layout/orgChart1"/>
    <dgm:cxn modelId="{8629F0BE-19F1-427B-8805-921D1E643827}" type="presOf" srcId="{AAC8B65E-53DB-4D93-ACD3-4B45CE4107BA}" destId="{8DA9BBE5-5BF8-491B-84B4-F826BA3BE440}" srcOrd="0" destOrd="0" presId="urn:microsoft.com/office/officeart/2005/8/layout/orgChart1"/>
    <dgm:cxn modelId="{61F330F0-CF1E-44ED-A4E2-EEB693BA2CEF}" type="presOf" srcId="{C89A95C9-D4FC-476F-8D97-069CB210CA81}" destId="{518B58C5-B76D-42D4-9EF9-D56A1CCA52F6}" srcOrd="0" destOrd="0" presId="urn:microsoft.com/office/officeart/2005/8/layout/orgChart1"/>
    <dgm:cxn modelId="{4E0382F1-D5B0-4ECB-9859-81F5CD248126}" type="presOf" srcId="{660D91E7-6235-48C9-854C-759E6CCB1E81}" destId="{85C86D10-949B-413A-8604-E0FE3FC9570F}" srcOrd="0" destOrd="0" presId="urn:microsoft.com/office/officeart/2005/8/layout/orgChart1"/>
    <dgm:cxn modelId="{278E0FF6-E051-4946-9BF1-ED49B6C52E90}" srcId="{2BAFB303-2E89-41A1-9DA9-0FA3E43E1EFB}" destId="{0E048A67-6C3A-49C1-9B40-76E3DDC8242B}" srcOrd="1" destOrd="0" parTransId="{10A9D206-03DF-462D-BA83-6200E5CFEC9A}" sibTransId="{9417ABD0-7230-4BD2-A57B-D4156B13AE48}"/>
    <dgm:cxn modelId="{5C8B5EF7-33EF-4C42-A5EA-C2621FEB6D5F}" type="presOf" srcId="{7134D385-BA3D-4128-BAAB-24AE8D062856}" destId="{8C5E90C1-3493-412F-8F99-B63B685BAC7E}" srcOrd="1" destOrd="0" presId="urn:microsoft.com/office/officeart/2005/8/layout/orgChart1"/>
    <dgm:cxn modelId="{4B3374F7-95C1-4A27-9F62-5634489A5AFD}" type="presOf" srcId="{DAD1D096-C75A-45C5-B06E-4E2B64B9A8E8}" destId="{F876FE60-89AC-40D3-8C1F-EB9C717C9024}" srcOrd="0" destOrd="0" presId="urn:microsoft.com/office/officeart/2005/8/layout/orgChart1"/>
    <dgm:cxn modelId="{DE255CFA-A047-4197-86F4-7661B279D02E}" srcId="{0E048A67-6C3A-49C1-9B40-76E3DDC8242B}" destId="{C89A95C9-D4FC-476F-8D97-069CB210CA81}" srcOrd="1" destOrd="0" parTransId="{DAD1D096-C75A-45C5-B06E-4E2B64B9A8E8}" sibTransId="{0EDF80F1-D0B4-4A80-8212-8B9E8F1C0EF2}"/>
    <dgm:cxn modelId="{BD9F69FA-90A8-49A6-8EF7-7D87E3FDD16D}" srcId="{2BAFB303-2E89-41A1-9DA9-0FA3E43E1EFB}" destId="{7134D385-BA3D-4128-BAAB-24AE8D062856}" srcOrd="0" destOrd="0" parTransId="{95BC19A1-72A1-48BB-AA1B-C38356A57302}" sibTransId="{D8F4C15C-7B76-4754-8066-4B9190208E6A}"/>
    <dgm:cxn modelId="{22058CFE-96D7-4D24-9B67-ACE1D61213CF}" srcId="{7134D385-BA3D-4128-BAAB-24AE8D062856}" destId="{2132CC61-CFC5-49AB-ABD5-0BE32AE8F848}" srcOrd="0" destOrd="0" parTransId="{056AA869-D65D-4B24-BB67-CEA20E5CC027}" sibTransId="{5E95029B-CFAF-4AEE-B521-B794A3DE1CEC}"/>
    <dgm:cxn modelId="{E2C9EF25-81C6-43D9-AA0C-6219B53CDD4F}" type="presParOf" srcId="{E5DEB169-AAC5-409D-A9FF-6DA64D310573}" destId="{B930D0D8-B158-4D36-B2DD-B133B32A788C}" srcOrd="0" destOrd="0" presId="urn:microsoft.com/office/officeart/2005/8/layout/orgChart1"/>
    <dgm:cxn modelId="{1E2779A2-1CBB-49DA-8050-259D4F4AA8CA}" type="presParOf" srcId="{B930D0D8-B158-4D36-B2DD-B133B32A788C}" destId="{C12EE579-A042-4E08-81A8-15F4340CAF67}" srcOrd="0" destOrd="0" presId="urn:microsoft.com/office/officeart/2005/8/layout/orgChart1"/>
    <dgm:cxn modelId="{A1A7D38E-2216-484E-84C7-0854FA6D1376}" type="presParOf" srcId="{C12EE579-A042-4E08-81A8-15F4340CAF67}" destId="{7EEB7A3F-196F-4CAC-90C2-72458409FC94}" srcOrd="0" destOrd="0" presId="urn:microsoft.com/office/officeart/2005/8/layout/orgChart1"/>
    <dgm:cxn modelId="{F9CF5733-EDBF-49DE-9623-11AF5E4A295E}" type="presParOf" srcId="{C12EE579-A042-4E08-81A8-15F4340CAF67}" destId="{6EC849CE-38F3-4245-82A6-32B909A7F097}" srcOrd="1" destOrd="0" presId="urn:microsoft.com/office/officeart/2005/8/layout/orgChart1"/>
    <dgm:cxn modelId="{73E3ECF0-2357-4E27-83D0-86218E109E52}" type="presParOf" srcId="{B930D0D8-B158-4D36-B2DD-B133B32A788C}" destId="{A25C9080-5FBB-4913-87F2-2913FA80AEEC}" srcOrd="1" destOrd="0" presId="urn:microsoft.com/office/officeart/2005/8/layout/orgChart1"/>
    <dgm:cxn modelId="{FDE9991B-1651-4227-B815-5D2AF31EF92B}" type="presParOf" srcId="{A25C9080-5FBB-4913-87F2-2913FA80AEEC}" destId="{38D20621-1168-4737-86F9-DE2415C96C20}" srcOrd="0" destOrd="0" presId="urn:microsoft.com/office/officeart/2005/8/layout/orgChart1"/>
    <dgm:cxn modelId="{CDFB7129-757C-44F3-ACED-364309A7DDAD}" type="presParOf" srcId="{A25C9080-5FBB-4913-87F2-2913FA80AEEC}" destId="{786634C5-0E4B-4232-8B98-246D9BDD6F8C}" srcOrd="1" destOrd="0" presId="urn:microsoft.com/office/officeart/2005/8/layout/orgChart1"/>
    <dgm:cxn modelId="{C40A7AB3-CFED-41C8-91FF-8D577B0DD547}" type="presParOf" srcId="{786634C5-0E4B-4232-8B98-246D9BDD6F8C}" destId="{FC1E1C9F-036B-440D-BDD2-247F57F4F510}" srcOrd="0" destOrd="0" presId="urn:microsoft.com/office/officeart/2005/8/layout/orgChart1"/>
    <dgm:cxn modelId="{BA7B91B6-2223-4871-B2E6-53C136943EC1}" type="presParOf" srcId="{FC1E1C9F-036B-440D-BDD2-247F57F4F510}" destId="{BEC9C7D5-6E62-4C44-B4B3-87008D301D75}" srcOrd="0" destOrd="0" presId="urn:microsoft.com/office/officeart/2005/8/layout/orgChart1"/>
    <dgm:cxn modelId="{04AC00A9-25AF-41D0-8D4E-8D707387E21F}" type="presParOf" srcId="{FC1E1C9F-036B-440D-BDD2-247F57F4F510}" destId="{8C5E90C1-3493-412F-8F99-B63B685BAC7E}" srcOrd="1" destOrd="0" presId="urn:microsoft.com/office/officeart/2005/8/layout/orgChart1"/>
    <dgm:cxn modelId="{EDDDAED8-B83B-4B84-B58A-346BD562BC56}" type="presParOf" srcId="{786634C5-0E4B-4232-8B98-246D9BDD6F8C}" destId="{846B17A6-4B9C-4947-9289-4A00300BD21B}" srcOrd="1" destOrd="0" presId="urn:microsoft.com/office/officeart/2005/8/layout/orgChart1"/>
    <dgm:cxn modelId="{F93BADAE-FCBB-4E3E-9F6F-9329292B23ED}" type="presParOf" srcId="{846B17A6-4B9C-4947-9289-4A00300BD21B}" destId="{2F26C5EA-0464-4A25-A735-C3B428B9903C}" srcOrd="0" destOrd="0" presId="urn:microsoft.com/office/officeart/2005/8/layout/orgChart1"/>
    <dgm:cxn modelId="{52EC6CEF-0617-4689-8721-4943EABDF29C}" type="presParOf" srcId="{846B17A6-4B9C-4947-9289-4A00300BD21B}" destId="{A91D8792-F4F6-4A4D-B59A-5505FA2512AE}" srcOrd="1" destOrd="0" presId="urn:microsoft.com/office/officeart/2005/8/layout/orgChart1"/>
    <dgm:cxn modelId="{26B1704E-1D0D-4223-8396-58A48267E913}" type="presParOf" srcId="{A91D8792-F4F6-4A4D-B59A-5505FA2512AE}" destId="{529FAF2A-9974-4D76-86FA-C1543B4478EC}" srcOrd="0" destOrd="0" presId="urn:microsoft.com/office/officeart/2005/8/layout/orgChart1"/>
    <dgm:cxn modelId="{8D636C5A-CBD4-423D-A37D-4376F88D8C71}" type="presParOf" srcId="{529FAF2A-9974-4D76-86FA-C1543B4478EC}" destId="{19A79F25-C750-410B-95AC-DA20694C6073}" srcOrd="0" destOrd="0" presId="urn:microsoft.com/office/officeart/2005/8/layout/orgChart1"/>
    <dgm:cxn modelId="{F2B8CDBA-9FAD-40A8-BFDA-44BC3C584315}" type="presParOf" srcId="{529FAF2A-9974-4D76-86FA-C1543B4478EC}" destId="{BF8C5F68-69E6-4309-8EAF-9519E397B4B9}" srcOrd="1" destOrd="0" presId="urn:microsoft.com/office/officeart/2005/8/layout/orgChart1"/>
    <dgm:cxn modelId="{A6574AF7-AFC0-487C-9382-884C6C2BC557}" type="presParOf" srcId="{A91D8792-F4F6-4A4D-B59A-5505FA2512AE}" destId="{FC0797F0-C611-4AA0-8329-02A18912F602}" srcOrd="1" destOrd="0" presId="urn:microsoft.com/office/officeart/2005/8/layout/orgChart1"/>
    <dgm:cxn modelId="{F8DCD589-35C0-401E-94CF-E6A5DE0CA5E0}" type="presParOf" srcId="{A91D8792-F4F6-4A4D-B59A-5505FA2512AE}" destId="{A9F09670-F34B-4AA3-B863-1CBDD346EB09}" srcOrd="2" destOrd="0" presId="urn:microsoft.com/office/officeart/2005/8/layout/orgChart1"/>
    <dgm:cxn modelId="{504A7916-E8B9-48F7-946B-8710E82F4A9C}" type="presParOf" srcId="{846B17A6-4B9C-4947-9289-4A00300BD21B}" destId="{731D88C1-9183-4816-95DF-344E20A5FE39}" srcOrd="2" destOrd="0" presId="urn:microsoft.com/office/officeart/2005/8/layout/orgChart1"/>
    <dgm:cxn modelId="{115289F0-B0DB-4191-84DB-57C3FB5F1E56}" type="presParOf" srcId="{846B17A6-4B9C-4947-9289-4A00300BD21B}" destId="{3312E4FE-4B93-495E-8ED9-D1A141FA9F62}" srcOrd="3" destOrd="0" presId="urn:microsoft.com/office/officeart/2005/8/layout/orgChart1"/>
    <dgm:cxn modelId="{508F420E-C628-47A8-890A-F9A120704B94}" type="presParOf" srcId="{3312E4FE-4B93-495E-8ED9-D1A141FA9F62}" destId="{64E4AB66-571D-467D-A779-AB6CBC89A219}" srcOrd="0" destOrd="0" presId="urn:microsoft.com/office/officeart/2005/8/layout/orgChart1"/>
    <dgm:cxn modelId="{E25026E0-D717-45B3-A9A4-599F6E30414E}" type="presParOf" srcId="{64E4AB66-571D-467D-A779-AB6CBC89A219}" destId="{240CA725-86B8-449D-AF49-85C4AA496CBC}" srcOrd="0" destOrd="0" presId="urn:microsoft.com/office/officeart/2005/8/layout/orgChart1"/>
    <dgm:cxn modelId="{7E0A8912-2990-4C63-9C20-2167F7FF433E}" type="presParOf" srcId="{64E4AB66-571D-467D-A779-AB6CBC89A219}" destId="{238AA498-D5D2-49F7-A8A0-9008D76D9476}" srcOrd="1" destOrd="0" presId="urn:microsoft.com/office/officeart/2005/8/layout/orgChart1"/>
    <dgm:cxn modelId="{89C69974-C57D-4440-8CE9-B4074F1078DC}" type="presParOf" srcId="{3312E4FE-4B93-495E-8ED9-D1A141FA9F62}" destId="{828E919B-FC6E-4EE1-A9D1-350327667868}" srcOrd="1" destOrd="0" presId="urn:microsoft.com/office/officeart/2005/8/layout/orgChart1"/>
    <dgm:cxn modelId="{304D613A-D020-4799-82D0-4D69B4BB1599}" type="presParOf" srcId="{3312E4FE-4B93-495E-8ED9-D1A141FA9F62}" destId="{6B0F904F-29EF-4F49-8F50-F56641FFAF74}" srcOrd="2" destOrd="0" presId="urn:microsoft.com/office/officeart/2005/8/layout/orgChart1"/>
    <dgm:cxn modelId="{4452267A-944E-46DA-A1AD-0BF4152CDCEE}" type="presParOf" srcId="{846B17A6-4B9C-4947-9289-4A00300BD21B}" destId="{EAFA7600-8CA8-4BD4-8009-4FBC4024FD0A}" srcOrd="4" destOrd="0" presId="urn:microsoft.com/office/officeart/2005/8/layout/orgChart1"/>
    <dgm:cxn modelId="{D3F5D52A-18E2-4C14-B5A4-A301CE0F5A70}" type="presParOf" srcId="{846B17A6-4B9C-4947-9289-4A00300BD21B}" destId="{351D250A-D74D-4811-AF76-34E270FFF27C}" srcOrd="5" destOrd="0" presId="urn:microsoft.com/office/officeart/2005/8/layout/orgChart1"/>
    <dgm:cxn modelId="{303E17E8-9970-4E2F-96E3-5B64613E81B3}" type="presParOf" srcId="{351D250A-D74D-4811-AF76-34E270FFF27C}" destId="{54BEBC80-B0D4-440C-9464-2A1A90F5B84E}" srcOrd="0" destOrd="0" presId="urn:microsoft.com/office/officeart/2005/8/layout/orgChart1"/>
    <dgm:cxn modelId="{3867F49F-CAC8-4C11-99D3-9C9D2910C8A3}" type="presParOf" srcId="{54BEBC80-B0D4-440C-9464-2A1A90F5B84E}" destId="{85C86D10-949B-413A-8604-E0FE3FC9570F}" srcOrd="0" destOrd="0" presId="urn:microsoft.com/office/officeart/2005/8/layout/orgChart1"/>
    <dgm:cxn modelId="{1C339ACD-88BD-48B0-932E-48859D4E7823}" type="presParOf" srcId="{54BEBC80-B0D4-440C-9464-2A1A90F5B84E}" destId="{73BFC47E-06A6-43FF-A184-C052AE664E26}" srcOrd="1" destOrd="0" presId="urn:microsoft.com/office/officeart/2005/8/layout/orgChart1"/>
    <dgm:cxn modelId="{457BD3A4-87B2-41AC-B1DB-5A73C0B92C21}" type="presParOf" srcId="{351D250A-D74D-4811-AF76-34E270FFF27C}" destId="{B25FBDFF-F937-45F3-801D-A53FD37AB828}" srcOrd="1" destOrd="0" presId="urn:microsoft.com/office/officeart/2005/8/layout/orgChart1"/>
    <dgm:cxn modelId="{D354AB72-FC5B-43D3-BCC1-59C744A5F320}" type="presParOf" srcId="{351D250A-D74D-4811-AF76-34E270FFF27C}" destId="{BAF2BA9B-F1B7-4C90-BA65-6D294792D1E9}" srcOrd="2" destOrd="0" presId="urn:microsoft.com/office/officeart/2005/8/layout/orgChart1"/>
    <dgm:cxn modelId="{8B5DDA42-435E-4A83-A129-1DACD828F9F9}" type="presParOf" srcId="{846B17A6-4B9C-4947-9289-4A00300BD21B}" destId="{3AB43AEF-5223-43D2-9C96-169C2DC0B869}" srcOrd="6" destOrd="0" presId="urn:microsoft.com/office/officeart/2005/8/layout/orgChart1"/>
    <dgm:cxn modelId="{74FB6EBB-411F-4086-935B-CBDFD2681380}" type="presParOf" srcId="{846B17A6-4B9C-4947-9289-4A00300BD21B}" destId="{26D9C2E4-9C5E-41CA-9023-7653FC4FB5C7}" srcOrd="7" destOrd="0" presId="urn:microsoft.com/office/officeart/2005/8/layout/orgChart1"/>
    <dgm:cxn modelId="{C0261D94-C313-46DA-B4EB-A8DAC1E43D0B}" type="presParOf" srcId="{26D9C2E4-9C5E-41CA-9023-7653FC4FB5C7}" destId="{BC5BB77B-0722-452D-925C-910842D9085F}" srcOrd="0" destOrd="0" presId="urn:microsoft.com/office/officeart/2005/8/layout/orgChart1"/>
    <dgm:cxn modelId="{5686C68A-295F-4C05-827C-9C4CFA2EB53A}" type="presParOf" srcId="{BC5BB77B-0722-452D-925C-910842D9085F}" destId="{6395DFA2-CD2F-4385-A449-7D4C9ED883E4}" srcOrd="0" destOrd="0" presId="urn:microsoft.com/office/officeart/2005/8/layout/orgChart1"/>
    <dgm:cxn modelId="{39130A73-65E1-4FFC-A411-DD3F2FDB63ED}" type="presParOf" srcId="{BC5BB77B-0722-452D-925C-910842D9085F}" destId="{D4769571-051E-4EE4-BF92-7148D490C13A}" srcOrd="1" destOrd="0" presId="urn:microsoft.com/office/officeart/2005/8/layout/orgChart1"/>
    <dgm:cxn modelId="{B5E2B160-E568-49E4-BAD1-7A38671A42BA}" type="presParOf" srcId="{26D9C2E4-9C5E-41CA-9023-7653FC4FB5C7}" destId="{CFDFA165-75F1-4769-8761-8706F827DD6A}" srcOrd="1" destOrd="0" presId="urn:microsoft.com/office/officeart/2005/8/layout/orgChart1"/>
    <dgm:cxn modelId="{BE0A3237-249C-4E2D-8BB8-421BC201E7E2}" type="presParOf" srcId="{26D9C2E4-9C5E-41CA-9023-7653FC4FB5C7}" destId="{C0B6CAA8-144A-4323-A891-0EDF44E6CBCA}" srcOrd="2" destOrd="0" presId="urn:microsoft.com/office/officeart/2005/8/layout/orgChart1"/>
    <dgm:cxn modelId="{870ECE3F-2D6C-4A9F-8A3C-9DC7BC2D23FF}" type="presParOf" srcId="{786634C5-0E4B-4232-8B98-246D9BDD6F8C}" destId="{0D5FAC41-1CF6-4781-A78A-1D1F2DDBE37F}" srcOrd="2" destOrd="0" presId="urn:microsoft.com/office/officeart/2005/8/layout/orgChart1"/>
    <dgm:cxn modelId="{73D9ED8E-1F8A-45C0-A7CD-34182B9EECE8}" type="presParOf" srcId="{A25C9080-5FBB-4913-87F2-2913FA80AEEC}" destId="{EAD36CC5-CBBA-4D06-9216-FCA876A70337}" srcOrd="2" destOrd="0" presId="urn:microsoft.com/office/officeart/2005/8/layout/orgChart1"/>
    <dgm:cxn modelId="{64E6CDC0-D40E-4CE5-87D4-37EB7108A5AC}" type="presParOf" srcId="{A25C9080-5FBB-4913-87F2-2913FA80AEEC}" destId="{49EF5999-9F93-4684-85E0-3730D041DA1D}" srcOrd="3" destOrd="0" presId="urn:microsoft.com/office/officeart/2005/8/layout/orgChart1"/>
    <dgm:cxn modelId="{602DA17E-4FD4-4196-B547-815CEB101E36}" type="presParOf" srcId="{49EF5999-9F93-4684-85E0-3730D041DA1D}" destId="{A0CC5B1E-4173-4E7B-98D6-803F2485B60E}" srcOrd="0" destOrd="0" presId="urn:microsoft.com/office/officeart/2005/8/layout/orgChart1"/>
    <dgm:cxn modelId="{7B56ED85-3FA8-43B9-AFE0-5EE7187667A2}" type="presParOf" srcId="{A0CC5B1E-4173-4E7B-98D6-803F2485B60E}" destId="{3179A4B3-F9C0-4E1D-B66D-CCDEEFEF3D4D}" srcOrd="0" destOrd="0" presId="urn:microsoft.com/office/officeart/2005/8/layout/orgChart1"/>
    <dgm:cxn modelId="{94A3A2A1-9FD7-4D73-BA5B-26B292F43A93}" type="presParOf" srcId="{A0CC5B1E-4173-4E7B-98D6-803F2485B60E}" destId="{558CBA31-73E4-4BF8-8AF8-4A24DDB6ABFE}" srcOrd="1" destOrd="0" presId="urn:microsoft.com/office/officeart/2005/8/layout/orgChart1"/>
    <dgm:cxn modelId="{D95C5B99-EE02-41D1-8A9F-18310A4567A6}" type="presParOf" srcId="{49EF5999-9F93-4684-85E0-3730D041DA1D}" destId="{43F0298E-AE32-4415-ABC9-7BF0DDC8A273}" srcOrd="1" destOrd="0" presId="urn:microsoft.com/office/officeart/2005/8/layout/orgChart1"/>
    <dgm:cxn modelId="{3177D93E-2E75-4405-ACDE-E260083DBAE1}" type="presParOf" srcId="{43F0298E-AE32-4415-ABC9-7BF0DDC8A273}" destId="{8DA9BBE5-5BF8-491B-84B4-F826BA3BE440}" srcOrd="0" destOrd="0" presId="urn:microsoft.com/office/officeart/2005/8/layout/orgChart1"/>
    <dgm:cxn modelId="{C21AA9D4-3C30-4D26-A3A3-56CAC704E16F}" type="presParOf" srcId="{43F0298E-AE32-4415-ABC9-7BF0DDC8A273}" destId="{957C20EC-4599-4DD1-8D2C-7EDAEF07504A}" srcOrd="1" destOrd="0" presId="urn:microsoft.com/office/officeart/2005/8/layout/orgChart1"/>
    <dgm:cxn modelId="{6BDD2E0F-DAC9-44AA-BD86-E829EB095EA1}" type="presParOf" srcId="{957C20EC-4599-4DD1-8D2C-7EDAEF07504A}" destId="{A3D9AC69-FE62-46C2-A36D-FA4372168B4B}" srcOrd="0" destOrd="0" presId="urn:microsoft.com/office/officeart/2005/8/layout/orgChart1"/>
    <dgm:cxn modelId="{AD90DD05-A7C8-4362-A0F1-11B2B5B08022}" type="presParOf" srcId="{A3D9AC69-FE62-46C2-A36D-FA4372168B4B}" destId="{645B3BB0-B763-4803-837E-C5D51F227195}" srcOrd="0" destOrd="0" presId="urn:microsoft.com/office/officeart/2005/8/layout/orgChart1"/>
    <dgm:cxn modelId="{69831226-D54F-4A44-A8E8-A1E98B5A4CBB}" type="presParOf" srcId="{A3D9AC69-FE62-46C2-A36D-FA4372168B4B}" destId="{FF770BF0-5C1B-44C8-A9DF-08EEEAC3041A}" srcOrd="1" destOrd="0" presId="urn:microsoft.com/office/officeart/2005/8/layout/orgChart1"/>
    <dgm:cxn modelId="{D4D07B8F-3896-4BDA-84C3-0B245A438418}" type="presParOf" srcId="{957C20EC-4599-4DD1-8D2C-7EDAEF07504A}" destId="{09A1668B-1DC2-4A71-A48E-F64481A44043}" srcOrd="1" destOrd="0" presId="urn:microsoft.com/office/officeart/2005/8/layout/orgChart1"/>
    <dgm:cxn modelId="{2E7E9065-F231-4FF9-9C01-7076D7B4E017}" type="presParOf" srcId="{957C20EC-4599-4DD1-8D2C-7EDAEF07504A}" destId="{6F24E5B4-9797-49E1-986E-070C11B5667C}" srcOrd="2" destOrd="0" presId="urn:microsoft.com/office/officeart/2005/8/layout/orgChart1"/>
    <dgm:cxn modelId="{336C341E-8819-4CE5-9330-0417FAC0F5EF}" type="presParOf" srcId="{43F0298E-AE32-4415-ABC9-7BF0DDC8A273}" destId="{F876FE60-89AC-40D3-8C1F-EB9C717C9024}" srcOrd="2" destOrd="0" presId="urn:microsoft.com/office/officeart/2005/8/layout/orgChart1"/>
    <dgm:cxn modelId="{BE5C459D-25C3-4EA0-99EE-2126D6C4797B}" type="presParOf" srcId="{43F0298E-AE32-4415-ABC9-7BF0DDC8A273}" destId="{957E58A9-003D-48B2-B073-80670BE362E6}" srcOrd="3" destOrd="0" presId="urn:microsoft.com/office/officeart/2005/8/layout/orgChart1"/>
    <dgm:cxn modelId="{06B3683A-307D-40CB-9A1A-EE94159ECF37}" type="presParOf" srcId="{957E58A9-003D-48B2-B073-80670BE362E6}" destId="{D272D614-BECD-4B85-87BE-ECDD1CC84206}" srcOrd="0" destOrd="0" presId="urn:microsoft.com/office/officeart/2005/8/layout/orgChart1"/>
    <dgm:cxn modelId="{63A71EF5-D1AA-43F4-8979-A19F422F47FA}" type="presParOf" srcId="{D272D614-BECD-4B85-87BE-ECDD1CC84206}" destId="{518B58C5-B76D-42D4-9EF9-D56A1CCA52F6}" srcOrd="0" destOrd="0" presId="urn:microsoft.com/office/officeart/2005/8/layout/orgChart1"/>
    <dgm:cxn modelId="{45E1863F-D44A-47AD-84C1-0E3BFBCE0885}" type="presParOf" srcId="{D272D614-BECD-4B85-87BE-ECDD1CC84206}" destId="{4500BF25-7E59-4DB2-B1EC-82746E112A14}" srcOrd="1" destOrd="0" presId="urn:microsoft.com/office/officeart/2005/8/layout/orgChart1"/>
    <dgm:cxn modelId="{A77FFEDE-EBE6-4448-BF9F-0708667FDED7}" type="presParOf" srcId="{957E58A9-003D-48B2-B073-80670BE362E6}" destId="{BD68790A-47E3-44C0-B560-384319319FC7}" srcOrd="1" destOrd="0" presId="urn:microsoft.com/office/officeart/2005/8/layout/orgChart1"/>
    <dgm:cxn modelId="{E477CE8D-0A40-45BC-BBEB-95F758A9CE18}" type="presParOf" srcId="{957E58A9-003D-48B2-B073-80670BE362E6}" destId="{976F22A8-34F0-4A49-8585-5311E1C92751}" srcOrd="2" destOrd="0" presId="urn:microsoft.com/office/officeart/2005/8/layout/orgChart1"/>
    <dgm:cxn modelId="{ABABBF9A-D883-4EC0-B001-F86B56F28E5C}" type="presParOf" srcId="{43F0298E-AE32-4415-ABC9-7BF0DDC8A273}" destId="{FEEB37D0-DB36-4A8F-8CCA-0A75FE7F9BB1}" srcOrd="4" destOrd="0" presId="urn:microsoft.com/office/officeart/2005/8/layout/orgChart1"/>
    <dgm:cxn modelId="{A84C2E38-8A00-4FF7-A54F-D493A7CDB30D}" type="presParOf" srcId="{43F0298E-AE32-4415-ABC9-7BF0DDC8A273}" destId="{74F351C4-F659-4A84-AE18-32F1FB4C76AB}" srcOrd="5" destOrd="0" presId="urn:microsoft.com/office/officeart/2005/8/layout/orgChart1"/>
    <dgm:cxn modelId="{F736B1EE-B201-4BBD-9F74-1848DB89FBE1}" type="presParOf" srcId="{74F351C4-F659-4A84-AE18-32F1FB4C76AB}" destId="{B410C09E-C4DD-4283-BA49-61F1D8BD12A8}" srcOrd="0" destOrd="0" presId="urn:microsoft.com/office/officeart/2005/8/layout/orgChart1"/>
    <dgm:cxn modelId="{CC505B32-AD84-4EC9-B2DA-770E4A005C26}" type="presParOf" srcId="{B410C09E-C4DD-4283-BA49-61F1D8BD12A8}" destId="{98DE8155-564E-4922-8B08-1DB7C52FF227}" srcOrd="0" destOrd="0" presId="urn:microsoft.com/office/officeart/2005/8/layout/orgChart1"/>
    <dgm:cxn modelId="{1E1433C7-13A5-4C16-AD49-8897ACE69722}" type="presParOf" srcId="{B410C09E-C4DD-4283-BA49-61F1D8BD12A8}" destId="{028BEB48-5681-467D-976E-73DADDE878C2}" srcOrd="1" destOrd="0" presId="urn:microsoft.com/office/officeart/2005/8/layout/orgChart1"/>
    <dgm:cxn modelId="{C65BC679-E446-4558-A58E-D47099DD1EE8}" type="presParOf" srcId="{74F351C4-F659-4A84-AE18-32F1FB4C76AB}" destId="{14A26763-8A2F-47D3-A1F9-30EC76C82B2E}" srcOrd="1" destOrd="0" presId="urn:microsoft.com/office/officeart/2005/8/layout/orgChart1"/>
    <dgm:cxn modelId="{B30F2FAA-B62E-4C2D-845C-25F46342A1DC}" type="presParOf" srcId="{74F351C4-F659-4A84-AE18-32F1FB4C76AB}" destId="{55EA6C0B-723E-46A1-A55B-54849377D106}" srcOrd="2" destOrd="0" presId="urn:microsoft.com/office/officeart/2005/8/layout/orgChart1"/>
    <dgm:cxn modelId="{B733F6A1-165C-4983-A565-29055ECC984D}" type="presParOf" srcId="{43F0298E-AE32-4415-ABC9-7BF0DDC8A273}" destId="{9FC6FA07-9753-49EA-86F1-810048BE3516}" srcOrd="6" destOrd="0" presId="urn:microsoft.com/office/officeart/2005/8/layout/orgChart1"/>
    <dgm:cxn modelId="{0F2848FD-4245-4599-B9AC-95B9742CB3BC}" type="presParOf" srcId="{43F0298E-AE32-4415-ABC9-7BF0DDC8A273}" destId="{43C5EA1B-E2EC-4137-8D11-6C078EFD3D54}" srcOrd="7" destOrd="0" presId="urn:microsoft.com/office/officeart/2005/8/layout/orgChart1"/>
    <dgm:cxn modelId="{3BB89FDB-D01B-4DFC-A832-6E293B7924B0}" type="presParOf" srcId="{43C5EA1B-E2EC-4137-8D11-6C078EFD3D54}" destId="{536CA23F-6866-4B82-ABD1-A90785F066CC}" srcOrd="0" destOrd="0" presId="urn:microsoft.com/office/officeart/2005/8/layout/orgChart1"/>
    <dgm:cxn modelId="{AF327EB8-DC38-4F20-B5DE-EBC53F279215}" type="presParOf" srcId="{536CA23F-6866-4B82-ABD1-A90785F066CC}" destId="{EC3A5188-1806-4062-AA20-7D70478F83CD}" srcOrd="0" destOrd="0" presId="urn:microsoft.com/office/officeart/2005/8/layout/orgChart1"/>
    <dgm:cxn modelId="{654B50CE-824F-4EF7-8C28-7D8F5A6C9AE6}" type="presParOf" srcId="{536CA23F-6866-4B82-ABD1-A90785F066CC}" destId="{09B34ED5-004F-4D3E-A204-9FC8FAA40645}" srcOrd="1" destOrd="0" presId="urn:microsoft.com/office/officeart/2005/8/layout/orgChart1"/>
    <dgm:cxn modelId="{C2684305-2921-4C60-9EF6-00D5D3F93669}" type="presParOf" srcId="{43C5EA1B-E2EC-4137-8D11-6C078EFD3D54}" destId="{F391572A-B895-444D-A0EE-6804E248970E}" srcOrd="1" destOrd="0" presId="urn:microsoft.com/office/officeart/2005/8/layout/orgChart1"/>
    <dgm:cxn modelId="{1220B1B0-AE5E-4D02-975B-28FF123A8BE5}" type="presParOf" srcId="{43C5EA1B-E2EC-4137-8D11-6C078EFD3D54}" destId="{9FBE581B-6DA0-48F9-86CA-E7CBA92FD2D8}" srcOrd="2" destOrd="0" presId="urn:microsoft.com/office/officeart/2005/8/layout/orgChart1"/>
    <dgm:cxn modelId="{554D2268-7207-4C35-865F-5EB46DA3E07F}" type="presParOf" srcId="{49EF5999-9F93-4684-85E0-3730D041DA1D}" destId="{5DB397F6-A3AD-497C-A9F5-9F2F63806BD1}" srcOrd="2" destOrd="0" presId="urn:microsoft.com/office/officeart/2005/8/layout/orgChart1"/>
    <dgm:cxn modelId="{0F61DF63-9F36-4D22-BF3B-768C0D7A1520}" type="presParOf" srcId="{B930D0D8-B158-4D36-B2DD-B133B32A788C}" destId="{DB1A0723-B84D-48A5-A338-6E463EB9C6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6FA07-9753-49EA-86F1-810048BE3516}">
      <dsp:nvSpPr>
        <dsp:cNvPr id="0" name=""/>
        <dsp:cNvSpPr/>
      </dsp:nvSpPr>
      <dsp:spPr>
        <a:xfrm>
          <a:off x="3344164" y="1456608"/>
          <a:ext cx="309375" cy="3122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667"/>
              </a:lnTo>
              <a:lnTo>
                <a:pt x="309375" y="3122667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B37D0-DB36-4A8F-8CCA-0A75FE7F9BB1}">
      <dsp:nvSpPr>
        <dsp:cNvPr id="0" name=""/>
        <dsp:cNvSpPr/>
      </dsp:nvSpPr>
      <dsp:spPr>
        <a:xfrm>
          <a:off x="3344164" y="1456608"/>
          <a:ext cx="319423" cy="2230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882"/>
              </a:lnTo>
              <a:lnTo>
                <a:pt x="319423" y="2230882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6FE60-89AC-40D3-8C1F-EB9C717C9024}">
      <dsp:nvSpPr>
        <dsp:cNvPr id="0" name=""/>
        <dsp:cNvSpPr/>
      </dsp:nvSpPr>
      <dsp:spPr>
        <a:xfrm>
          <a:off x="3344164" y="1456608"/>
          <a:ext cx="283115" cy="138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028"/>
              </a:lnTo>
              <a:lnTo>
                <a:pt x="283115" y="1388028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BBE5-5BF8-491B-84B4-F826BA3BE440}">
      <dsp:nvSpPr>
        <dsp:cNvPr id="0" name=""/>
        <dsp:cNvSpPr/>
      </dsp:nvSpPr>
      <dsp:spPr>
        <a:xfrm>
          <a:off x="3344164" y="1456608"/>
          <a:ext cx="282635" cy="582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334"/>
              </a:lnTo>
              <a:lnTo>
                <a:pt x="282635" y="582334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36CC5-CBBA-4D06-9216-FCA876A70337}">
      <dsp:nvSpPr>
        <dsp:cNvPr id="0" name=""/>
        <dsp:cNvSpPr/>
      </dsp:nvSpPr>
      <dsp:spPr>
        <a:xfrm>
          <a:off x="2782581" y="603310"/>
          <a:ext cx="1335628" cy="252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92"/>
              </a:lnTo>
              <a:lnTo>
                <a:pt x="1335628" y="126192"/>
              </a:lnTo>
              <a:lnTo>
                <a:pt x="1335628" y="25238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AB43AEF-5223-43D2-9C96-169C2DC0B869}">
      <dsp:nvSpPr>
        <dsp:cNvPr id="0" name=""/>
        <dsp:cNvSpPr/>
      </dsp:nvSpPr>
      <dsp:spPr>
        <a:xfrm>
          <a:off x="929969" y="1456608"/>
          <a:ext cx="206827" cy="3122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667"/>
              </a:lnTo>
              <a:lnTo>
                <a:pt x="206827" y="3122667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A7600-8CA8-4BD4-8009-4FBC4024FD0A}">
      <dsp:nvSpPr>
        <dsp:cNvPr id="0" name=""/>
        <dsp:cNvSpPr/>
      </dsp:nvSpPr>
      <dsp:spPr>
        <a:xfrm>
          <a:off x="929969" y="1456608"/>
          <a:ext cx="195806" cy="2277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717"/>
              </a:lnTo>
              <a:lnTo>
                <a:pt x="195806" y="2277717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D88C1-9183-4816-95DF-344E20A5FE39}">
      <dsp:nvSpPr>
        <dsp:cNvPr id="0" name=""/>
        <dsp:cNvSpPr/>
      </dsp:nvSpPr>
      <dsp:spPr>
        <a:xfrm>
          <a:off x="929969" y="1456608"/>
          <a:ext cx="187550" cy="1405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78"/>
              </a:lnTo>
              <a:lnTo>
                <a:pt x="187550" y="1405178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6C5EA-0464-4A25-A735-C3B428B9903C}">
      <dsp:nvSpPr>
        <dsp:cNvPr id="0" name=""/>
        <dsp:cNvSpPr/>
      </dsp:nvSpPr>
      <dsp:spPr>
        <a:xfrm>
          <a:off x="929969" y="1456608"/>
          <a:ext cx="167022" cy="57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392"/>
              </a:lnTo>
              <a:lnTo>
                <a:pt x="167022" y="573392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0621-1168-4737-86F9-DE2415C96C20}">
      <dsp:nvSpPr>
        <dsp:cNvPr id="0" name=""/>
        <dsp:cNvSpPr/>
      </dsp:nvSpPr>
      <dsp:spPr>
        <a:xfrm>
          <a:off x="1688833" y="603310"/>
          <a:ext cx="1093748" cy="252384"/>
        </a:xfrm>
        <a:custGeom>
          <a:avLst/>
          <a:gdLst/>
          <a:ahLst/>
          <a:cxnLst/>
          <a:rect l="0" t="0" r="0" b="0"/>
          <a:pathLst>
            <a:path>
              <a:moveTo>
                <a:pt x="1093748" y="0"/>
              </a:moveTo>
              <a:lnTo>
                <a:pt x="1093748" y="126192"/>
              </a:lnTo>
              <a:lnTo>
                <a:pt x="0" y="126192"/>
              </a:lnTo>
              <a:lnTo>
                <a:pt x="0" y="25238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EEB7A3F-196F-4CAC-90C2-72458409FC94}">
      <dsp:nvSpPr>
        <dsp:cNvPr id="0" name=""/>
        <dsp:cNvSpPr/>
      </dsp:nvSpPr>
      <dsp:spPr>
        <a:xfrm>
          <a:off x="2181666" y="2395"/>
          <a:ext cx="1201828" cy="600914"/>
        </a:xfrm>
        <a:prstGeom prst="rect">
          <a:avLst/>
        </a:prstGeom>
        <a:solidFill>
          <a:schemeClr val="bg1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ysClr val="windowText" lastClr="000000"/>
              </a:solidFill>
            </a:rPr>
            <a:t>Yhteensä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ysClr val="windowText" lastClr="000000"/>
              </a:solidFill>
            </a:rPr>
            <a:t>242 000 ha </a:t>
          </a:r>
        </a:p>
      </dsp:txBody>
      <dsp:txXfrm>
        <a:off x="2181666" y="2395"/>
        <a:ext cx="1201828" cy="600914"/>
      </dsp:txXfrm>
    </dsp:sp>
    <dsp:sp modelId="{BEC9C7D5-6E62-4C44-B4B3-87008D301D75}">
      <dsp:nvSpPr>
        <dsp:cNvPr id="0" name=""/>
        <dsp:cNvSpPr/>
      </dsp:nvSpPr>
      <dsp:spPr>
        <a:xfrm>
          <a:off x="740253" y="855694"/>
          <a:ext cx="1897158" cy="600914"/>
        </a:xfrm>
        <a:prstGeom prst="rect">
          <a:avLst/>
        </a:prstGeom>
        <a:solidFill>
          <a:schemeClr val="bg1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ysClr val="windowText" lastClr="000000"/>
              </a:solidFill>
            </a:rPr>
            <a:t>Pohjoinen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ysClr val="windowText" lastClr="000000"/>
              </a:solidFill>
            </a:rPr>
            <a:t>(153 000 ha)</a:t>
          </a:r>
        </a:p>
      </dsp:txBody>
      <dsp:txXfrm>
        <a:off x="740253" y="855694"/>
        <a:ext cx="1897158" cy="600914"/>
      </dsp:txXfrm>
    </dsp:sp>
    <dsp:sp modelId="{19A79F25-C750-410B-95AC-DA20694C6073}">
      <dsp:nvSpPr>
        <dsp:cNvPr id="0" name=""/>
        <dsp:cNvSpPr/>
      </dsp:nvSpPr>
      <dsp:spPr>
        <a:xfrm>
          <a:off x="1096992" y="1729543"/>
          <a:ext cx="1699229" cy="60091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Paksuturpeinen laajaperäinen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(13 000 ha)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1" kern="1200" dirty="0">
              <a:solidFill>
                <a:sysClr val="windowText" lastClr="000000"/>
              </a:solidFill>
            </a:rPr>
            <a:t>Ennallistaminen/kosteikkoviljely</a:t>
          </a:r>
        </a:p>
      </dsp:txBody>
      <dsp:txXfrm>
        <a:off x="1096992" y="1729543"/>
        <a:ext cx="1699229" cy="600914"/>
      </dsp:txXfrm>
    </dsp:sp>
    <dsp:sp modelId="{240CA725-86B8-449D-AF49-85C4AA496CBC}">
      <dsp:nvSpPr>
        <dsp:cNvPr id="0" name=""/>
        <dsp:cNvSpPr/>
      </dsp:nvSpPr>
      <dsp:spPr>
        <a:xfrm>
          <a:off x="1117519" y="2561329"/>
          <a:ext cx="1671587" cy="60091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Paksuturpeinen intensiivinen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( 78 000 ha)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1" kern="1200">
              <a:solidFill>
                <a:sysClr val="windowText" lastClr="000000"/>
              </a:solidFill>
            </a:rPr>
            <a:t>Jatketaan viljelyä; hidastetaan </a:t>
          </a:r>
          <a:r>
            <a:rPr lang="fi-FI" sz="800" b="1" kern="1200" dirty="0">
              <a:solidFill>
                <a:sysClr val="windowText" lastClr="000000"/>
              </a:solidFill>
            </a:rPr>
            <a:t>turpeen hajoamista</a:t>
          </a:r>
        </a:p>
      </dsp:txBody>
      <dsp:txXfrm>
        <a:off x="1117519" y="2561329"/>
        <a:ext cx="1671587" cy="600914"/>
      </dsp:txXfrm>
    </dsp:sp>
    <dsp:sp modelId="{85C86D10-949B-413A-8604-E0FE3FC9570F}">
      <dsp:nvSpPr>
        <dsp:cNvPr id="0" name=""/>
        <dsp:cNvSpPr/>
      </dsp:nvSpPr>
      <dsp:spPr>
        <a:xfrm>
          <a:off x="1125776" y="3433868"/>
          <a:ext cx="1645796" cy="600914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Ohutturpeinen laajaperäinen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(6 000 ha)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1" kern="1200" dirty="0">
              <a:solidFill>
                <a:sysClr val="windowText" lastClr="000000"/>
              </a:solidFill>
            </a:rPr>
            <a:t>Metsitys</a:t>
          </a:r>
        </a:p>
      </dsp:txBody>
      <dsp:txXfrm>
        <a:off x="1125776" y="3433868"/>
        <a:ext cx="1645796" cy="600914"/>
      </dsp:txXfrm>
    </dsp:sp>
    <dsp:sp modelId="{6395DFA2-CD2F-4385-A449-7D4C9ED883E4}">
      <dsp:nvSpPr>
        <dsp:cNvPr id="0" name=""/>
        <dsp:cNvSpPr/>
      </dsp:nvSpPr>
      <dsp:spPr>
        <a:xfrm>
          <a:off x="1136797" y="4278818"/>
          <a:ext cx="1596749" cy="60091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Ohutturpeinen intensiivinen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(56 000 ha)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1" kern="1200">
              <a:solidFill>
                <a:sysClr val="windowText" lastClr="000000"/>
              </a:solidFill>
            </a:rPr>
            <a:t>Jatketaan viljelyä; </a:t>
          </a:r>
          <a:r>
            <a:rPr lang="fi-FI" sz="800" b="1" kern="1200" dirty="0">
              <a:solidFill>
                <a:sysClr val="windowText" lastClr="000000"/>
              </a:solidFill>
            </a:rPr>
            <a:t>hidastetaan turpeen hajoamista</a:t>
          </a:r>
          <a:endParaRPr lang="fi-FI" sz="800" kern="1200" dirty="0">
            <a:solidFill>
              <a:sysClr val="windowText" lastClr="000000"/>
            </a:solidFill>
          </a:endParaRPr>
        </a:p>
      </dsp:txBody>
      <dsp:txXfrm>
        <a:off x="1136797" y="4278818"/>
        <a:ext cx="1596749" cy="600914"/>
      </dsp:txXfrm>
    </dsp:sp>
    <dsp:sp modelId="{3179A4B3-F9C0-4E1D-B66D-CCDEEFEF3D4D}">
      <dsp:nvSpPr>
        <dsp:cNvPr id="0" name=""/>
        <dsp:cNvSpPr/>
      </dsp:nvSpPr>
      <dsp:spPr>
        <a:xfrm>
          <a:off x="3150653" y="855694"/>
          <a:ext cx="1935112" cy="600914"/>
        </a:xfrm>
        <a:prstGeom prst="rect">
          <a:avLst/>
        </a:prstGeom>
        <a:solidFill>
          <a:schemeClr val="bg1"/>
        </a:soli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ysClr val="windowText" lastClr="000000"/>
              </a:solidFill>
            </a:rPr>
            <a:t>Etelä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ysClr val="windowText" lastClr="000000"/>
              </a:solidFill>
            </a:rPr>
            <a:t>(89 000 ha)</a:t>
          </a:r>
        </a:p>
      </dsp:txBody>
      <dsp:txXfrm>
        <a:off x="3150653" y="855694"/>
        <a:ext cx="1935112" cy="600914"/>
      </dsp:txXfrm>
    </dsp:sp>
    <dsp:sp modelId="{645B3BB0-B763-4803-837E-C5D51F227195}">
      <dsp:nvSpPr>
        <dsp:cNvPr id="0" name=""/>
        <dsp:cNvSpPr/>
      </dsp:nvSpPr>
      <dsp:spPr>
        <a:xfrm>
          <a:off x="3626799" y="1734717"/>
          <a:ext cx="1560742" cy="60844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Paksuturpeinen laajaperäinen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( 10 000 ha 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1" kern="1200" dirty="0">
              <a:solidFill>
                <a:sysClr val="windowText" lastClr="000000"/>
              </a:solidFill>
            </a:rPr>
            <a:t>Ennallistaminen/kosteikkoviljely</a:t>
          </a:r>
        </a:p>
      </dsp:txBody>
      <dsp:txXfrm>
        <a:off x="3626799" y="1734717"/>
        <a:ext cx="1560742" cy="608449"/>
      </dsp:txXfrm>
    </dsp:sp>
    <dsp:sp modelId="{518B58C5-B76D-42D4-9EF9-D56A1CCA52F6}">
      <dsp:nvSpPr>
        <dsp:cNvPr id="0" name=""/>
        <dsp:cNvSpPr/>
      </dsp:nvSpPr>
      <dsp:spPr>
        <a:xfrm>
          <a:off x="3627280" y="2544179"/>
          <a:ext cx="1560214" cy="600914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Paksuturpeinen intensiivinen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( 53 000 ha)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1" kern="1200" dirty="0">
              <a:solidFill>
                <a:sysClr val="windowText" lastClr="000000"/>
              </a:solidFill>
            </a:rPr>
            <a:t>Siirretään viljelyä vähitellen kivennäismaille</a:t>
          </a:r>
        </a:p>
      </dsp:txBody>
      <dsp:txXfrm>
        <a:off x="3627280" y="2544179"/>
        <a:ext cx="1560214" cy="600914"/>
      </dsp:txXfrm>
    </dsp:sp>
    <dsp:sp modelId="{98DE8155-564E-4922-8B08-1DB7C52FF227}">
      <dsp:nvSpPr>
        <dsp:cNvPr id="0" name=""/>
        <dsp:cNvSpPr/>
      </dsp:nvSpPr>
      <dsp:spPr>
        <a:xfrm>
          <a:off x="3663587" y="3387033"/>
          <a:ext cx="1528666" cy="600914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Ohutturpeinen laajaperäinen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(3 000 ha)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1" kern="1200" dirty="0">
              <a:solidFill>
                <a:sysClr val="windowText" lastClr="000000"/>
              </a:solidFill>
            </a:rPr>
            <a:t>Metsitys</a:t>
          </a:r>
        </a:p>
      </dsp:txBody>
      <dsp:txXfrm>
        <a:off x="3663587" y="3387033"/>
        <a:ext cx="1528666" cy="600914"/>
      </dsp:txXfrm>
    </dsp:sp>
    <dsp:sp modelId="{EC3A5188-1806-4062-AA20-7D70478F83CD}">
      <dsp:nvSpPr>
        <dsp:cNvPr id="0" name=""/>
        <dsp:cNvSpPr/>
      </dsp:nvSpPr>
      <dsp:spPr>
        <a:xfrm>
          <a:off x="3653540" y="4278818"/>
          <a:ext cx="1504112" cy="60091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Ohutturpeinen intensiivinen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ysClr val="windowText" lastClr="000000"/>
              </a:solidFill>
            </a:rPr>
            <a:t>(23 000 ha)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1" kern="1200">
              <a:solidFill>
                <a:sysClr val="windowText" lastClr="000000"/>
              </a:solidFill>
            </a:rPr>
            <a:t>Jatketaan viljelyä; </a:t>
          </a:r>
          <a:r>
            <a:rPr lang="fi-FI" sz="800" b="1" kern="1200" dirty="0">
              <a:solidFill>
                <a:sysClr val="windowText" lastClr="000000"/>
              </a:solidFill>
            </a:rPr>
            <a:t>hidastetaan turpeen hajoamista</a:t>
          </a:r>
        </a:p>
      </dsp:txBody>
      <dsp:txXfrm>
        <a:off x="3653540" y="4278818"/>
        <a:ext cx="1504112" cy="600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019A4-9203-4A61-BBB0-A93FE77D0331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40F394-F4CB-4909-95E0-DC6FB5AA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5EAF7-C53E-44C3-944A-E7FA58756A46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6CDA21-3817-418E-B9BD-A5154CD87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94F5F65-2D02-4158-B511-1113CB03EBE7}" type="datetime1">
              <a:rPr lang="fi-FI" smtClean="0"/>
              <a:t>1.4.2022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5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88166E-5873-4597-8DFA-084361FA3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0F135795-BD66-4D72-8D5B-0392C931E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17141D3-B671-4467-BABC-CC2D3E4EB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21B9EA2-FF8D-4249-A26B-AB2795066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A4BBA-9BB1-4573-B018-35D925779DCB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8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931221-06D7-47DC-858C-0577E9D0C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41D533AA-8B68-4BB7-8162-41C7C3D5A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D39398D-E9ED-4EC7-A043-8E5EE6351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39C7F7E-80D5-46FB-85AF-047723606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1BA3-94F6-4098-85F1-1DFF8B26D33D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455F857-BF97-47BE-89F0-5A0A21C04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9640C3AF-4363-41E3-9C9B-6FC769CFA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5FD844C-63B9-4E35-8DB7-2ED1EEC90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E98B846-4CF5-42D2-91D6-725F3C2CD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A5374-0900-4517-AEF7-074714F7B9AF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2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25EAFE-0E84-4FBC-BADF-F2F44F8A1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6250A017-D775-4EF3-99FD-CB19E761E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87DDF62-228E-4DE4-A2EF-48DBA8187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6E443EAD-ECB2-411B-9E29-F84921A03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4C3F0-AF52-4C7E-99F5-1E09B785FFB0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0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6952E7-75BC-464B-8321-06FB20025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4BE4FB66-37A5-4C43-AE78-DA91DB07B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FEFCCEA-3759-4C32-8352-D969978B6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ED4617D-8A5D-4684-848C-40D53BD14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22081-D346-4F68-BC18-B439150E3637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8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slide whit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F88E71-B6A0-4D36-AF21-6D0CF0F6D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3628100-7294-462D-B1EA-709C2212E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51DF778-C505-41D0-B431-769F1A302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6CADE-C110-45F3-8598-2E681C8604A6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6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53C812-2DC3-46D9-BDF4-9948B8149E1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7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5850091-DE91-4ABD-940A-0370198AC97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48343" y="1210614"/>
            <a:ext cx="8447314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8E268E-E269-4F8A-B127-81C11B561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1DF26C4-8C3F-4AD1-AFE3-01F787031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9925221-C0A1-477C-A41F-96328C2A4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4FE8B61-9A22-4058-8C75-EB33D77712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1751F85-F1E2-4FC8-AF8A-CD1E9B2EAD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5C3A9DC-020B-44B2-9652-BBE10C7495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CD21988-C58B-4869-A7FC-3D074B3DE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B2015789-2DE7-4B52-9246-F07FAEA21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AB50C04F-328B-42FC-A7CA-F18550BF4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81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0149E21-0525-4296-AC33-4A789BA5F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42236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699A2DA-DF98-452C-9BFF-1217D80B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400" y="1210613"/>
            <a:ext cx="40712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2F77CB-A67C-40C8-B6B1-53F8F96D0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45C7E9D-4ED5-4EB3-A890-E0E54F9D8F59}"/>
              </a:ext>
            </a:extLst>
          </p:cNvPr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6903C8-4746-4BE1-9048-2AF88C6DE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FDAF392-9528-4D04-AE0F-85904CC6F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17835C5-7B1D-4766-B924-775A44E389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6BAB49A-4540-45F9-AD65-6BFDADBA3D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DA57818-7BE5-4D1B-9289-FEC23DE839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0D25F84C-9B16-49D1-9158-0A57EB7DDA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3B34DF-9170-4017-ADD7-54D35A81B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506D17B-749C-4BE5-8E35-65F952AED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0" name="Date Placeholder 2">
            <a:extLst>
              <a:ext uri="{FF2B5EF4-FFF2-40B4-BE49-F238E27FC236}">
                <a16:creationId xmlns:a16="http://schemas.microsoft.com/office/drawing/2014/main" id="{D5E17E50-64ED-414A-AD60-66146F5DF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320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543550" y="1238250"/>
            <a:ext cx="3240088" cy="324008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5C37648-9AA8-4E96-9520-4131D3FA8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35191"/>
            <a:ext cx="5067223" cy="3251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96380-BA5E-4754-B7F9-F5A8E6BFB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D4C29E6-3899-4BB8-AB70-CD7E5B9E24BC}"/>
              </a:ext>
            </a:extLst>
          </p:cNvPr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DA64C-D8D1-4C24-9EB8-92037B71B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BBFE2A3-8A02-443C-A621-EAEF871BFE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AFF752A-186E-433A-9E16-30E542C4C0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474CABF-BC61-4D06-AF59-E5EACC05B2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BE8E91A3-8C87-4EE8-B4B0-E380004350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3C9F605-816A-4E31-90F1-21B7729949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28315C0-0639-4BBF-A2C9-7A21E3C23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DA4C6A6-ED45-410E-9F16-CFB031421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2E580F28-5F79-4E84-9BC6-8A3BEEA0E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384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FE0F21-AA5F-4598-8637-2849837E1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FD754E0-F3AB-43B0-8ED0-9832CF3C3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4DDD7-21ED-4609-AC0B-49E9258FBA54}" type="datetime1">
              <a:rPr lang="fi-FI" smtClean="0"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7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730B9D-F2F3-4FD4-B047-E3DCBA97C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45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B96F32-F5CC-487A-AEFC-ED8CDA6E5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243B89-146D-4CDA-AD16-4C3E562DD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042E194-6E84-4505-A447-3B3F4C0A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33B6B4E-FEEE-45C1-A987-0663635CF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871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81B749-131D-4DDD-9F5F-0AFF8D15E7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892CD8D-DC8B-4E67-8435-DB0E55B4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857165B-34AB-46AE-A2AB-D17A57A9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97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FBE4779-18F6-4DCF-B43F-09607CF51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C99C801-3621-4011-8E83-37206AD68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8E2DD70-75FC-40BA-829E-78C1B8B98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5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218D16-21D0-4A49-9131-E768E97C70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6C972F-EB74-4FBA-85DB-C25075BC6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8956C6BA-5B12-45C4-9BA9-B4F802F55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3B0E250-8B9B-41D2-BB80-D6A67FF7C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10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02FB0AB-5EEA-4E4C-B58B-63CC8E302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C67BAE4-EF5F-4452-9E8E-D1EC24A12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896E625-AD73-4989-A907-82FCD1EEA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138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98DA5-214B-47AA-AFD0-AD14BFE7E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8DD14AC-C1DA-438F-9B8A-2871035EC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121B08F-7CBC-4FAE-BC3F-A27E36EC5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035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4B276D-3C01-452B-BC30-44FE72E089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EE8254-6B99-43E7-A9DF-CDB2FFEB1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7A68509-01E7-47F2-A4AF-3C000A6D9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26458A7-6F2A-4FAF-93E3-015D39E69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37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917A796-70D2-4280-8E81-E2E71387F5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0AF4A99-4462-4EC8-8FA9-2C0FA9662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E4B23E2-D461-4F6D-9A44-3532FB708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21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07109-BBF4-4DD1-905F-98E7C4930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65C08CF2-095E-43C2-AFAA-25F1FD936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06B1412-E67D-468B-869F-934716A59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52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F1AEAC-9643-4558-9D0C-D47ADD91B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2EA7131-BC0A-4299-AFDD-EDBFEBECC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C55E28-323E-4B81-B409-D0D1D2D15D1D}" type="datetime1">
              <a:rPr lang="fi-FI" smtClean="0"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67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0AA9C1-3B55-4FB7-80C2-E07A34C30F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D350F0-F0C2-4F25-8A77-8AAFE6750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07EC408-C8AF-4EED-BC79-79CBBA487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CBCF25F-B87A-4B12-AEAA-8C348E194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607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24B93B-56A6-4EF2-A13B-2E487BE48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7B30461-272B-4911-B8C5-38ADE0CED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B6C7B15-3054-4BD9-B49A-41ABCB085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85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ne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3CD71A2-FA91-4A7E-8E9D-839624932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8C374485-12E3-487E-BAF9-F19846CF1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E5D002C-7BCB-4518-87F1-D8C47794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395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wo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579C57-668B-4482-8697-38A1CB314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5AC4DF-04F2-4D04-986E-83ED36624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3CE9A574-D6BD-422C-9BEA-81C9180C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16D893-0335-4DCB-83FE-901550783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0574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CFA02B1-B7E1-4D5B-A755-82F0AB9FAA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93B643B-7BC0-435B-A409-C2E3E2338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5DFED25-ABB7-4AAD-880F-E8BE6055D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365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286CFD-4AAC-4229-A409-60DA59839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AD1400C-CFC6-4AB8-AA27-91F363800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D0D7373-5440-4F2B-B963-84034D331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634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1B6AE66-49B8-4B44-93D0-EA1DE0AFB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9B3606D-4477-4FA4-8AAF-95704BA39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FBF6B88-C829-4784-BA09-87A34C700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D324C62-1D66-415D-8CCB-AD4C3FC1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46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B4620A1-89AD-4881-8733-3CF3FD4A3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199726F-9602-42B5-A451-90AEFCE9D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28FE119-9E3D-48EC-897E-AA21358AA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640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C7E102-2887-4C52-9506-7CCF48306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A7C94EB-ECE0-4E3E-A393-7F041DEE2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3B9510B-3B70-46D0-B23E-7E40047A6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21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699E929-69A4-40F0-84B3-DF9D4C7A2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5F62D9-59B2-4E7C-8FF1-E9FC1E41C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D76715A-8B82-4738-BB93-63AE1C202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6646028-9BA8-4D9E-AF8F-1284261C2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2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B2067C-FA99-4896-948E-112D2C8CC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978D39F-6E36-4AFD-B7F6-E30FAE964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FE104A-0A40-4DE5-AC17-D9372ABD8CFF}" type="datetime1">
              <a:rPr lang="fi-FI" smtClean="0"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941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314DB6F-BDFB-43C4-B96D-79B33C5531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EA7B40E-A1A7-45CE-8A64-A2E93173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50FDE1-29A7-42CD-B175-583175293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147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309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850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FE0F21-AA5F-4598-8637-2849837E1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FD754E0-F3AB-43B0-8ED0-9832CF3C3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4DDD7-21ED-4609-AC0B-49E9258FBA54}" type="datetime1">
              <a:rPr lang="fi-FI" smtClean="0"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574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 whit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F88E71-B6A0-4D36-AF21-6D0CF0F6D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3628100-7294-462D-B1EA-709C2212E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51DF778-C505-41D0-B431-769F1A302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6CADE-C110-45F3-8598-2E681C8604A6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6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1.4.2022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901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B23B43-C9E5-4301-AC0F-980189E5A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9F6685-440B-476C-A2DB-783492C6BCC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F4E5013-8575-4E49-B4A2-DD6183E1F48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54B157-460E-4EE1-A64A-4D9CEA38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44689-8C93-4ADC-A39C-212AFEC1E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9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5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5C5614-3A11-4C07-8A44-FDAB2298A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AAE92D-F1FD-400F-A68C-1B6155CA9BEE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FEBA62-60F3-49F7-A827-804EE7BD6B0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AD312D-DB31-42BE-B4CF-609DE1B0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7A75DF-D09A-475C-B333-801BC5C7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4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DB851-BA0B-4F58-8B45-8999EF529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57679B-F1DC-4D1A-AECB-759E28F53E14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04A149-0AD1-4B36-9019-931F44FCC5CE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617904-3909-40DC-BCF9-6051F228D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D9E994-07E0-4503-965B-DCDCEA59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0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75DA66-CD2C-40C7-B8BA-44D3AF840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91C3448-EC59-4C46-8E02-D750E70A9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B781199-4C1A-4FAD-B1B2-246037485C9E}" type="datetime1">
              <a:rPr lang="fi-FI" smtClean="0"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36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0DF0E5-AF21-4EBD-9FE4-A0867ED62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19E490-39CD-42D3-8C93-1717E465F73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5A30C7-1B36-472A-A5AB-6C1D4E78F99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25222-07E6-42CD-B662-BD02801EB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1E4A2B-64BE-4CCC-83E3-DA9BFE4AC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67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8030582-2202-4157-8BA8-4D25B96A8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6CA081F-7038-4414-96FF-DEDD75469409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B49AF4-DF2B-4804-B558-D81815CF747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DFF5F9-6CDF-4673-928C-1671FF1C0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4471FAD-A831-4290-BC2C-FB036BF3E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8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02F3F-087B-41E0-9859-F0CB874C9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C3AB51C-D38F-4403-BB8B-A99827233B5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01A751-9FC8-4786-B6A1-FA0D3DA56C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530B63-B221-490F-B2A7-EBF39D5F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C67101-6110-4084-98A8-E5E97DABC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8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6557954-CEBE-4438-ACD5-33AF927C3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9BE756F-A1CD-44E9-8641-7CE6FF7244BA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14DE270-D1AC-4279-AFB8-2C70C059C17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DB9877-BD37-43F3-9FD4-287D331FF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9C97BE1-CD34-4400-A598-F3D0437CB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05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B23B43-C9E5-4301-AC0F-980189E5A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9F6685-440B-476C-A2DB-783492C6BCC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F4E5013-8575-4E49-B4A2-DD6183E1F48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54B157-460E-4EE1-A64A-4D9CEA38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44689-8C93-4ADC-A39C-212AFEC1E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EED49A09-73A3-47EC-9A5D-7842A16E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17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0F28A6C8-AF82-4E37-B823-66D6B8F5C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56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5C5614-3A11-4C07-8A44-FDAB2298A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AAE92D-F1FD-400F-A68C-1B6155CA9BEE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FEBA62-60F3-49F7-A827-804EE7BD6B0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AD312D-DB31-42BE-B4CF-609DE1B0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7A75DF-D09A-475C-B333-801BC5C7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4188B9A2-7B9D-41E3-BC66-9BBECDC3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70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DB851-BA0B-4F58-8B45-8999EF529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57679B-F1DC-4D1A-AECB-759E28F53E14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04A149-0AD1-4B36-9019-931F44FCC5CE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617904-3909-40DC-BCF9-6051F228D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D9E994-07E0-4503-965B-DCDCEA59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046D3F5B-7D34-47D8-8930-BA27C7D7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34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0DF0E5-AF21-4EBD-9FE4-A0867ED62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19E490-39CD-42D3-8C93-1717E465F73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5A30C7-1B36-472A-A5AB-6C1D4E78F99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25222-07E6-42CD-B662-BD02801EB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1E4A2B-64BE-4CCC-83E3-DA9BFE4AC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64E1C79C-10F0-4F82-A65B-31DF5E9BE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70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8030582-2202-4157-8BA8-4D25B96A8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6CA081F-7038-4414-96FF-DEDD75469409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B49AF4-DF2B-4804-B558-D81815CF747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DFF5F9-6CDF-4673-928C-1671FF1C0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4471FAD-A831-4290-BC2C-FB036BF3E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D0ED5633-9FD1-4320-9479-B07996F7D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7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788AF8-D83A-4452-BC5C-8E6ADE8F9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4C7680F-4F46-4783-9400-297D7C114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9FA1504-1689-4777-BD51-AF5FAD06B272}" type="datetime1">
              <a:rPr lang="fi-FI" smtClean="0"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582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02F3F-087B-41E0-9859-F0CB874C9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C3AB51C-D38F-4403-BB8B-A99827233B5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01A751-9FC8-4786-B6A1-FA0D3DA56C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530B63-B221-490F-B2A7-EBF39D5F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C67101-6110-4084-98A8-E5E97DABC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F5E9811-B7DA-4AE5-8921-CFF58129D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099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F0D387-0BAA-4EAA-985C-6B02774093F9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57857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Picture 7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79150D-E5E9-47F3-B538-750F584CE082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32930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846338-D84A-4D12-88A1-B42B30428081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CE686B65-0E2A-4C6C-8367-A9A79E3DB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C12192-F4A2-4C24-9D38-76275E997C62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6B67003A-F54C-4C22-980F-F0E21CB76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2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75E82E-2F28-4429-960F-D7A1E90F5EA6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0F2A092F-1C6B-4A9F-AEDD-2C47F4A6BD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419E02-5181-408B-A5CC-03958710582E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30BC3DC2-2180-46BD-8916-A2D2917E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5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944C97-ADCC-441A-A11A-7DB9992BCAE8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87559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off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239" y="1576350"/>
            <a:ext cx="2431522" cy="19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DAAFFA-3F31-4F11-BCE5-B2599162F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3E04F5F-E43B-4273-92C1-97FFC485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17A1FE-D351-48A3-B64D-0D791FD29FE7}" type="datetime1">
              <a:rPr lang="fi-FI" smtClean="0"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43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4AE5B80-EE71-4041-B8A2-23FCF24E8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56AB70CD-D4C0-4757-AB4A-EEBC6021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264A8B-96ED-4C53-96C9-9F9EDB72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20A467E-285F-447A-AF14-6BC3053A9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C6C31-3984-4B24-A9D8-663A6AAD8899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6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cy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4309306-D0D1-4A89-9942-88D87945B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B882A930-1DE8-45DE-98B8-3DC371F1C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2446B1D-5B44-427B-8E79-D781A9D55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5FCF10F-C946-4795-AFA4-7ED2A8F96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1.4.2022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67810-EDEA-491C-9A6D-D1F91B7729D0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3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Logo Luonnonvarakesku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20" y="23154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40">
            <a:extLst>
              <a:ext uri="{FF2B5EF4-FFF2-40B4-BE49-F238E27FC236}">
                <a16:creationId xmlns:a16="http://schemas.microsoft.com/office/drawing/2014/main" id="{8AEC795A-6A53-4CA6-86C9-AF210B9D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0E4D8EB-14F4-4C36-88B3-1810B0E8E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AF6ED7-4476-4AFE-9B98-0BA35C1F89EB}" type="datetime1">
              <a:rPr lang="fi-FI" smtClean="0"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3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82B265-EB27-4D2D-BE93-0E524F24F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5474E8-3BD7-45CF-8360-B4A12CF19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88B609-0EF8-4146-9546-CF0A777D7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EF3B647-3785-499A-AFF7-62B4CC0565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C42E2A4C-F1AB-4E7C-8016-456D7567E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F990163-C180-4FA5-AA96-44C0AA60B5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1885480-10B1-4910-900C-1A543D288F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D87174-61DB-46C4-9BCC-74ECC1F88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2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3996" y="4681423"/>
            <a:ext cx="2138867" cy="367625"/>
            <a:chOff x="343996" y="4594636"/>
            <a:chExt cx="2138867" cy="367625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3996" y="4766202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51501" y="4813328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578150" y="4766202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681237" y="4810382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23803" y="4594636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792731"/>
              <a:ext cx="1557165" cy="169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222" r:id="rId2"/>
    <p:sldLayoutId id="2147484168" r:id="rId3"/>
    <p:sldLayoutId id="2147484175" r:id="rId4"/>
    <p:sldLayoutId id="2147484160" r:id="rId5"/>
    <p:sldLayoutId id="2147484119" r:id="rId6"/>
    <p:sldLayoutId id="214748409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231" r:id="rId26"/>
    <p:sldLayoutId id="2147484232" r:id="rId27"/>
    <p:sldLayoutId id="2147484233" r:id="rId28"/>
    <p:sldLayoutId id="2147484234" r:id="rId29"/>
    <p:sldLayoutId id="2147484235" r:id="rId30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ogo Luonnonvarakesku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236" y="411397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2CB5-5E57-405F-B8DC-982128D854D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4160CC-9EC7-48B4-8E2C-A213F9E9EFE4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5C481-D5B7-472D-93BB-0FAC76F28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15A7E-07E7-460E-8C36-F4EB7DF2A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27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ogo Luonnonvarakesku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236" y="411397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2CB5-5E57-405F-B8DC-982128D854D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4160CC-9EC7-48B4-8E2C-A213F9E9EFE4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1.4.2022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5C481-D5B7-472D-93BB-0FAC76F28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15A7E-07E7-460E-8C36-F4EB7DF2A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7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203" r:id="rId2"/>
    <p:sldLayoutId id="2147484198" r:id="rId3"/>
    <p:sldLayoutId id="2147484199" r:id="rId4"/>
    <p:sldLayoutId id="2147484200" r:id="rId5"/>
    <p:sldLayoutId id="2147484201" r:id="rId6"/>
    <p:sldLayoutId id="2147484204" r:id="rId7"/>
    <p:sldLayoutId id="214748418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3157-021-01507-5" TargetMode="External"/><Relationship Id="rId2" Type="http://schemas.openxmlformats.org/officeDocument/2006/relationships/hyperlink" Target="https://doi.org/10.1080/17583004.2018.1557990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doi.org/10.1080/17583004.2018.1557990" TargetMode="Externa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3157-021-01507-5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FC35E4-F9D5-406F-992D-7E608D77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Työpaketti 2, maatalousmaat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DD2FB-AB62-4780-803A-8A281075CF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4F5F65-2D02-4158-B511-1113CB03EBE7}" type="datetime1">
              <a:rPr lang="fi-FI" smtClean="0"/>
              <a:t>1.4.2022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140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Kosteikkoviljelykoe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8AAEF-EC0B-4ECB-A466-F7E3C0E1C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9049" y="933919"/>
            <a:ext cx="3140081" cy="3275661"/>
          </a:xfrm>
        </p:spPr>
        <p:txBody>
          <a:bodyPr/>
          <a:lstStyle/>
          <a:p>
            <a:r>
              <a:rPr lang="en-US" sz="2000">
                <a:latin typeface="Segoe UI"/>
                <a:cs typeface="Segoe UI"/>
              </a:rPr>
              <a:t>Jokioisiin perustettiin koealue, jossa pohjaveden pinta nostettiin 20-30 cm korkeudelle.</a:t>
            </a:r>
          </a:p>
          <a:p>
            <a:r>
              <a:rPr lang="en-US">
                <a:latin typeface="Segoe UI"/>
                <a:cs typeface="Segoe UI"/>
              </a:rPr>
              <a:t>Kasvihuonekaasujen päästöjä mitataan 2018-2023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>
                <a:latin typeface="Segoe UI"/>
                <a:cs typeface="Segoe UI"/>
              </a:rPr>
              <a:t>Käsittelyt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Segoe UI"/>
                <a:cs typeface="Segoe UI"/>
              </a:rPr>
              <a:t>Paju</a:t>
            </a:r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Segoe UI"/>
                <a:cs typeface="Segoe UI"/>
              </a:rPr>
              <a:t>Nurmi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latin typeface="Segoe UI"/>
                <a:cs typeface="Segoe UI"/>
              </a:rPr>
              <a:t>Luonnonhoitopelto</a:t>
            </a:r>
            <a:endParaRPr lang="fi-FI" sz="1400"/>
          </a:p>
        </p:txBody>
      </p:sp>
      <p:pic>
        <p:nvPicPr>
          <p:cNvPr id="7" name="Picture 6" descr="A grassy field with trees in the background&#10;&#10;Description automatically generated">
            <a:extLst>
              <a:ext uri="{FF2B5EF4-FFF2-40B4-BE49-F238E27FC236}">
                <a16:creationId xmlns:a16="http://schemas.microsoft.com/office/drawing/2014/main" id="{7779C215-00D2-4395-927F-C7BDC19D5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68" y="990600"/>
            <a:ext cx="4538133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3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A1D9D3-2272-4BB2-A204-DCB7C910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Julkaisut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AAC81D-0382-4E85-B850-88B7FD54F7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C3C35D-CE56-4B71-88E6-F4F7BB085007}" type="datetime1">
              <a:rPr lang="fi-FI" smtClean="0"/>
              <a:t>1.4.2022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151668-398F-40CB-BDB5-79ED6C35E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808C2A3-F97E-45D8-B969-B4350D809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488" y="959769"/>
            <a:ext cx="8396514" cy="3251084"/>
          </a:xfrm>
        </p:spPr>
        <p:txBody>
          <a:bodyPr anchor="t"/>
          <a:lstStyle/>
          <a:p>
            <a:pPr marL="342900" indent="-342900">
              <a:buFontTx/>
              <a:buChar char="-"/>
            </a:pPr>
            <a:r>
              <a:rPr lang="fi-FI"/>
              <a:t>Kekkonen H., Ojanen H., Haakana M., Latukka A., Regina K. 2019. Mapping of cultivated organic soils for targeting greenhouse gas mitigation. Carbon Management </a:t>
            </a:r>
            <a:r>
              <a:rPr lang="fi-FI">
                <a:hlinkClick r:id="rId2"/>
              </a:rPr>
              <a:t>https://doi.org/10.1080/17583004.2018.1557990</a:t>
            </a:r>
            <a:r>
              <a:rPr lang="fi-FI"/>
              <a:t> </a:t>
            </a:r>
          </a:p>
          <a:p>
            <a:pPr marL="342900" indent="-342900">
              <a:buFontTx/>
              <a:buChar char="-"/>
            </a:pPr>
            <a:r>
              <a:rPr lang="fi-FI"/>
              <a:t>Bianchi, A., Larmola, T., Kekkonen, H., Saarnio, S., Lång, K. (2021) Review of greenhouse gas emissions from rewetted agricultural soils. Wetlands 41:108. </a:t>
            </a:r>
            <a:r>
              <a:rPr lang="fi-FI">
                <a:hlinkClick r:id="rId3"/>
              </a:rPr>
              <a:t>https://doi.org/10.1007/s13157-021-01507-5</a:t>
            </a:r>
            <a:r>
              <a:rPr lang="fi-FI"/>
              <a:t>   </a:t>
            </a:r>
          </a:p>
          <a:p>
            <a:pPr marL="342900" indent="-342900">
              <a:buFontTx/>
              <a:buChar char="-"/>
            </a:pPr>
            <a:r>
              <a:rPr lang="fi-FI"/>
              <a:t>Oksala A. (2019) </a:t>
            </a:r>
            <a:r>
              <a:rPr lang="en-US"/>
              <a:t>Mapping suitable cultivated peatlands for mitigating greenhouse gas emissions by water table management. </a:t>
            </a:r>
            <a:r>
              <a:rPr lang="fi-FI"/>
              <a:t>Master’s thesis, Aalto University.</a:t>
            </a:r>
          </a:p>
        </p:txBody>
      </p:sp>
    </p:spTree>
    <p:extLst>
      <p:ext uri="{BB962C8B-B14F-4D97-AF65-F5344CB8AC3E}">
        <p14:creationId xmlns:p14="http://schemas.microsoft.com/office/powerpoint/2010/main" val="241704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F6FC0-B86A-43D9-BE2A-061307FA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206375"/>
            <a:ext cx="8577943" cy="857250"/>
          </a:xfrm>
        </p:spPr>
        <p:txBody>
          <a:bodyPr/>
          <a:lstStyle/>
          <a:p>
            <a:r>
              <a:rPr lang="fi-FI"/>
              <a:t>Turvepeltojen ja -tuotantoalueiden </a:t>
            </a:r>
            <a:r>
              <a:rPr lang="fi-FI" dirty="0"/>
              <a:t>päästöt taakanjako- ja maankäyttösektoreilla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5AAA96-9832-4AC7-A127-452CC9BB7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https://julkaisut.valtioneuvosto.fi/bitstream/handle/10024/162323/YM_2020_17.pdf?sequence=1&amp;isAllowed=y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36A80D-DD14-4C9D-BEFD-BC975E5B43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229D51-AAF8-4042-B18B-0B33EAF6E1AC}" type="datetime1">
              <a:rPr lang="fi-FI" smtClean="0"/>
              <a:t>1.4.2022</a:t>
            </a:fld>
            <a:endParaRPr lang="fi-FI" dirty="0"/>
          </a:p>
        </p:txBody>
      </p:sp>
      <p:sp>
        <p:nvSpPr>
          <p:cNvPr id="11" name="Kuvaselite: Nuoli vasemmalle 10">
            <a:extLst>
              <a:ext uri="{FF2B5EF4-FFF2-40B4-BE49-F238E27FC236}">
                <a16:creationId xmlns:a16="http://schemas.microsoft.com/office/drawing/2014/main" id="{0083DE58-71A4-42A7-A3EA-C9A8FC2EE245}"/>
              </a:ext>
            </a:extLst>
          </p:cNvPr>
          <p:cNvSpPr/>
          <p:nvPr/>
        </p:nvSpPr>
        <p:spPr>
          <a:xfrm>
            <a:off x="4828691" y="2834071"/>
            <a:ext cx="4097594" cy="858195"/>
          </a:xfrm>
          <a:prstGeom prst="leftArrowCallout">
            <a:avLst>
              <a:gd name="adj1" fmla="val 44509"/>
              <a:gd name="adj2" fmla="val 41507"/>
              <a:gd name="adj3" fmla="val 25000"/>
              <a:gd name="adj4" fmla="val 929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100" dirty="0">
                <a:solidFill>
                  <a:srgbClr val="000000"/>
                </a:solidFill>
              </a:rPr>
              <a:t>Turvepeltojen päästöt maankäyttösektorilla (LULUCF: </a:t>
            </a:r>
            <a:r>
              <a:rPr lang="fi-FI" sz="1100" dirty="0" err="1">
                <a:solidFill>
                  <a:srgbClr val="000000"/>
                </a:solidFill>
              </a:rPr>
              <a:t>Land</a:t>
            </a:r>
            <a:r>
              <a:rPr lang="fi-FI" sz="1100" dirty="0">
                <a:solidFill>
                  <a:srgbClr val="000000"/>
                </a:solidFill>
              </a:rPr>
              <a:t> </a:t>
            </a:r>
            <a:r>
              <a:rPr lang="fi-FI" sz="1100" dirty="0" err="1">
                <a:solidFill>
                  <a:srgbClr val="000000"/>
                </a:solidFill>
              </a:rPr>
              <a:t>use</a:t>
            </a:r>
            <a:r>
              <a:rPr lang="fi-FI" sz="1100" dirty="0">
                <a:solidFill>
                  <a:srgbClr val="000000"/>
                </a:solidFill>
              </a:rPr>
              <a:t>, </a:t>
            </a:r>
            <a:r>
              <a:rPr lang="fi-FI" sz="1100" dirty="0" err="1">
                <a:solidFill>
                  <a:srgbClr val="000000"/>
                </a:solidFill>
              </a:rPr>
              <a:t>land</a:t>
            </a:r>
            <a:r>
              <a:rPr lang="fi-FI" sz="1100" dirty="0">
                <a:solidFill>
                  <a:srgbClr val="000000"/>
                </a:solidFill>
              </a:rPr>
              <a:t> </a:t>
            </a:r>
            <a:r>
              <a:rPr lang="fi-FI" sz="1100" dirty="0" err="1">
                <a:solidFill>
                  <a:srgbClr val="000000"/>
                </a:solidFill>
              </a:rPr>
              <a:t>use</a:t>
            </a:r>
            <a:r>
              <a:rPr lang="fi-FI" sz="1100" dirty="0">
                <a:solidFill>
                  <a:srgbClr val="000000"/>
                </a:solidFill>
              </a:rPr>
              <a:t> </a:t>
            </a:r>
            <a:r>
              <a:rPr lang="fi-FI" sz="1100" dirty="0" err="1">
                <a:solidFill>
                  <a:srgbClr val="000000"/>
                </a:solidFill>
              </a:rPr>
              <a:t>change</a:t>
            </a:r>
            <a:r>
              <a:rPr lang="fi-FI" sz="1100" dirty="0">
                <a:solidFill>
                  <a:srgbClr val="000000"/>
                </a:solidFill>
              </a:rPr>
              <a:t> and </a:t>
            </a:r>
            <a:r>
              <a:rPr lang="fi-FI" sz="1100" dirty="0" err="1">
                <a:solidFill>
                  <a:srgbClr val="000000"/>
                </a:solidFill>
              </a:rPr>
              <a:t>forestry</a:t>
            </a:r>
            <a:r>
              <a:rPr lang="fi-FI" sz="1100">
                <a:solidFill>
                  <a:srgbClr val="000000"/>
                </a:solidFill>
              </a:rPr>
              <a:t>): 7,4 Mt</a:t>
            </a:r>
          </a:p>
          <a:p>
            <a:r>
              <a:rPr lang="fi-FI" sz="1100">
                <a:solidFill>
                  <a:srgbClr val="000000"/>
                </a:solidFill>
              </a:rPr>
              <a:t>Turvetuotantoalueiden päästöt: n. 2 Mt</a:t>
            </a:r>
            <a:endParaRPr lang="fi-FI" sz="1100" dirty="0">
              <a:solidFill>
                <a:srgbClr val="000000"/>
              </a:solidFill>
            </a:endParaRPr>
          </a:p>
        </p:txBody>
      </p:sp>
      <p:sp>
        <p:nvSpPr>
          <p:cNvPr id="9" name="Kuvaselite: Nuoli vasemmalle 8">
            <a:extLst>
              <a:ext uri="{FF2B5EF4-FFF2-40B4-BE49-F238E27FC236}">
                <a16:creationId xmlns:a16="http://schemas.microsoft.com/office/drawing/2014/main" id="{8FEAD2DD-1606-4741-AEE7-5EE716596828}"/>
              </a:ext>
            </a:extLst>
          </p:cNvPr>
          <p:cNvSpPr/>
          <p:nvPr/>
        </p:nvSpPr>
        <p:spPr>
          <a:xfrm>
            <a:off x="4828691" y="1837429"/>
            <a:ext cx="4097594" cy="858195"/>
          </a:xfrm>
          <a:prstGeom prst="leftArrowCallout">
            <a:avLst>
              <a:gd name="adj1" fmla="val 44509"/>
              <a:gd name="adj2" fmla="val 41507"/>
              <a:gd name="adj3" fmla="val 25000"/>
              <a:gd name="adj4" fmla="val 929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100" dirty="0">
                <a:solidFill>
                  <a:srgbClr val="000000"/>
                </a:solidFill>
              </a:rPr>
              <a:t>Turvepeltojen päästöt (N2O) maataloussektorilla: </a:t>
            </a:r>
          </a:p>
          <a:p>
            <a:r>
              <a:rPr lang="fi-FI" sz="1100" dirty="0">
                <a:solidFill>
                  <a:srgbClr val="000000"/>
                </a:solidFill>
              </a:rPr>
              <a:t>1.5 </a:t>
            </a:r>
            <a:r>
              <a:rPr lang="fi-FI" sz="1100">
                <a:solidFill>
                  <a:srgbClr val="000000"/>
                </a:solidFill>
              </a:rPr>
              <a:t>Mt CO2e</a:t>
            </a:r>
          </a:p>
          <a:p>
            <a:r>
              <a:rPr lang="fi-FI" sz="1100">
                <a:solidFill>
                  <a:srgbClr val="000000"/>
                </a:solidFill>
              </a:rPr>
              <a:t>Turpeen poltto n. 6 Mt</a:t>
            </a:r>
            <a:endParaRPr lang="fi-FI" sz="1100" dirty="0">
              <a:solidFill>
                <a:srgbClr val="000000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48A0E43-58BD-4388-8819-355F7120581D}"/>
              </a:ext>
            </a:extLst>
          </p:cNvPr>
          <p:cNvSpPr txBox="1"/>
          <p:nvPr/>
        </p:nvSpPr>
        <p:spPr>
          <a:xfrm>
            <a:off x="4775012" y="3781009"/>
            <a:ext cx="4204952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>
                <a:sym typeface="Wingdings" panose="05000000000000000000" pitchFamily="2" charset="2"/>
              </a:rPr>
              <a:t> Turvemaissa on p</a:t>
            </a:r>
            <a:r>
              <a:rPr lang="fi-FI"/>
              <a:t>otentiaalia </a:t>
            </a:r>
            <a:r>
              <a:rPr lang="fi-FI" dirty="0"/>
              <a:t>sekä vähentää päästöjä että </a:t>
            </a:r>
            <a:r>
              <a:rPr lang="fi-FI"/>
              <a:t>kasvattaa nettonielua. 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3707EF-A15E-4759-A2D1-4C82D5FF7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0" y="1018441"/>
            <a:ext cx="4284957" cy="32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0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B289C6-EA50-4C4F-8ACE-810841C3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Työsuunnitelma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EC7A7-A52C-4025-BE84-BF65AAFE8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857" y="1253450"/>
            <a:ext cx="8019143" cy="3375901"/>
          </a:xfrm>
        </p:spPr>
        <p:txBody>
          <a:bodyPr/>
          <a:lstStyle/>
          <a:p>
            <a:r>
              <a:rPr lang="en-US" sz="1600" dirty="0" err="1"/>
              <a:t>Tavoitteet</a:t>
            </a:r>
            <a:r>
              <a:rPr lang="en-US" sz="1600" dirty="0"/>
              <a:t>: </a:t>
            </a:r>
          </a:p>
          <a:p>
            <a:pPr lvl="1"/>
            <a:r>
              <a:rPr lang="en-US" sz="1400" dirty="0" err="1"/>
              <a:t>Kokeilla</a:t>
            </a:r>
            <a:r>
              <a:rPr lang="en-US" sz="1400" dirty="0"/>
              <a:t> </a:t>
            </a:r>
            <a:r>
              <a:rPr lang="en-US" sz="1400" dirty="0" err="1"/>
              <a:t>käytännössä</a:t>
            </a:r>
            <a:r>
              <a:rPr lang="en-US" sz="1400" dirty="0"/>
              <a:t> ja </a:t>
            </a:r>
            <a:r>
              <a:rPr lang="en-US" sz="1400" dirty="0" err="1"/>
              <a:t>verrata</a:t>
            </a:r>
            <a:r>
              <a:rPr lang="en-US" sz="1400" dirty="0"/>
              <a:t> </a:t>
            </a:r>
            <a:r>
              <a:rPr lang="en-US" sz="1400" dirty="0" err="1"/>
              <a:t>viljelykäytäntöjä</a:t>
            </a:r>
            <a:r>
              <a:rPr lang="en-US" sz="1400" dirty="0"/>
              <a:t>, </a:t>
            </a:r>
            <a:r>
              <a:rPr lang="en-US" sz="1400" dirty="0" err="1"/>
              <a:t>jotka</a:t>
            </a:r>
            <a:r>
              <a:rPr lang="en-US" sz="1400" dirty="0"/>
              <a:t> </a:t>
            </a:r>
            <a:r>
              <a:rPr lang="en-US" sz="1400" dirty="0" err="1"/>
              <a:t>hidastavat</a:t>
            </a:r>
            <a:r>
              <a:rPr lang="en-US" sz="1400" dirty="0"/>
              <a:t> </a:t>
            </a:r>
            <a:r>
              <a:rPr lang="en-US" sz="1400" dirty="0" err="1"/>
              <a:t>turpeen</a:t>
            </a:r>
            <a:r>
              <a:rPr lang="en-US" sz="1400" dirty="0"/>
              <a:t> </a:t>
            </a:r>
            <a:r>
              <a:rPr lang="en-US" sz="1400" dirty="0" err="1"/>
              <a:t>hajoamista</a:t>
            </a:r>
            <a:r>
              <a:rPr lang="en-US" sz="1400" dirty="0"/>
              <a:t> </a:t>
            </a:r>
            <a:r>
              <a:rPr lang="en-US" sz="1400" dirty="0" err="1"/>
              <a:t>viljellyissä</a:t>
            </a:r>
            <a:r>
              <a:rPr lang="en-US" sz="1400" dirty="0"/>
              <a:t> </a:t>
            </a:r>
            <a:r>
              <a:rPr lang="en-US" sz="1400" dirty="0" err="1"/>
              <a:t>turvemaissa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Kehittää</a:t>
            </a:r>
            <a:r>
              <a:rPr lang="en-US" sz="1400" dirty="0"/>
              <a:t> </a:t>
            </a:r>
            <a:r>
              <a:rPr lang="en-US" sz="1400" dirty="0" err="1"/>
              <a:t>menetelmiä</a:t>
            </a:r>
            <a:r>
              <a:rPr lang="en-US" sz="1400" dirty="0"/>
              <a:t> </a:t>
            </a:r>
            <a:r>
              <a:rPr lang="en-US" sz="1400" dirty="0" err="1"/>
              <a:t>päästövähennysten</a:t>
            </a:r>
            <a:r>
              <a:rPr lang="en-US" sz="1400" dirty="0"/>
              <a:t> </a:t>
            </a:r>
            <a:r>
              <a:rPr lang="en-US" sz="1400" dirty="0" err="1"/>
              <a:t>verifiointiinja</a:t>
            </a:r>
            <a:r>
              <a:rPr lang="en-US" sz="1400" dirty="0"/>
              <a:t> </a:t>
            </a:r>
            <a:r>
              <a:rPr lang="en-US" sz="1400" dirty="0" err="1"/>
              <a:t>raportointiin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Kehittää</a:t>
            </a:r>
            <a:r>
              <a:rPr lang="en-US" sz="1400" dirty="0"/>
              <a:t> </a:t>
            </a:r>
            <a:r>
              <a:rPr lang="en-US" sz="1400" dirty="0" err="1"/>
              <a:t>menetelmiä</a:t>
            </a:r>
            <a:r>
              <a:rPr lang="en-US" sz="1400" dirty="0"/>
              <a:t> </a:t>
            </a:r>
            <a:r>
              <a:rPr lang="en-US" sz="1400" dirty="0" err="1"/>
              <a:t>päästövähennystoimien</a:t>
            </a:r>
            <a:r>
              <a:rPr lang="en-US" sz="1400" dirty="0"/>
              <a:t> </a:t>
            </a:r>
            <a:r>
              <a:rPr lang="en-US" sz="1400" dirty="0" err="1"/>
              <a:t>entistä</a:t>
            </a:r>
            <a:r>
              <a:rPr lang="en-US" sz="1400" dirty="0"/>
              <a:t> </a:t>
            </a:r>
            <a:r>
              <a:rPr lang="en-US" sz="1400" dirty="0" err="1"/>
              <a:t>parempaan</a:t>
            </a:r>
            <a:r>
              <a:rPr lang="en-US" sz="1400" dirty="0"/>
              <a:t> </a:t>
            </a:r>
            <a:r>
              <a:rPr lang="en-US" sz="1400" dirty="0" err="1"/>
              <a:t>kohdentamiseen</a:t>
            </a:r>
            <a:r>
              <a:rPr lang="en-US" sz="1400" dirty="0"/>
              <a:t> </a:t>
            </a:r>
          </a:p>
          <a:p>
            <a:r>
              <a:rPr lang="en-US" sz="1600" dirty="0" err="1"/>
              <a:t>Menetelmät</a:t>
            </a:r>
            <a:r>
              <a:rPr lang="en-US" sz="1600" dirty="0"/>
              <a:t>: </a:t>
            </a:r>
          </a:p>
          <a:p>
            <a:pPr lvl="1"/>
            <a:r>
              <a:rPr lang="en-US" sz="1400" dirty="0" err="1"/>
              <a:t>Kenttäkokeet</a:t>
            </a:r>
            <a:r>
              <a:rPr lang="en-US" sz="1400" dirty="0"/>
              <a:t>, </a:t>
            </a:r>
            <a:r>
              <a:rPr lang="en-US" sz="1400" dirty="0" err="1"/>
              <a:t>joissa</a:t>
            </a:r>
            <a:r>
              <a:rPr lang="en-US" sz="1400" dirty="0"/>
              <a:t> </a:t>
            </a:r>
            <a:r>
              <a:rPr lang="en-US" sz="1400" dirty="0" err="1"/>
              <a:t>käsittelyinä</a:t>
            </a:r>
            <a:r>
              <a:rPr lang="en-US" sz="1400" dirty="0"/>
              <a:t> </a:t>
            </a:r>
            <a:r>
              <a:rPr lang="en-US" sz="1400" dirty="0" err="1"/>
              <a:t>ovat</a:t>
            </a:r>
            <a:r>
              <a:rPr lang="en-US" sz="1400" dirty="0"/>
              <a:t> </a:t>
            </a:r>
            <a:r>
              <a:rPr lang="en-US" sz="1400" dirty="0" err="1"/>
              <a:t>kosteikkoviljely</a:t>
            </a:r>
            <a:r>
              <a:rPr lang="en-US" sz="1400" dirty="0"/>
              <a:t>, </a:t>
            </a:r>
            <a:r>
              <a:rPr lang="en-US" sz="1400" dirty="0" err="1"/>
              <a:t>kerääjäkasvi</a:t>
            </a:r>
            <a:r>
              <a:rPr lang="en-US" sz="1400" dirty="0"/>
              <a:t> ja </a:t>
            </a:r>
            <a:r>
              <a:rPr lang="en-US" sz="1400" dirty="0" err="1"/>
              <a:t>suorakylvö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Laboratoriokoe</a:t>
            </a:r>
            <a:r>
              <a:rPr lang="en-US" sz="1400" dirty="0"/>
              <a:t>, </a:t>
            </a:r>
            <a:r>
              <a:rPr lang="en-US" sz="1400" dirty="0" err="1"/>
              <a:t>jossa</a:t>
            </a:r>
            <a:r>
              <a:rPr lang="en-US" sz="1400" dirty="0"/>
              <a:t> </a:t>
            </a:r>
            <a:r>
              <a:rPr lang="en-US" sz="1400" dirty="0" err="1"/>
              <a:t>testataan</a:t>
            </a:r>
            <a:r>
              <a:rPr lang="en-US" sz="1400" dirty="0"/>
              <a:t> </a:t>
            </a:r>
            <a:r>
              <a:rPr lang="en-US" sz="1400" dirty="0" err="1"/>
              <a:t>biohiilen</a:t>
            </a:r>
            <a:r>
              <a:rPr lang="en-US" sz="1400" dirty="0"/>
              <a:t> </a:t>
            </a:r>
            <a:r>
              <a:rPr lang="en-US" sz="1400" dirty="0" err="1"/>
              <a:t>vaikutuksia</a:t>
            </a:r>
            <a:r>
              <a:rPr lang="en-US" sz="1400" dirty="0"/>
              <a:t> </a:t>
            </a:r>
            <a:r>
              <a:rPr lang="en-US" sz="1400" dirty="0" err="1"/>
              <a:t>ravinteiden</a:t>
            </a:r>
            <a:r>
              <a:rPr lang="en-US" sz="1400" dirty="0"/>
              <a:t> </a:t>
            </a:r>
            <a:r>
              <a:rPr lang="en-US" sz="1400" dirty="0" err="1"/>
              <a:t>huuhtoutumiseen</a:t>
            </a:r>
            <a:r>
              <a:rPr lang="en-US" sz="1400" dirty="0"/>
              <a:t> ja </a:t>
            </a:r>
            <a:r>
              <a:rPr lang="en-US" sz="1400" dirty="0" err="1"/>
              <a:t>kasvihuonekaasupäästöihin</a:t>
            </a:r>
            <a:r>
              <a:rPr lang="en-US" sz="1400" dirty="0"/>
              <a:t> </a:t>
            </a:r>
            <a:r>
              <a:rPr lang="en-US" sz="1400" dirty="0" err="1"/>
              <a:t>turvemaassa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Alueellinen</a:t>
            </a:r>
            <a:r>
              <a:rPr lang="en-US" sz="1400" dirty="0"/>
              <a:t> </a:t>
            </a:r>
            <a:r>
              <a:rPr lang="en-US" sz="1400" dirty="0" err="1"/>
              <a:t>tarkastelu</a:t>
            </a:r>
            <a:r>
              <a:rPr lang="en-US" sz="1400" dirty="0"/>
              <a:t> </a:t>
            </a:r>
            <a:r>
              <a:rPr lang="en-US" sz="1400" dirty="0" err="1"/>
              <a:t>mahdollisuuksista</a:t>
            </a:r>
            <a:r>
              <a:rPr lang="en-US" sz="1400" dirty="0"/>
              <a:t> </a:t>
            </a:r>
            <a:r>
              <a:rPr lang="en-US" sz="1400" dirty="0" err="1"/>
              <a:t>kohdentaa</a:t>
            </a:r>
            <a:r>
              <a:rPr lang="en-US" sz="1400" dirty="0"/>
              <a:t> </a:t>
            </a:r>
            <a:r>
              <a:rPr lang="en-US" sz="1400" dirty="0" err="1"/>
              <a:t>vettämiseen</a:t>
            </a:r>
            <a:r>
              <a:rPr lang="en-US" sz="1400" dirty="0"/>
              <a:t> </a:t>
            </a:r>
            <a:r>
              <a:rPr lang="en-US" sz="1400" dirty="0" err="1"/>
              <a:t>tähtääviä</a:t>
            </a:r>
            <a:r>
              <a:rPr lang="en-US" sz="1400" dirty="0"/>
              <a:t> </a:t>
            </a:r>
            <a:r>
              <a:rPr lang="en-US" sz="1400" dirty="0" err="1"/>
              <a:t>päästövähennystoimia</a:t>
            </a:r>
            <a:r>
              <a:rPr lang="en-US" sz="1400" dirty="0"/>
              <a:t> </a:t>
            </a:r>
            <a:r>
              <a:rPr lang="en-US" sz="1400" dirty="0" err="1"/>
              <a:t>paksuturpeisille</a:t>
            </a:r>
            <a:r>
              <a:rPr lang="en-US" sz="1400" dirty="0"/>
              <a:t> </a:t>
            </a:r>
            <a:r>
              <a:rPr lang="en-US" sz="1400" dirty="0" err="1"/>
              <a:t>pelloille</a:t>
            </a:r>
            <a:r>
              <a:rPr lang="en-US" sz="1400" dirty="0"/>
              <a:t>, </a:t>
            </a:r>
            <a:r>
              <a:rPr lang="en-US" sz="1400" dirty="0" err="1"/>
              <a:t>joiden</a:t>
            </a:r>
            <a:r>
              <a:rPr lang="en-US" sz="1400" dirty="0"/>
              <a:t> </a:t>
            </a:r>
            <a:r>
              <a:rPr lang="en-US" sz="1400" dirty="0" err="1"/>
              <a:t>ojitustilanne</a:t>
            </a:r>
            <a:r>
              <a:rPr lang="en-US" sz="1400" dirty="0"/>
              <a:t> on </a:t>
            </a:r>
            <a:r>
              <a:rPr lang="en-US" sz="1400" dirty="0" err="1"/>
              <a:t>huono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707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43" y="132982"/>
            <a:ext cx="6192157" cy="857250"/>
          </a:xfrm>
        </p:spPr>
        <p:txBody>
          <a:bodyPr/>
          <a:lstStyle/>
          <a:p>
            <a:r>
              <a:rPr lang="fi-FI"/>
              <a:t>Menetelmä päästövähennystoimien kohdentamiseen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4020457" cy="3275661"/>
          </a:xfrm>
        </p:spPr>
        <p:txBody>
          <a:bodyPr/>
          <a:lstStyle/>
          <a:p>
            <a:r>
              <a:rPr lang="fi-FI" sz="1050"/>
              <a:t>Tarkasteltiin mahdollisuuksia kohdentaa päästövähennystoimia.</a:t>
            </a:r>
          </a:p>
          <a:p>
            <a:r>
              <a:rPr lang="fi-FI" sz="1050"/>
              <a:t>Jaettiin ala paksu- ja ohutturpeisiin sekä tuotannossa oleviin ja laajaperäisesti viljeltyihin lohkoihin. </a:t>
            </a:r>
          </a:p>
          <a:p>
            <a:r>
              <a:rPr lang="fi-FI" sz="1050"/>
              <a:t>Kohdentamisen periaatteet: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/>
              <a:t>Laajaperäinen on helpompi poistaa tuotannosta kuin intensiivinen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/>
              <a:t>Turvepellosta </a:t>
            </a:r>
            <a:r>
              <a:rPr lang="fi-FI" sz="1050" dirty="0"/>
              <a:t>on helpompi luopua, jos alueella on kivennäismaita tai jos maatalous ei ole alueella tärkeä elinkeino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/>
              <a:t>Vesipinta </a:t>
            </a:r>
            <a:r>
              <a:rPr lang="fi-FI" sz="1050" dirty="0"/>
              <a:t>kannattaa nostaa vain, jos turvekerros on paksu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dirty="0"/>
              <a:t>Metsitys sopii </a:t>
            </a:r>
            <a:r>
              <a:rPr lang="fi-FI" sz="1050"/>
              <a:t>parhaiten ohutturpeisille pelloille, koska turpeen hajoaminen jatkuu</a:t>
            </a:r>
          </a:p>
          <a:p>
            <a:r>
              <a:rPr lang="fi-FI" sz="1050"/>
              <a:t>Näillä kriteereillä ensisijaisia päästövähennyskohteita ovat: 23 000 ha vetettävää alaa, 9 000 ha metsitettävää alaa, ja 53 000 ha tuotannosta pois siirrettävää alaa eteläisessä Suomessa.  </a:t>
            </a:r>
            <a:endParaRPr lang="fi-FI" sz="1050" dirty="0"/>
          </a:p>
          <a:p>
            <a:endParaRPr lang="fi-FI" sz="1050"/>
          </a:p>
          <a:p>
            <a:r>
              <a:rPr lang="fi-FI" sz="1050"/>
              <a:t>Lähde: Kekkonen H., Ojanen H., Haakana M., Latukka A., Regina K. 2019. Mapping of cultivated organic soils for targeting greenhouse gas mitigation. Carbon Management </a:t>
            </a:r>
            <a:r>
              <a:rPr lang="fi-FI" sz="1050">
                <a:hlinkClick r:id="rId2"/>
              </a:rPr>
              <a:t>https://doi.org/10.1080/17583004.2018.1557990</a:t>
            </a:r>
            <a:r>
              <a:rPr lang="fi-FI" sz="1050"/>
              <a:t> </a:t>
            </a:r>
            <a:endParaRPr lang="fi-FI" sz="10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E948F04-9F99-4818-A695-679B8EF17C98}" type="datetime1">
              <a:rPr lang="fi-FI" smtClean="0"/>
              <a:pPr>
                <a:defRPr/>
              </a:pPr>
              <a:t>1.4.2022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9821259"/>
              </p:ext>
            </p:extLst>
          </p:nvPr>
        </p:nvGraphicFramePr>
        <p:xfrm>
          <a:off x="3819499" y="129807"/>
          <a:ext cx="5674571" cy="487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99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B1A6-A52B-431C-B731-C05E7F34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206375"/>
            <a:ext cx="8433707" cy="857250"/>
          </a:xfrm>
        </p:spPr>
        <p:txBody>
          <a:bodyPr/>
          <a:lstStyle/>
          <a:p>
            <a:r>
              <a:rPr lang="fi-FI"/>
              <a:t>Menetelmä turvepeltojen vettämisen onnistumisen arviointiin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81DEA-9A0E-45A5-90F3-C8E76115C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313272"/>
            <a:ext cx="3982357" cy="3275661"/>
          </a:xfrm>
        </p:spPr>
        <p:txBody>
          <a:bodyPr/>
          <a:lstStyle/>
          <a:p>
            <a:r>
              <a:rPr lang="en-US" sz="1600"/>
              <a:t>Kokeiltiin erilaisia paikkatietoaineistoja hyödyntäviä menetelmiä.</a:t>
            </a:r>
          </a:p>
          <a:p>
            <a:r>
              <a:rPr lang="en-US" sz="1600"/>
              <a:t>Parhaaksi menetelmäksi arvioida veden riittävyyttä kohteessa valikoitui hydrologinen indeksi “depth to water”, DTW.</a:t>
            </a:r>
          </a:p>
          <a:p>
            <a:r>
              <a:rPr lang="en-US" sz="1600"/>
              <a:t>Lähde: Oksala A. (2019) Mapping suitable cultivated peatlands for mitigating greenhouse gas emissions by water table management. Master’s thesis, Aalto University</a:t>
            </a:r>
            <a:endParaRPr lang="fi-FI" sz="1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B7D14-CD85-4ADA-A141-62444F81D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6AB62-2D6B-4383-ABB2-FE9202D22C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1266A7-43B6-494A-8929-1B33FA3F2493}" type="datetime1">
              <a:rPr lang="fi-FI" smtClean="0"/>
              <a:t>1.4.2022</a:t>
            </a:fld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BB937-D8FD-4353-861A-B68EE58B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43" y="1693184"/>
            <a:ext cx="3911801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365C213-8C6D-4738-8103-E2A11EB09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071579"/>
              </p:ext>
            </p:extLst>
          </p:nvPr>
        </p:nvGraphicFramePr>
        <p:xfrm>
          <a:off x="273050" y="1062504"/>
          <a:ext cx="5226050" cy="343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2BC255-E63A-42FB-8E9A-D0303A24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06375"/>
            <a:ext cx="8433707" cy="857250"/>
          </a:xfrm>
        </p:spPr>
        <p:txBody>
          <a:bodyPr/>
          <a:lstStyle/>
          <a:p>
            <a:r>
              <a:rPr lang="fi-FI"/>
              <a:t>Kirjallisuuskatsaus turvepeltojen vettämisen kasvihuonekaasupäästöistä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FEFF5-97C4-4981-950A-18E6AA7D2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4653" y="1269880"/>
            <a:ext cx="2965450" cy="3275661"/>
          </a:xfrm>
        </p:spPr>
        <p:txBody>
          <a:bodyPr/>
          <a:lstStyle/>
          <a:p>
            <a:r>
              <a:rPr lang="fi-FI" sz="1400"/>
              <a:t>Vettäminen yleistyy, mutta peltojen vettämiselle ei ole vielä yksilöityjä päästökertoimia </a:t>
            </a:r>
          </a:p>
          <a:p>
            <a:r>
              <a:rPr lang="fi-FI" sz="1400"/>
              <a:t>Pohjois-Euroopassa tehtyjen kaasumittausten perusteella: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Biomassakasvien kosteikkoviljely vähentää päästöjä &gt;10 t/h verrattuna keskimääräiseen turvepeltoon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Rahkasammalen viljelyllä ja peltojen ennallistamisella voidaan päästä lähelle hiilineutraalisuutta.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77849-3D39-43A4-9C93-8E9431B2F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Lähteet: IPCC 2014 (pelto), Bianchi, A., Larmola, T., Kekkonen, H., Saarnio, S., Lång, K. (2021) Review of greenhouse gas emissions from rewetted agricultural soils. Wetlands 41:108. </a:t>
            </a:r>
            <a:r>
              <a:rPr lang="fi-FI">
                <a:hlinkClick r:id="rId3"/>
              </a:rPr>
              <a:t>https://doi.org/10.1007/s13157-021-01507-5</a:t>
            </a:r>
            <a:r>
              <a:rPr lang="fi-FI"/>
              <a:t>  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D5A9D-7978-442F-9739-9C3225FD3E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538CB3-86F0-466A-83CE-12949F3D0039}" type="datetime1">
              <a:rPr lang="fi-FI" smtClean="0"/>
              <a:t>1.4.2022</a:t>
            </a:fld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AC9AD-964F-4F20-972E-F18FE52A04A0}"/>
              </a:ext>
            </a:extLst>
          </p:cNvPr>
          <p:cNvSpPr txBox="1"/>
          <p:nvPr/>
        </p:nvSpPr>
        <p:spPr>
          <a:xfrm>
            <a:off x="1247753" y="1150408"/>
            <a:ext cx="3845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latin typeface="+mn-lt"/>
              </a:rPr>
              <a:t>30</a:t>
            </a:r>
            <a:r>
              <a:rPr lang="fi-FI" sz="1400">
                <a:latin typeface="+mn-lt"/>
                <a:sym typeface="Wingdings" panose="05000000000000000000" pitchFamily="2" charset="2"/>
              </a:rPr>
              <a:t>              18                 2,5               1,1</a:t>
            </a:r>
            <a:endParaRPr lang="fi-FI" sz="14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64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Biohiilikoe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17F57-97CE-4D28-93AD-07D4CBC63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262007" cy="3275661"/>
          </a:xfrm>
        </p:spPr>
        <p:txBody>
          <a:bodyPr/>
          <a:lstStyle/>
          <a:p>
            <a:r>
              <a:rPr lang="fi-FI"/>
              <a:t>Tutkittiin kolmen erilaisen biohiilen vaikutusta kahdella annostasolla N</a:t>
            </a:r>
            <a:r>
              <a:rPr lang="fi-FI" baseline="-25000"/>
              <a:t>2</a:t>
            </a:r>
            <a:r>
              <a:rPr lang="fi-FI"/>
              <a:t>O-, CO</a:t>
            </a:r>
            <a:r>
              <a:rPr lang="fi-FI" baseline="-25000"/>
              <a:t>2</a:t>
            </a:r>
            <a:r>
              <a:rPr lang="fi-FI"/>
              <a:t>-, CH</a:t>
            </a:r>
            <a:r>
              <a:rPr lang="fi-FI" baseline="-25000"/>
              <a:t>4</a:t>
            </a:r>
            <a:r>
              <a:rPr lang="fi-FI"/>
              <a:t>- ja vesistöpäästöihin turvemaassa.</a:t>
            </a:r>
          </a:p>
          <a:p>
            <a:r>
              <a:rPr lang="fi-FI"/>
              <a:t>Erilaiset biohiilet ja niiden annostelu eivät vaikuttaneet kaasupäästöihin tai ravinnehuuhtoumiin.</a:t>
            </a:r>
          </a:p>
          <a:p>
            <a:endParaRPr lang="fi-FI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5678" y="1851670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449B2-9D5B-4CC2-A682-825EA5FF6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78" y="3320927"/>
            <a:ext cx="5334744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7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DEBE-FA9A-419A-B7CA-3F868FB4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Suorakylvökoe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54355-62CD-4C8A-9DAC-C79005CE2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3944257" cy="3275661"/>
          </a:xfrm>
        </p:spPr>
        <p:txBody>
          <a:bodyPr/>
          <a:lstStyle/>
          <a:p>
            <a:r>
              <a:rPr lang="fi-FI"/>
              <a:t>Tutkittiin kasvipeitteisyyden vaikutusta turvepellon kasvihuonekaasupäästöihin.</a:t>
            </a:r>
          </a:p>
          <a:p>
            <a:r>
              <a:rPr lang="fi-FI"/>
              <a:t>Käsittelyt:</a:t>
            </a:r>
          </a:p>
          <a:p>
            <a:pPr marL="342900" indent="-342900">
              <a:buFontTx/>
              <a:buChar char="-"/>
            </a:pPr>
            <a:r>
              <a:rPr lang="fi-FI"/>
              <a:t>Kyntö</a:t>
            </a:r>
          </a:p>
          <a:p>
            <a:pPr marL="342900" indent="-342900">
              <a:buFontTx/>
              <a:buChar char="-"/>
            </a:pPr>
            <a:r>
              <a:rPr lang="fi-FI"/>
              <a:t>Kyntö + aluskasvi</a:t>
            </a:r>
          </a:p>
          <a:p>
            <a:pPr marL="342900" indent="-342900">
              <a:buFontTx/>
              <a:buChar char="-"/>
            </a:pPr>
            <a:r>
              <a:rPr lang="fi-FI"/>
              <a:t>Suorakylvö</a:t>
            </a:r>
          </a:p>
          <a:p>
            <a:pPr marL="342900" indent="-342900">
              <a:buFontTx/>
              <a:buChar char="-"/>
            </a:pPr>
            <a:r>
              <a:rPr lang="fi-FI"/>
              <a:t>Suorakylvö + aluskasvi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C69E8-CF35-4755-8DA5-22F09DFEB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7F0E7-9093-4765-9B31-5D3BF5C5C4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849CAA-98AF-42DB-9EB0-8F512123B3E8}" type="datetime1">
              <a:rPr lang="fi-FI" smtClean="0"/>
              <a:t>1.4.2022</a:t>
            </a:fld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3D437-40B6-40C9-B3F1-22EC88338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54" y="109159"/>
            <a:ext cx="4297193" cy="47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4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AE0C86-DC0A-4B57-ABB1-1A4B4CB9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15630"/>
            <a:ext cx="7446755" cy="857250"/>
          </a:xfrm>
        </p:spPr>
        <p:txBody>
          <a:bodyPr/>
          <a:lstStyle/>
          <a:p>
            <a:r>
              <a:rPr lang="fi-FI" dirty="0"/>
              <a:t>Mitä on </a:t>
            </a:r>
            <a:r>
              <a:rPr lang="fi-FI" dirty="0" err="1"/>
              <a:t>vettäminen</a:t>
            </a:r>
            <a:r>
              <a:rPr lang="fi-FI" dirty="0"/>
              <a:t>?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E060C2-4BCE-44BF-A16D-C5F1C926A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842785"/>
            <a:ext cx="4734605" cy="19911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EF6B28-720C-4B1C-88E6-1FE47262F0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E28E8C-5B98-4930-9A23-86D01D00FAE1}" type="datetime1">
              <a:rPr lang="fi-FI" smtClean="0"/>
              <a:t>1.4.2022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2367177-87F7-4398-A4BE-B3912E479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9" y="2982834"/>
            <a:ext cx="7632441" cy="1774283"/>
          </a:xfrm>
          <a:prstGeom prst="rect">
            <a:avLst/>
          </a:prstGeom>
        </p:spPr>
      </p:pic>
      <p:pic>
        <p:nvPicPr>
          <p:cNvPr id="18" name="Kuva 17" descr="Kuva, joka sisältää kohteen teksti, laite, mittari&#10;&#10;Kuvaus luotu automaattisesti">
            <a:extLst>
              <a:ext uri="{FF2B5EF4-FFF2-40B4-BE49-F238E27FC236}">
                <a16:creationId xmlns:a16="http://schemas.microsoft.com/office/drawing/2014/main" id="{D54E45B2-077E-4476-ABE3-0583AFDC3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730" y="2498993"/>
            <a:ext cx="882014" cy="88201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61CB7-5F31-483C-8626-61D8B2A99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927" y="882562"/>
            <a:ext cx="8447314" cy="696261"/>
          </a:xfrm>
        </p:spPr>
        <p:txBody>
          <a:bodyPr/>
          <a:lstStyle/>
          <a:p>
            <a:r>
              <a:rPr lang="fi-FI" sz="1800" dirty="0" err="1"/>
              <a:t>Vettämisen</a:t>
            </a:r>
            <a:r>
              <a:rPr lang="fi-FI" sz="1800" dirty="0"/>
              <a:t> tavoite voi olla </a:t>
            </a:r>
            <a:r>
              <a:rPr lang="fi-FI" sz="1800" dirty="0">
                <a:solidFill>
                  <a:schemeClr val="accent4"/>
                </a:solidFill>
              </a:rPr>
              <a:t>ennallistaminen</a:t>
            </a:r>
            <a:r>
              <a:rPr lang="fi-FI" sz="1800" dirty="0"/>
              <a:t> mahdollisimman lähelle luonnontilaa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r>
              <a:rPr lang="fi-FI" sz="1800" dirty="0"/>
              <a:t>… tai </a:t>
            </a:r>
            <a:r>
              <a:rPr lang="fi-FI" sz="1800" dirty="0">
                <a:solidFill>
                  <a:schemeClr val="accent4"/>
                </a:solidFill>
              </a:rPr>
              <a:t>kosteikkoviljely</a:t>
            </a:r>
            <a:r>
              <a:rPr lang="fi-FI" sz="1800" dirty="0"/>
              <a:t>, jossa voidaan tuottaa biomassaa kuivikkeisiin, kasvualustoihin, rakennusmateriaaleihin tai erikoistuotteisiin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DE67F3C-14CD-4E95-891A-CDE04B140A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098" y="1324233"/>
            <a:ext cx="2612782" cy="1133039"/>
          </a:xfrm>
          <a:prstGeom prst="rect">
            <a:avLst/>
          </a:prstGeom>
        </p:spPr>
      </p:pic>
      <p:pic>
        <p:nvPicPr>
          <p:cNvPr id="16" name="Kuva 14">
            <a:extLst>
              <a:ext uri="{FF2B5EF4-FFF2-40B4-BE49-F238E27FC236}">
                <a16:creationId xmlns:a16="http://schemas.microsoft.com/office/drawing/2014/main" id="{24711F4C-35C2-4D13-B2EF-F97E2B4E58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430" y="1310271"/>
            <a:ext cx="1764841" cy="1139645"/>
          </a:xfrm>
          <a:prstGeom prst="rect">
            <a:avLst/>
          </a:prstGeom>
        </p:spPr>
      </p:pic>
      <p:sp>
        <p:nvSpPr>
          <p:cNvPr id="17" name="Nuoli: Oikea 15">
            <a:extLst>
              <a:ext uri="{FF2B5EF4-FFF2-40B4-BE49-F238E27FC236}">
                <a16:creationId xmlns:a16="http://schemas.microsoft.com/office/drawing/2014/main" id="{CA82F865-6E2D-47C4-A643-E2197A1693B7}"/>
              </a:ext>
            </a:extLst>
          </p:cNvPr>
          <p:cNvSpPr/>
          <p:nvPr/>
        </p:nvSpPr>
        <p:spPr>
          <a:xfrm>
            <a:off x="3880840" y="1753023"/>
            <a:ext cx="592718" cy="412158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EAFE25-A098-4807-B690-6C2B04892765}"/>
              </a:ext>
            </a:extLst>
          </p:cNvPr>
          <p:cNvGrpSpPr/>
          <p:nvPr/>
        </p:nvGrpSpPr>
        <p:grpSpPr>
          <a:xfrm>
            <a:off x="343996" y="4687773"/>
            <a:ext cx="2135728" cy="370764"/>
            <a:chOff x="343996" y="4687773"/>
            <a:chExt cx="2135728" cy="370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E67A4B0-9E9D-4D5C-A9DA-54F81A5DC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4CAEC04-C94F-4EE6-A7C6-638DC6E83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DC31CEB-A68C-4C9F-9F5C-529606FE6B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228826E-B4C9-419C-A2F8-E7ED2E96BF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ACD9165B-3C38-4AE4-B720-2B4758EB6C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B609B9C-C7D6-4B0B-A0C2-C261F65D8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971909"/>
      </p:ext>
    </p:extLst>
  </p:cSld>
  <p:clrMapOvr>
    <a:masterClrMapping/>
  </p:clrMapOvr>
</p:sld>
</file>

<file path=ppt/theme/theme1.xml><?xml version="1.0" encoding="utf-8"?>
<a:theme xmlns:a="http://schemas.openxmlformats.org/drawingml/2006/main" name="Luke_esityspohja_widesc_FI_saavutettavuus_v3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Luke offic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67E84B00-E486-4647-B340-9C6D85426EAD}"/>
    </a:ext>
  </a:extLst>
</a:theme>
</file>

<file path=ppt/theme/theme2.xml><?xml version="1.0" encoding="utf-8"?>
<a:theme xmlns:a="http://schemas.openxmlformats.org/drawingml/2006/main" name="First slide white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0F41C1DA-06BE-4C7A-815A-712851613978}"/>
    </a:ext>
  </a:extLst>
</a:theme>
</file>

<file path=ppt/theme/theme3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1E78EDCC-C4E4-4D55-9B74-A56E7120B41B}"/>
    </a:ext>
  </a:extLst>
</a:theme>
</file>

<file path=ppt/theme/theme4.xml><?xml version="1.0" encoding="utf-8"?>
<a:theme xmlns:a="http://schemas.openxmlformats.org/drawingml/2006/main" name="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E43BEE12-45E9-4A12-80E1-C4F53AF85054}"/>
    </a:ext>
  </a:extLst>
</a:theme>
</file>

<file path=ppt/theme/theme5.xml><?xml version="1.0" encoding="utf-8"?>
<a:theme xmlns:a="http://schemas.openxmlformats.org/drawingml/2006/main" name="1_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B3E42808-6C21-4C1E-ABEF-898CD355A0C6}"/>
    </a:ext>
  </a:extLst>
</a:theme>
</file>

<file path=ppt/theme/theme6.xml><?xml version="1.0" encoding="utf-8"?>
<a:theme xmlns:a="http://schemas.openxmlformats.org/drawingml/2006/main" name="Final slides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D392D318-D787-4111-9156-EFA17327F05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Luke_esityspohja_widesc_FI</Template>
  <TotalTime>609</TotalTime>
  <Words>762</Words>
  <Application>Microsoft Office PowerPoint</Application>
  <PresentationFormat>On-screen Show (16:9)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Segoe UI</vt:lpstr>
      <vt:lpstr>Luke_esityspohja_widesc_FI_saavutettavuus_v3</vt:lpstr>
      <vt:lpstr>First slide white background</vt:lpstr>
      <vt:lpstr>Content solid background</vt:lpstr>
      <vt:lpstr>First slide/Content curve</vt:lpstr>
      <vt:lpstr>1_First slide/Content curve</vt:lpstr>
      <vt:lpstr>Final slides</vt:lpstr>
      <vt:lpstr>Työpaketti 2, maatalousmaat</vt:lpstr>
      <vt:lpstr>Turvepeltojen ja -tuotantoalueiden päästöt taakanjako- ja maankäyttösektoreilla</vt:lpstr>
      <vt:lpstr>Työsuunnitelma</vt:lpstr>
      <vt:lpstr>Menetelmä päästövähennystoimien kohdentamiseen</vt:lpstr>
      <vt:lpstr>Menetelmä turvepeltojen vettämisen onnistumisen arviointiin</vt:lpstr>
      <vt:lpstr>Kirjallisuuskatsaus turvepeltojen vettämisen kasvihuonekaasupäästöistä</vt:lpstr>
      <vt:lpstr>Biohiilikoe</vt:lpstr>
      <vt:lpstr>Suorakylvökoe</vt:lpstr>
      <vt:lpstr>Mitä on vettäminen? </vt:lpstr>
      <vt:lpstr>Kosteikkoviljelykoe</vt:lpstr>
      <vt:lpstr>Julkaisut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Lång Kristiina (LUKE)</dc:creator>
  <cp:lastModifiedBy>Toppari, Anna</cp:lastModifiedBy>
  <cp:revision>3</cp:revision>
  <dcterms:created xsi:type="dcterms:W3CDTF">2022-03-13T08:55:23Z</dcterms:created>
  <dcterms:modified xsi:type="dcterms:W3CDTF">2022-04-01T11:40:10Z</dcterms:modified>
</cp:coreProperties>
</file>