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6" r:id="rId5"/>
    <p:sldMasterId id="2147483672" r:id="rId6"/>
    <p:sldMasterId id="2147483687" r:id="rId7"/>
    <p:sldMasterId id="2147483695" r:id="rId8"/>
    <p:sldMasterId id="2147483724" r:id="rId9"/>
  </p:sldMasterIdLst>
  <p:notesMasterIdLst>
    <p:notesMasterId r:id="rId38"/>
  </p:notesMasterIdLst>
  <p:sldIdLst>
    <p:sldId id="256" r:id="rId10"/>
    <p:sldId id="364" r:id="rId11"/>
    <p:sldId id="654" r:id="rId12"/>
    <p:sldId id="674" r:id="rId13"/>
    <p:sldId id="655" r:id="rId14"/>
    <p:sldId id="676" r:id="rId15"/>
    <p:sldId id="672" r:id="rId16"/>
    <p:sldId id="677" r:id="rId17"/>
    <p:sldId id="664" r:id="rId18"/>
    <p:sldId id="666" r:id="rId19"/>
    <p:sldId id="656" r:id="rId20"/>
    <p:sldId id="658" r:id="rId21"/>
    <p:sldId id="660" r:id="rId22"/>
    <p:sldId id="661" r:id="rId23"/>
    <p:sldId id="657" r:id="rId24"/>
    <p:sldId id="678" r:id="rId25"/>
    <p:sldId id="370" r:id="rId26"/>
    <p:sldId id="553" r:id="rId27"/>
    <p:sldId id="541" r:id="rId28"/>
    <p:sldId id="546" r:id="rId29"/>
    <p:sldId id="547" r:id="rId30"/>
    <p:sldId id="551" r:id="rId31"/>
    <p:sldId id="549" r:id="rId32"/>
    <p:sldId id="358" r:id="rId33"/>
    <p:sldId id="350" r:id="rId34"/>
    <p:sldId id="257" r:id="rId35"/>
    <p:sldId id="555" r:id="rId36"/>
    <p:sldId id="295" r:id="rId37"/>
  </p:sldIdLst>
  <p:sldSz cx="12192000" cy="6858000"/>
  <p:notesSz cx="6858000" cy="9926638"/>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6C0F1F-3FE9-79A9-7449-0502A839BA46}" name="Kettunen Marita (LUKE)" initials="KM(" userId="S::marita.kettunen@luke.fi::74e22a3d-ce0c-4d96-86f5-e732bb624f8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microsoft.com/office/2018/10/relationships/authors" Target="author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2T14:06:19.626"/>
    </inkml:context>
    <inkml:brush xml:id="br0">
      <inkml:brushProperty name="width" value="0.08819" units="cm"/>
      <inkml:brushProperty name="height" value="0.08819" units="cm"/>
      <inkml:brushProperty name="color" value="#C00000"/>
    </inkml:brush>
  </inkml:definitions>
  <inkml:trace contextRef="#ctx0" brushRef="#br0">1 1432 24575,'3'-14'0,"-1"2"0,2 0 0,3 2 0,-3-2 0,3 0 0,-2 1 0,3 0 0,-1 1 0,2-1 0,-2 2 0,11-10 0,2-5 0,4-5 0,0 1 0,3 0 0,0 2 0,3 1 0,0 1 0,-1 1 0,4 3 0,-1 0 0,3 2 0,-2 0 0,53-16 0,-29 14 0,2 2 0,1 4 0,0 2 0,1 1 0,79-2 0,320 10 0,-244 6 0,615-3 0,-777-2 0,84-14 0,-85 8 0,90-2 0,-97 7 0,2-2 0,-1-2 0,0-2 0,-1-2 0,0-1 0,-1-3 0,0-1 0,-1-2 0,-1-2 0,41-26 0,-52 24 0,0-2 0,-3-2 0,2 0 0,32-42 0,-57 62 0,32-42 5,-2-2 0,-2-1 0,-3-1 0,36-83 0,10-14-1395,-62 121-5436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84691F95-897A-431E-9F8C-8CF6BFAE769A}" type="datetimeFigureOut">
              <a:rPr lang="fi-FI" smtClean="0"/>
              <a:t>21.4.2023</a:t>
            </a:fld>
            <a:endParaRPr lang="fi-FI"/>
          </a:p>
        </p:txBody>
      </p:sp>
      <p:sp>
        <p:nvSpPr>
          <p:cNvPr id="4" name="Dian kuvan paikkamerkki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76725C2A-4C3A-4305-921E-1B61B72147D8}" type="slidenum">
              <a:rPr lang="fi-FI" smtClean="0"/>
              <a:t>‹#›</a:t>
            </a:fld>
            <a:endParaRPr lang="fi-FI"/>
          </a:p>
        </p:txBody>
      </p:sp>
    </p:spTree>
    <p:extLst>
      <p:ext uri="{BB962C8B-B14F-4D97-AF65-F5344CB8AC3E}">
        <p14:creationId xmlns:p14="http://schemas.microsoft.com/office/powerpoint/2010/main" val="2070553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1</a:t>
            </a:fld>
            <a:endParaRPr lang="fi-FI"/>
          </a:p>
        </p:txBody>
      </p:sp>
    </p:spTree>
    <p:extLst>
      <p:ext uri="{BB962C8B-B14F-4D97-AF65-F5344CB8AC3E}">
        <p14:creationId xmlns:p14="http://schemas.microsoft.com/office/powerpoint/2010/main" val="1708732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24</a:t>
            </a:fld>
            <a:endParaRPr lang="fi-FI"/>
          </a:p>
        </p:txBody>
      </p:sp>
    </p:spTree>
    <p:extLst>
      <p:ext uri="{BB962C8B-B14F-4D97-AF65-F5344CB8AC3E}">
        <p14:creationId xmlns:p14="http://schemas.microsoft.com/office/powerpoint/2010/main" val="736931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25</a:t>
            </a:fld>
            <a:endParaRPr lang="fi-FI"/>
          </a:p>
        </p:txBody>
      </p:sp>
    </p:spTree>
    <p:extLst>
      <p:ext uri="{BB962C8B-B14F-4D97-AF65-F5344CB8AC3E}">
        <p14:creationId xmlns:p14="http://schemas.microsoft.com/office/powerpoint/2010/main" val="2428417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27</a:t>
            </a:fld>
            <a:endParaRPr lang="fi-FI"/>
          </a:p>
        </p:txBody>
      </p:sp>
    </p:spTree>
    <p:extLst>
      <p:ext uri="{BB962C8B-B14F-4D97-AF65-F5344CB8AC3E}">
        <p14:creationId xmlns:p14="http://schemas.microsoft.com/office/powerpoint/2010/main" val="1238903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28</a:t>
            </a:fld>
            <a:endParaRPr lang="fi-FI"/>
          </a:p>
        </p:txBody>
      </p:sp>
    </p:spTree>
    <p:extLst>
      <p:ext uri="{BB962C8B-B14F-4D97-AF65-F5344CB8AC3E}">
        <p14:creationId xmlns:p14="http://schemas.microsoft.com/office/powerpoint/2010/main" val="1368721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2</a:t>
            </a:fld>
            <a:endParaRPr lang="fi-FI"/>
          </a:p>
        </p:txBody>
      </p:sp>
    </p:spTree>
    <p:extLst>
      <p:ext uri="{BB962C8B-B14F-4D97-AF65-F5344CB8AC3E}">
        <p14:creationId xmlns:p14="http://schemas.microsoft.com/office/powerpoint/2010/main" val="2878033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17</a:t>
            </a:fld>
            <a:endParaRPr lang="fi-FI"/>
          </a:p>
        </p:txBody>
      </p:sp>
    </p:spTree>
    <p:extLst>
      <p:ext uri="{BB962C8B-B14F-4D97-AF65-F5344CB8AC3E}">
        <p14:creationId xmlns:p14="http://schemas.microsoft.com/office/powerpoint/2010/main" val="1645887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a:defRPr/>
            </a:pPr>
            <a:fld id="{D86CDA21-3817-418E-B9BD-A5154CD872F1}" type="slidenum">
              <a:rPr lang="en-US" smtClean="0"/>
              <a:pPr>
                <a:defRPr/>
              </a:pPr>
              <a:t>18</a:t>
            </a:fld>
            <a:endParaRPr lang="en-US"/>
          </a:p>
        </p:txBody>
      </p:sp>
    </p:spTree>
    <p:extLst>
      <p:ext uri="{BB962C8B-B14F-4D97-AF65-F5344CB8AC3E}">
        <p14:creationId xmlns:p14="http://schemas.microsoft.com/office/powerpoint/2010/main" val="3147775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19</a:t>
            </a:fld>
            <a:endParaRPr lang="fi-FI"/>
          </a:p>
        </p:txBody>
      </p:sp>
    </p:spTree>
    <p:extLst>
      <p:ext uri="{BB962C8B-B14F-4D97-AF65-F5344CB8AC3E}">
        <p14:creationId xmlns:p14="http://schemas.microsoft.com/office/powerpoint/2010/main" val="3414356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20</a:t>
            </a:fld>
            <a:endParaRPr lang="fi-FI"/>
          </a:p>
        </p:txBody>
      </p:sp>
    </p:spTree>
    <p:extLst>
      <p:ext uri="{BB962C8B-B14F-4D97-AF65-F5344CB8AC3E}">
        <p14:creationId xmlns:p14="http://schemas.microsoft.com/office/powerpoint/2010/main" val="2386659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Kirjanpidossa on oltava seuraavat tiedot elintarvikejätteestä:</a:t>
            </a:r>
          </a:p>
          <a:p>
            <a:pPr marL="171450" indent="-171450">
              <a:buFont typeface="Arial" panose="020B0604020202020204" pitchFamily="34" charset="0"/>
              <a:buChar char="•"/>
            </a:pPr>
            <a:r>
              <a:rPr lang="fi-FI"/>
              <a:t>Toiminnassa syntyvän elintarvikejätteen kokonaismäärä kilogrammoina  </a:t>
            </a:r>
          </a:p>
          <a:p>
            <a:pPr marL="171450" indent="-171450">
              <a:buFont typeface="Arial" panose="020B0604020202020204" pitchFamily="34" charset="0"/>
              <a:buChar char="•"/>
            </a:pPr>
            <a:r>
              <a:rPr lang="fi-FI"/>
              <a:t>Pääasialliset jätelajit, joista elintarvikejäte koostuu, sekä mahdollisuuksien mukaan niiden jätenimikkeet jäteasetuksen liitteenä olevan jäteluettelon mukaisesti. Tyypillisiä elintarvikejätteeseen sisältyviä jätelajeja ovat biohajoavat keittiö- ja ruokalajätteet, ruokaöljyt ja ravintorasvat </a:t>
            </a:r>
          </a:p>
          <a:p>
            <a:pPr marL="171450" indent="-171450">
              <a:buFont typeface="Arial" panose="020B0604020202020204" pitchFamily="34" charset="0"/>
              <a:buChar char="•"/>
            </a:pPr>
            <a:r>
              <a:rPr lang="fi-FI"/>
              <a:t>Mahdollisuuksien mukaan arvio siitä, mikä määrä elintarvikejätteestä (tonneina tai kiloina) olisi ollut syömäkelpoista jätteeksi hylkäämisen hetkellä</a:t>
            </a:r>
          </a:p>
          <a:p>
            <a:pPr marL="171450" indent="-171450">
              <a:buFont typeface="Arial" panose="020B0604020202020204" pitchFamily="34" charset="0"/>
              <a:buChar char="•"/>
            </a:pPr>
            <a:r>
              <a:rPr lang="fi-FI"/>
              <a:t>Jätteen vastaanottajan tunnistetiedot sekä jätteen käsittelytapa, jos jäte toimitetaan muualle käsiteltäväksi</a:t>
            </a:r>
          </a:p>
          <a:p>
            <a:pPr marL="171450" indent="-171450">
              <a:buFont typeface="Arial" panose="020B0604020202020204" pitchFamily="34" charset="0"/>
              <a:buChar char="•"/>
            </a:pPr>
            <a:r>
              <a:rPr lang="fi-FI"/>
              <a:t>Kirjanpitoon ei sisällytetä ihmisravintona käytettyä ruokaa eikä rehuksi tai muiksi arvojakeiksi (esim. jäteviinan uusiotislaus teollisuusetanoliksi) toimitettua ruokaa </a:t>
            </a:r>
          </a:p>
          <a:p>
            <a:endParaRPr lang="fi-FI"/>
          </a:p>
        </p:txBody>
      </p:sp>
      <p:sp>
        <p:nvSpPr>
          <p:cNvPr id="4" name="Dian numeron paikkamerkki 3"/>
          <p:cNvSpPr>
            <a:spLocks noGrp="1"/>
          </p:cNvSpPr>
          <p:nvPr>
            <p:ph type="sldNum" sz="quarter" idx="5"/>
          </p:nvPr>
        </p:nvSpPr>
        <p:spPr/>
        <p:txBody>
          <a:bodyPr/>
          <a:lstStyle/>
          <a:p>
            <a:pPr>
              <a:defRPr/>
            </a:pPr>
            <a:fld id="{D86CDA21-3817-418E-B9BD-A5154CD872F1}" type="slidenum">
              <a:rPr lang="en-US" smtClean="0"/>
              <a:pPr>
                <a:defRPr/>
              </a:pPr>
              <a:t>21</a:t>
            </a:fld>
            <a:endParaRPr lang="en-US"/>
          </a:p>
        </p:txBody>
      </p:sp>
    </p:spTree>
    <p:extLst>
      <p:ext uri="{BB962C8B-B14F-4D97-AF65-F5344CB8AC3E}">
        <p14:creationId xmlns:p14="http://schemas.microsoft.com/office/powerpoint/2010/main" val="3148522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22</a:t>
            </a:fld>
            <a:endParaRPr lang="fi-FI"/>
          </a:p>
        </p:txBody>
      </p:sp>
    </p:spTree>
    <p:extLst>
      <p:ext uri="{BB962C8B-B14F-4D97-AF65-F5344CB8AC3E}">
        <p14:creationId xmlns:p14="http://schemas.microsoft.com/office/powerpoint/2010/main" val="1083875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76725C2A-4C3A-4305-921E-1B61B72147D8}" type="slidenum">
              <a:rPr lang="fi-FI" smtClean="0"/>
              <a:t>23</a:t>
            </a:fld>
            <a:endParaRPr lang="fi-FI"/>
          </a:p>
        </p:txBody>
      </p:sp>
    </p:spTree>
    <p:extLst>
      <p:ext uri="{BB962C8B-B14F-4D97-AF65-F5344CB8AC3E}">
        <p14:creationId xmlns:p14="http://schemas.microsoft.com/office/powerpoint/2010/main" val="1991919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 valko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774224" y="2036192"/>
            <a:ext cx="4022225" cy="2903494"/>
          </a:xfrm>
        </p:spPr>
        <p:txBody>
          <a:bodyPr anchor="b">
            <a:normAutofit/>
          </a:bodyPr>
          <a:lstStyle>
            <a:lvl1pPr algn="l">
              <a:defRPr sz="4000" b="1"/>
            </a:lvl1pPr>
          </a:lstStyle>
          <a:p>
            <a:r>
              <a:rPr lang="fi-FI"/>
              <a:t>Muokkaa ots. perustyyl. napsautt.</a:t>
            </a:r>
          </a:p>
        </p:txBody>
      </p:sp>
      <p:sp>
        <p:nvSpPr>
          <p:cNvPr id="3" name="Alaotsikko 2">
            <a:extLst>
              <a:ext uri="{FF2B5EF4-FFF2-40B4-BE49-F238E27FC236}">
                <a16:creationId xmlns:a16="http://schemas.microsoft.com/office/drawing/2014/main" id="{92CEB6E3-6FFE-4679-85ED-C53932D04009}"/>
              </a:ext>
            </a:extLst>
          </p:cNvPr>
          <p:cNvSpPr>
            <a:spLocks noGrp="1"/>
          </p:cNvSpPr>
          <p:nvPr>
            <p:ph type="subTitle" idx="1"/>
          </p:nvPr>
        </p:nvSpPr>
        <p:spPr>
          <a:xfrm>
            <a:off x="774224" y="5250802"/>
            <a:ext cx="4022225" cy="743719"/>
          </a:xfrm>
        </p:spPr>
        <p:txBody>
          <a:bodyPr>
            <a:norm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a:extLst>
              <a:ext uri="{FF2B5EF4-FFF2-40B4-BE49-F238E27FC236}">
                <a16:creationId xmlns:a16="http://schemas.microsoft.com/office/drawing/2014/main" id="{00CD615E-AD02-404E-9366-4F6C0E1C1A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6273" y="569325"/>
            <a:ext cx="1467562" cy="1151029"/>
          </a:xfrm>
          <a:prstGeom prst="rect">
            <a:avLst/>
          </a:prstGeom>
        </p:spPr>
      </p:pic>
      <p:sp>
        <p:nvSpPr>
          <p:cNvPr id="7" name="Kuvan paikkamerkki 19">
            <a:extLst>
              <a:ext uri="{FF2B5EF4-FFF2-40B4-BE49-F238E27FC236}">
                <a16:creationId xmlns:a16="http://schemas.microsoft.com/office/drawing/2014/main" id="{64FABF65-AE4E-3473-F585-FF8B78E6F683}"/>
              </a:ext>
              <a:ext uri="{C183D7F6-B498-43B3-948B-1728B52AA6E4}">
                <adec:decorative xmlns:adec="http://schemas.microsoft.com/office/drawing/2017/decorative" val="0"/>
              </a:ext>
            </a:extLst>
          </p:cNvPr>
          <p:cNvSpPr>
            <a:spLocks noGrp="1"/>
          </p:cNvSpPr>
          <p:nvPr>
            <p:ph type="pic" sz="quarter" idx="13" hasCustomPrompt="1"/>
          </p:nvPr>
        </p:nvSpPr>
        <p:spPr>
          <a:xfrm>
            <a:off x="5746936" y="-2974"/>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1">
              <a:lumMod val="95000"/>
            </a:schemeClr>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1288208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Otsikollinen sisältö">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4766733" y="398697"/>
            <a:ext cx="6815667" cy="5727467"/>
          </a:xfrm>
        </p:spPr>
        <p:txBody>
          <a:bodyPr>
            <a:normAutofit/>
          </a:bodyPr>
          <a:lstStyle>
            <a:lvl1pPr>
              <a:defRPr sz="2400">
                <a:latin typeface="Verdana" panose="020B0604030504040204" pitchFamily="34" charset="0"/>
                <a:ea typeface="Verdana" panose="020B0604030504040204" pitchFamily="34" charset="0"/>
              </a:defRPr>
            </a:lvl1pPr>
            <a:lvl2pPr>
              <a:defRPr sz="2133">
                <a:latin typeface="Verdana" panose="020B0604030504040204" pitchFamily="34" charset="0"/>
                <a:ea typeface="Verdana" panose="020B0604030504040204" pitchFamily="34" charset="0"/>
              </a:defRPr>
            </a:lvl2pPr>
            <a:lvl3pPr>
              <a:defRPr sz="1867">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467">
                <a:latin typeface="Verdana" panose="020B0604030504040204" pitchFamily="34" charset="0"/>
                <a:ea typeface="Verdana" panose="020B0604030504040204" pitchFamily="34" charset="0"/>
              </a:defRPr>
            </a:lvl5pPr>
            <a:lvl6pPr>
              <a:defRPr sz="2667"/>
            </a:lvl6pPr>
            <a:lvl7pPr>
              <a:defRPr sz="2667"/>
            </a:lvl7pPr>
            <a:lvl8pPr>
              <a:defRPr sz="2667"/>
            </a:lvl8pPr>
            <a:lvl9pPr>
              <a:defRPr sz="2667"/>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2" y="1435100"/>
            <a:ext cx="4011084" cy="4691067"/>
          </a:xfrm>
        </p:spPr>
        <p:txBody>
          <a:bodyPr/>
          <a:lstStyle>
            <a:lvl1pPr marL="0" indent="0">
              <a:buNone/>
              <a:defRPr sz="1867">
                <a:latin typeface="Verdana" panose="020B0604030504040204" pitchFamily="34" charset="0"/>
                <a:ea typeface="Verdana" panose="020B0604030504040204" pitchFamily="34"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i-FI"/>
              <a:t>Muokkaa tekstin perustyylejä napsauttamalla</a:t>
            </a:r>
          </a:p>
        </p:txBody>
      </p:sp>
      <p:pic>
        <p:nvPicPr>
          <p:cNvPr id="10" name="Picture 2">
            <a:extLst>
              <a:ext uri="{FF2B5EF4-FFF2-40B4-BE49-F238E27FC236}">
                <a16:creationId xmlns:a16="http://schemas.microsoft.com/office/drawing/2014/main" id="{00941791-E894-458D-BB5A-992E13C17DB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80001" y="6000000"/>
            <a:ext cx="1209300" cy="4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kstin paikkamerkki 19">
            <a:extLst>
              <a:ext uri="{FF2B5EF4-FFF2-40B4-BE49-F238E27FC236}">
                <a16:creationId xmlns:a16="http://schemas.microsoft.com/office/drawing/2014/main" id="{F0B9094F-A624-4018-9A26-EAFCB3B051DC}"/>
              </a:ext>
            </a:extLst>
          </p:cNvPr>
          <p:cNvSpPr>
            <a:spLocks noGrp="1"/>
          </p:cNvSpPr>
          <p:nvPr>
            <p:ph type="body" sz="quarter" idx="11" hasCustomPrompt="1"/>
          </p:nvPr>
        </p:nvSpPr>
        <p:spPr>
          <a:xfrm>
            <a:off x="609601" y="398698"/>
            <a:ext cx="4149044" cy="1036401"/>
          </a:xfrm>
        </p:spPr>
        <p:txBody>
          <a:bodyPr>
            <a:normAutofit/>
          </a:bodyPr>
          <a:lstStyle>
            <a:lvl1pPr marL="0" indent="0">
              <a:buNone/>
              <a:defRPr sz="2933" b="1">
                <a:solidFill>
                  <a:srgbClr val="2A487F"/>
                </a:solidFill>
                <a:latin typeface="Verdana" panose="020B0604030504040204" pitchFamily="34" charset="0"/>
                <a:ea typeface="Verdana" panose="020B0604030504040204" pitchFamily="34" charset="0"/>
              </a:defRPr>
            </a:lvl1pPr>
          </a:lstStyle>
          <a:p>
            <a:pPr lvl="0"/>
            <a:r>
              <a:rPr lang="fi-FI"/>
              <a:t>Otsikko</a:t>
            </a:r>
          </a:p>
        </p:txBody>
      </p:sp>
      <p:sp>
        <p:nvSpPr>
          <p:cNvPr id="8" name="Dian numeron paikkamerkki 5">
            <a:extLst>
              <a:ext uri="{FF2B5EF4-FFF2-40B4-BE49-F238E27FC236}">
                <a16:creationId xmlns:a16="http://schemas.microsoft.com/office/drawing/2014/main" id="{9073FB67-A03B-4050-B5FE-8B1C71D4469B}"/>
              </a:ext>
            </a:extLst>
          </p:cNvPr>
          <p:cNvSpPr>
            <a:spLocks noGrp="1"/>
          </p:cNvSpPr>
          <p:nvPr>
            <p:ph type="sldNum" sz="quarter" idx="4"/>
          </p:nvPr>
        </p:nvSpPr>
        <p:spPr>
          <a:xfrm>
            <a:off x="601511" y="6346656"/>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064E2CB-33B7-40EE-A85A-9A3259854675}" type="slidenum">
              <a:rPr lang="fi-FI" smtClean="0"/>
              <a:pPr/>
              <a:t>‹#›</a:t>
            </a:fld>
            <a:endParaRPr lang="fi-FI"/>
          </a:p>
        </p:txBody>
      </p:sp>
    </p:spTree>
    <p:extLst>
      <p:ext uri="{BB962C8B-B14F-4D97-AF65-F5344CB8AC3E}">
        <p14:creationId xmlns:p14="http://schemas.microsoft.com/office/powerpoint/2010/main" val="4172642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isältö 1">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26F05764-F47E-4182-8A8D-5543727E923D}"/>
              </a:ext>
            </a:extLst>
          </p:cNvPr>
          <p:cNvSpPr>
            <a:spLocks noGrp="1"/>
          </p:cNvSpPr>
          <p:nvPr>
            <p:ph type="dt" sz="half" idx="10"/>
          </p:nvPr>
        </p:nvSpPr>
        <p:spPr/>
        <p:txBody>
          <a:bodyPr/>
          <a:lstStyle/>
          <a:p>
            <a:fld id="{7411DC33-F91A-4317-806A-E8D2A3D7D178}" type="datetimeFigureOut">
              <a:rPr lang="fi-FI" smtClean="0"/>
              <a:t>21.4.2023</a:t>
            </a:fld>
            <a:endParaRPr lang="fi-FI"/>
          </a:p>
        </p:txBody>
      </p:sp>
      <p:sp>
        <p:nvSpPr>
          <p:cNvPr id="5" name="Alatunnisteen paikkamerkki 4">
            <a:extLst>
              <a:ext uri="{FF2B5EF4-FFF2-40B4-BE49-F238E27FC236}">
                <a16:creationId xmlns:a16="http://schemas.microsoft.com/office/drawing/2014/main" id="{DFDE6F35-C599-4FDC-94CD-79B965E61C8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3CA8D8B-9DB4-4AA6-BE02-4A96538AD2CB}"/>
              </a:ext>
            </a:extLst>
          </p:cNvPr>
          <p:cNvSpPr>
            <a:spLocks noGrp="1"/>
          </p:cNvSpPr>
          <p:nvPr>
            <p:ph type="sldNum" sz="quarter" idx="12"/>
          </p:nvPr>
        </p:nvSpPr>
        <p:spPr/>
        <p:txBody>
          <a:bodyPr/>
          <a:lstStyle/>
          <a:p>
            <a:fld id="{AEB5B13B-25DF-4FAF-8E4E-F9C761B2CC8A}" type="slidenum">
              <a:rPr lang="fi-FI" smtClean="0"/>
              <a:t>‹#›</a:t>
            </a:fld>
            <a:endParaRPr lang="fi-FI"/>
          </a:p>
        </p:txBody>
      </p:sp>
      <p:sp>
        <p:nvSpPr>
          <p:cNvPr id="7" name="Otsikon paikkamerkki 1">
            <a:extLst>
              <a:ext uri="{FF2B5EF4-FFF2-40B4-BE49-F238E27FC236}">
                <a16:creationId xmlns:a16="http://schemas.microsoft.com/office/drawing/2014/main" id="{66694C03-9B77-407C-AC2F-5E79E0663781}"/>
              </a:ext>
            </a:extLst>
          </p:cNvPr>
          <p:cNvSpPr>
            <a:spLocks noGrp="1"/>
          </p:cNvSpPr>
          <p:nvPr>
            <p:ph type="title"/>
          </p:nvPr>
        </p:nvSpPr>
        <p:spPr>
          <a:xfrm>
            <a:off x="499621" y="502285"/>
            <a:ext cx="11114202" cy="945515"/>
          </a:xfrm>
          <a:prstGeom prst="rect">
            <a:avLst/>
          </a:prstGeom>
        </p:spPr>
        <p:txBody>
          <a:bodyPr vert="horz" lIns="91440" tIns="45720" rIns="91440" bIns="45720" rtlCol="0" anchor="ctr">
            <a:normAutofit/>
          </a:bodyPr>
          <a:lstStyle/>
          <a:p>
            <a:r>
              <a:rPr lang="fi-FI"/>
              <a:t>Muokkaa ots. perustyyl. napsautt.</a:t>
            </a:r>
          </a:p>
        </p:txBody>
      </p:sp>
      <p:sp>
        <p:nvSpPr>
          <p:cNvPr id="8" name="Tekstin paikkamerkki 2">
            <a:extLst>
              <a:ext uri="{FF2B5EF4-FFF2-40B4-BE49-F238E27FC236}">
                <a16:creationId xmlns:a16="http://schemas.microsoft.com/office/drawing/2014/main" id="{C76592B0-DE47-4229-9FD9-9176987D8411}"/>
              </a:ext>
            </a:extLst>
          </p:cNvPr>
          <p:cNvSpPr>
            <a:spLocks noGrp="1"/>
          </p:cNvSpPr>
          <p:nvPr>
            <p:ph idx="1"/>
          </p:nvPr>
        </p:nvSpPr>
        <p:spPr>
          <a:xfrm>
            <a:off x="499621" y="1666754"/>
            <a:ext cx="11114202" cy="4337805"/>
          </a:xfrm>
          <a:prstGeom prst="rect">
            <a:avLst/>
          </a:prstGeom>
        </p:spPr>
        <p:txBody>
          <a:bodyPr vert="horz" lIns="91440" tIns="45720" rIns="91440" bIns="45720" rtlCol="0">
            <a:normAutofit/>
          </a:bodyPr>
          <a:lstStyle>
            <a:lvl1pPr marL="0" indent="0">
              <a:buFont typeface="Arial" panose="020B0604020202020204" pitchFamily="34" charset="0"/>
              <a:buNone/>
              <a:defRPr sz="2000"/>
            </a:lvl1pPr>
            <a:lvl2pPr>
              <a:defRPr sz="1800"/>
            </a:lvl2pPr>
            <a:lvl3pPr>
              <a:defRPr sz="1600"/>
            </a:lvl3p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3440637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sältö2">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26F05764-F47E-4182-8A8D-5543727E923D}"/>
              </a:ext>
            </a:extLst>
          </p:cNvPr>
          <p:cNvSpPr>
            <a:spLocks noGrp="1"/>
          </p:cNvSpPr>
          <p:nvPr>
            <p:ph type="dt" sz="half" idx="10"/>
          </p:nvPr>
        </p:nvSpPr>
        <p:spPr/>
        <p:txBody>
          <a:bodyPr/>
          <a:lstStyle/>
          <a:p>
            <a:fld id="{7411DC33-F91A-4317-806A-E8D2A3D7D178}" type="datetimeFigureOut">
              <a:rPr lang="fi-FI" smtClean="0"/>
              <a:t>21.4.2023</a:t>
            </a:fld>
            <a:endParaRPr lang="fi-FI"/>
          </a:p>
        </p:txBody>
      </p:sp>
      <p:sp>
        <p:nvSpPr>
          <p:cNvPr id="5" name="Alatunnisteen paikkamerkki 4">
            <a:extLst>
              <a:ext uri="{FF2B5EF4-FFF2-40B4-BE49-F238E27FC236}">
                <a16:creationId xmlns:a16="http://schemas.microsoft.com/office/drawing/2014/main" id="{DFDE6F35-C599-4FDC-94CD-79B965E61C8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3CA8D8B-9DB4-4AA6-BE02-4A96538AD2CB}"/>
              </a:ext>
            </a:extLst>
          </p:cNvPr>
          <p:cNvSpPr>
            <a:spLocks noGrp="1"/>
          </p:cNvSpPr>
          <p:nvPr>
            <p:ph type="sldNum" sz="quarter" idx="12"/>
          </p:nvPr>
        </p:nvSpPr>
        <p:spPr/>
        <p:txBody>
          <a:bodyPr/>
          <a:lstStyle/>
          <a:p>
            <a:fld id="{AEB5B13B-25DF-4FAF-8E4E-F9C761B2CC8A}" type="slidenum">
              <a:rPr lang="fi-FI" smtClean="0"/>
              <a:t>‹#›</a:t>
            </a:fld>
            <a:endParaRPr lang="fi-FI"/>
          </a:p>
        </p:txBody>
      </p:sp>
      <p:sp>
        <p:nvSpPr>
          <p:cNvPr id="7" name="Otsikon paikkamerkki 1">
            <a:extLst>
              <a:ext uri="{FF2B5EF4-FFF2-40B4-BE49-F238E27FC236}">
                <a16:creationId xmlns:a16="http://schemas.microsoft.com/office/drawing/2014/main" id="{66694C03-9B77-407C-AC2F-5E79E0663781}"/>
              </a:ext>
            </a:extLst>
          </p:cNvPr>
          <p:cNvSpPr>
            <a:spLocks noGrp="1"/>
          </p:cNvSpPr>
          <p:nvPr>
            <p:ph type="title"/>
          </p:nvPr>
        </p:nvSpPr>
        <p:spPr>
          <a:xfrm>
            <a:off x="499621" y="502285"/>
            <a:ext cx="7163051" cy="945515"/>
          </a:xfrm>
          <a:prstGeom prst="rect">
            <a:avLst/>
          </a:prstGeom>
        </p:spPr>
        <p:txBody>
          <a:bodyPr vert="horz" lIns="91440" tIns="45720" rIns="91440" bIns="45720" rtlCol="0" anchor="ctr">
            <a:normAutofit/>
          </a:bodyPr>
          <a:lstStyle/>
          <a:p>
            <a:r>
              <a:rPr lang="fi-FI"/>
              <a:t>Muokkaa ots. perustyyl. napsautt.</a:t>
            </a:r>
          </a:p>
        </p:txBody>
      </p:sp>
      <p:sp>
        <p:nvSpPr>
          <p:cNvPr id="9" name="Tekstin paikkamerkki 2">
            <a:extLst>
              <a:ext uri="{FF2B5EF4-FFF2-40B4-BE49-F238E27FC236}">
                <a16:creationId xmlns:a16="http://schemas.microsoft.com/office/drawing/2014/main" id="{B51C8E54-EF81-1F37-BE06-12412B6CB020}"/>
              </a:ext>
            </a:extLst>
          </p:cNvPr>
          <p:cNvSpPr>
            <a:spLocks noGrp="1"/>
          </p:cNvSpPr>
          <p:nvPr>
            <p:ph idx="1"/>
          </p:nvPr>
        </p:nvSpPr>
        <p:spPr>
          <a:xfrm>
            <a:off x="499621" y="1666754"/>
            <a:ext cx="7163051" cy="4337805"/>
          </a:xfrm>
          <a:prstGeom prst="rect">
            <a:avLst/>
          </a:prstGeom>
        </p:spPr>
        <p:txBody>
          <a:bodyPr vert="horz" lIns="91440" tIns="45720" rIns="91440" bIns="45720" rtlCol="0">
            <a:normAutofit/>
          </a:bodyPr>
          <a:lstStyle>
            <a:lvl1pPr marL="0" indent="0">
              <a:buFont typeface="Arial" panose="020B0604020202020204" pitchFamily="34" charset="0"/>
              <a:buNone/>
              <a:defRPr sz="2000"/>
            </a:lvl1pPr>
            <a:lvl2pPr>
              <a:defRPr sz="1800"/>
            </a:lvl2pPr>
            <a:lvl3pPr>
              <a:defRPr sz="1600"/>
            </a:lvl3pPr>
          </a:lstStyle>
          <a:p>
            <a:pPr lvl="0"/>
            <a:r>
              <a:rPr lang="fi-FI"/>
              <a:t>Muokkaa tekstin perustyylejä napsauttamalla</a:t>
            </a:r>
          </a:p>
          <a:p>
            <a:pPr lvl="1"/>
            <a:r>
              <a:rPr lang="fi-FI"/>
              <a:t>toinen taso</a:t>
            </a:r>
          </a:p>
          <a:p>
            <a:pPr lvl="2"/>
            <a:r>
              <a:rPr lang="fi-FI"/>
              <a:t>kolmas taso</a:t>
            </a:r>
          </a:p>
        </p:txBody>
      </p:sp>
      <p:sp>
        <p:nvSpPr>
          <p:cNvPr id="10" name="Kuvan paikkamerkki 19">
            <a:extLst>
              <a:ext uri="{FF2B5EF4-FFF2-40B4-BE49-F238E27FC236}">
                <a16:creationId xmlns:a16="http://schemas.microsoft.com/office/drawing/2014/main" id="{6E67EC6A-ED36-296B-82B9-513E52B87C53}"/>
              </a:ext>
              <a:ext uri="{C183D7F6-B498-43B3-948B-1728B52AA6E4}">
                <adec:decorative xmlns:adec="http://schemas.microsoft.com/office/drawing/2017/decorative" val="0"/>
              </a:ext>
            </a:extLst>
          </p:cNvPr>
          <p:cNvSpPr>
            <a:spLocks noGrp="1"/>
          </p:cNvSpPr>
          <p:nvPr>
            <p:ph type="pic" sz="quarter" idx="13" hasCustomPrompt="1"/>
          </p:nvPr>
        </p:nvSpPr>
        <p:spPr>
          <a:xfrm>
            <a:off x="8338211" y="-16764"/>
            <a:ext cx="3864313" cy="6885398"/>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4313" h="6862482">
                <a:moveTo>
                  <a:pt x="655470" y="0"/>
                </a:moveTo>
                <a:lnTo>
                  <a:pt x="3836880" y="13744"/>
                </a:lnTo>
                <a:cubicBezTo>
                  <a:pt x="3836880" y="2302732"/>
                  <a:pt x="3864313" y="4573494"/>
                  <a:pt x="3864313" y="6862482"/>
                </a:cubicBezTo>
                <a:lnTo>
                  <a:pt x="655470" y="6858000"/>
                </a:lnTo>
                <a:cubicBezTo>
                  <a:pt x="198236" y="5579539"/>
                  <a:pt x="0" y="4548402"/>
                  <a:pt x="0" y="3405402"/>
                </a:cubicBezTo>
                <a:cubicBezTo>
                  <a:pt x="0" y="2262402"/>
                  <a:pt x="220665" y="994916"/>
                  <a:pt x="655470" y="0"/>
                </a:cubicBezTo>
                <a:close/>
              </a:path>
            </a:pathLst>
          </a:custGeom>
          <a:solidFill>
            <a:schemeClr val="bg1">
              <a:lumMod val="95000"/>
            </a:schemeClr>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1976300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Sisältö 3">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32A6D0-497F-467A-A99B-8F14B8531873}"/>
              </a:ext>
            </a:extLst>
          </p:cNvPr>
          <p:cNvSpPr>
            <a:spLocks noGrp="1"/>
          </p:cNvSpPr>
          <p:nvPr>
            <p:ph type="title"/>
          </p:nvPr>
        </p:nvSpPr>
        <p:spPr>
          <a:xfrm>
            <a:off x="499621" y="502285"/>
            <a:ext cx="11114202" cy="960559"/>
          </a:xfrm>
          <a:prstGeom prst="rect">
            <a:avLst/>
          </a:prstGeom>
        </p:spPr>
        <p:txBody>
          <a:bodyPr/>
          <a:lstStyle/>
          <a:p>
            <a:r>
              <a:rPr lang="fi-FI"/>
              <a:t>Muokkaa ots. perustyyl. napsautt.</a:t>
            </a:r>
          </a:p>
        </p:txBody>
      </p:sp>
      <p:sp>
        <p:nvSpPr>
          <p:cNvPr id="3" name="Sisällön paikkamerkki 2">
            <a:extLst>
              <a:ext uri="{FF2B5EF4-FFF2-40B4-BE49-F238E27FC236}">
                <a16:creationId xmlns:a16="http://schemas.microsoft.com/office/drawing/2014/main" id="{084ECE3B-2BEC-472F-BA88-61E7B2A7BA1D}"/>
              </a:ext>
            </a:extLst>
          </p:cNvPr>
          <p:cNvSpPr>
            <a:spLocks noGrp="1"/>
          </p:cNvSpPr>
          <p:nvPr>
            <p:ph sz="half" idx="1"/>
          </p:nvPr>
        </p:nvSpPr>
        <p:spPr>
          <a:xfrm>
            <a:off x="499621" y="1678329"/>
            <a:ext cx="5520179" cy="4402431"/>
          </a:xfrm>
          <a:prstGeom prst="rect">
            <a:avLst/>
          </a:prstGeom>
        </p:spPr>
        <p:txBody>
          <a:bodyPr/>
          <a:lstStyle>
            <a:lvl1pPr marL="0" indent="0">
              <a:buNone/>
              <a:defRPr/>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BD97C3FB-458B-4314-B96A-0894ADDCF336}"/>
              </a:ext>
            </a:extLst>
          </p:cNvPr>
          <p:cNvSpPr>
            <a:spLocks noGrp="1"/>
          </p:cNvSpPr>
          <p:nvPr>
            <p:ph sz="half" idx="2" hasCustomPrompt="1"/>
          </p:nvPr>
        </p:nvSpPr>
        <p:spPr>
          <a:xfrm>
            <a:off x="6172199" y="1678329"/>
            <a:ext cx="5441623" cy="4402431"/>
          </a:xfrm>
          <a:prstGeom prst="rect">
            <a:avLst/>
          </a:prstGeom>
          <a:solidFill>
            <a:schemeClr val="bg1">
              <a:lumMod val="95000"/>
            </a:schemeClr>
          </a:solidFill>
        </p:spPr>
        <p:txBody>
          <a:bodyPr/>
          <a:lstStyle>
            <a:lvl1pPr marL="0" indent="0">
              <a:buFontTx/>
              <a:buNone/>
              <a:defRPr/>
            </a:lvl1pPr>
          </a:lstStyle>
          <a:p>
            <a:pPr lvl="0"/>
            <a:r>
              <a:rPr lang="fi-FI"/>
              <a:t>Kuva</a:t>
            </a:r>
          </a:p>
        </p:txBody>
      </p:sp>
      <p:sp>
        <p:nvSpPr>
          <p:cNvPr id="5" name="Päivämäärän paikkamerkki 4">
            <a:extLst>
              <a:ext uri="{FF2B5EF4-FFF2-40B4-BE49-F238E27FC236}">
                <a16:creationId xmlns:a16="http://schemas.microsoft.com/office/drawing/2014/main" id="{0482FBE7-C14D-47FC-8ADC-660EAC1FC03F}"/>
              </a:ext>
            </a:extLst>
          </p:cNvPr>
          <p:cNvSpPr>
            <a:spLocks noGrp="1"/>
          </p:cNvSpPr>
          <p:nvPr>
            <p:ph type="dt" sz="half" idx="10"/>
          </p:nvPr>
        </p:nvSpPr>
        <p:spPr/>
        <p:txBody>
          <a:bodyPr/>
          <a:lstStyle/>
          <a:p>
            <a:fld id="{7411DC33-F91A-4317-806A-E8D2A3D7D178}" type="datetimeFigureOut">
              <a:rPr lang="fi-FI" smtClean="0"/>
              <a:t>21.4.2023</a:t>
            </a:fld>
            <a:endParaRPr lang="fi-FI"/>
          </a:p>
        </p:txBody>
      </p:sp>
      <p:sp>
        <p:nvSpPr>
          <p:cNvPr id="6" name="Alatunnisteen paikkamerkki 5">
            <a:extLst>
              <a:ext uri="{FF2B5EF4-FFF2-40B4-BE49-F238E27FC236}">
                <a16:creationId xmlns:a16="http://schemas.microsoft.com/office/drawing/2014/main" id="{A47F2A1D-C3E7-4235-8AA1-91BF70B2A94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1FF258C-6C88-4542-9F0C-1F1C3DC8F17B}"/>
              </a:ext>
            </a:extLst>
          </p:cNvPr>
          <p:cNvSpPr>
            <a:spLocks noGrp="1"/>
          </p:cNvSpPr>
          <p:nvPr>
            <p:ph type="sldNum" sz="quarter" idx="12"/>
          </p:nvPr>
        </p:nvSpPr>
        <p:spPr/>
        <p:txBody>
          <a:bodyPr/>
          <a:lstStyle/>
          <a:p>
            <a:fld id="{AEB5B13B-25DF-4FAF-8E4E-F9C761B2CC8A}" type="slidenum">
              <a:rPr lang="fi-FI" smtClean="0"/>
              <a:t>‹#›</a:t>
            </a:fld>
            <a:endParaRPr lang="fi-FI"/>
          </a:p>
        </p:txBody>
      </p:sp>
    </p:spTree>
    <p:extLst>
      <p:ext uri="{BB962C8B-B14F-4D97-AF65-F5344CB8AC3E}">
        <p14:creationId xmlns:p14="http://schemas.microsoft.com/office/powerpoint/2010/main" val="3909398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isältö 4">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012415A-DB9B-42E4-A5C3-97EE87347B8D}"/>
              </a:ext>
            </a:extLst>
          </p:cNvPr>
          <p:cNvSpPr>
            <a:spLocks noGrp="1"/>
          </p:cNvSpPr>
          <p:nvPr>
            <p:ph type="title"/>
          </p:nvPr>
        </p:nvSpPr>
        <p:spPr>
          <a:xfrm>
            <a:off x="499621" y="502285"/>
            <a:ext cx="11114202" cy="960559"/>
          </a:xfrm>
          <a:prstGeom prst="rect">
            <a:avLst/>
          </a:prstGeo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9D403B99-7888-4784-B215-C78ED4857AAD}"/>
              </a:ext>
            </a:extLst>
          </p:cNvPr>
          <p:cNvSpPr>
            <a:spLocks noGrp="1"/>
          </p:cNvSpPr>
          <p:nvPr>
            <p:ph type="dt" sz="half" idx="10"/>
          </p:nvPr>
        </p:nvSpPr>
        <p:spPr/>
        <p:txBody>
          <a:bodyPr/>
          <a:lstStyle/>
          <a:p>
            <a:fld id="{7411DC33-F91A-4317-806A-E8D2A3D7D178}" type="datetimeFigureOut">
              <a:rPr lang="fi-FI" smtClean="0"/>
              <a:t>21.4.2023</a:t>
            </a:fld>
            <a:endParaRPr lang="fi-FI"/>
          </a:p>
        </p:txBody>
      </p:sp>
      <p:sp>
        <p:nvSpPr>
          <p:cNvPr id="4" name="Alatunnisteen paikkamerkki 3">
            <a:extLst>
              <a:ext uri="{FF2B5EF4-FFF2-40B4-BE49-F238E27FC236}">
                <a16:creationId xmlns:a16="http://schemas.microsoft.com/office/drawing/2014/main" id="{07E4F826-9079-4B80-8F0D-7B637F388075}"/>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D10F81C7-8E9F-4520-82EE-B8DE027F9919}"/>
              </a:ext>
            </a:extLst>
          </p:cNvPr>
          <p:cNvSpPr>
            <a:spLocks noGrp="1"/>
          </p:cNvSpPr>
          <p:nvPr>
            <p:ph type="sldNum" sz="quarter" idx="12"/>
          </p:nvPr>
        </p:nvSpPr>
        <p:spPr/>
        <p:txBody>
          <a:bodyPr/>
          <a:lstStyle/>
          <a:p>
            <a:fld id="{AEB5B13B-25DF-4FAF-8E4E-F9C761B2CC8A}" type="slidenum">
              <a:rPr lang="fi-FI" smtClean="0"/>
              <a:t>‹#›</a:t>
            </a:fld>
            <a:endParaRPr lang="fi-FI"/>
          </a:p>
        </p:txBody>
      </p:sp>
    </p:spTree>
    <p:extLst>
      <p:ext uri="{BB962C8B-B14F-4D97-AF65-F5344CB8AC3E}">
        <p14:creationId xmlns:p14="http://schemas.microsoft.com/office/powerpoint/2010/main" val="1150518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Sisältö 5">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87DA29C8-FE36-4248-8630-ADFA5D46EE7C}"/>
              </a:ext>
            </a:extLst>
          </p:cNvPr>
          <p:cNvSpPr>
            <a:spLocks noGrp="1"/>
          </p:cNvSpPr>
          <p:nvPr>
            <p:ph type="dt" sz="half" idx="10"/>
          </p:nvPr>
        </p:nvSpPr>
        <p:spPr/>
        <p:txBody>
          <a:bodyPr/>
          <a:lstStyle/>
          <a:p>
            <a:fld id="{7411DC33-F91A-4317-806A-E8D2A3D7D178}" type="datetimeFigureOut">
              <a:rPr lang="fi-FI" smtClean="0"/>
              <a:t>21.4.2023</a:t>
            </a:fld>
            <a:endParaRPr lang="fi-FI"/>
          </a:p>
        </p:txBody>
      </p:sp>
      <p:sp>
        <p:nvSpPr>
          <p:cNvPr id="3" name="Alatunnisteen paikkamerkki 2">
            <a:extLst>
              <a:ext uri="{FF2B5EF4-FFF2-40B4-BE49-F238E27FC236}">
                <a16:creationId xmlns:a16="http://schemas.microsoft.com/office/drawing/2014/main" id="{BB0696F0-FF2E-4CAF-9818-CA9A6F9130B2}"/>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A1663301-08FF-4402-94AD-D7317C7EBDA8}"/>
              </a:ext>
            </a:extLst>
          </p:cNvPr>
          <p:cNvSpPr>
            <a:spLocks noGrp="1"/>
          </p:cNvSpPr>
          <p:nvPr>
            <p:ph type="sldNum" sz="quarter" idx="12"/>
          </p:nvPr>
        </p:nvSpPr>
        <p:spPr/>
        <p:txBody>
          <a:bodyPr/>
          <a:lstStyle/>
          <a:p>
            <a:fld id="{AEB5B13B-25DF-4FAF-8E4E-F9C761B2CC8A}" type="slidenum">
              <a:rPr lang="fi-FI" smtClean="0"/>
              <a:t>‹#›</a:t>
            </a:fld>
            <a:endParaRPr lang="fi-FI"/>
          </a:p>
        </p:txBody>
      </p:sp>
    </p:spTree>
    <p:extLst>
      <p:ext uri="{BB962C8B-B14F-4D97-AF65-F5344CB8AC3E}">
        <p14:creationId xmlns:p14="http://schemas.microsoft.com/office/powerpoint/2010/main" val="1161216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One column white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64458" y="275167"/>
            <a:ext cx="11263085" cy="1143000"/>
          </a:xfrm>
          <a:prstGeom prst="rect">
            <a:avLst/>
          </a:prstGeom>
        </p:spPr>
        <p:txBody>
          <a:bodyPr anchor="ctr"/>
          <a:lstStyle>
            <a:lvl1pPr>
              <a:defRPr b="1">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cxnSp>
        <p:nvCxnSpPr>
          <p:cNvPr id="7" name="Straight Connector 6">
            <a:extLst>
              <a:ext uri="{C183D7F6-B498-43B3-948B-1728B52AA6E4}">
                <adec:decorative xmlns:adec="http://schemas.microsoft.com/office/drawing/2017/decorative" val="1"/>
              </a:ext>
            </a:extLst>
          </p:cNvPr>
          <p:cNvCxnSpPr/>
          <p:nvPr userDrawn="1"/>
        </p:nvCxnSpPr>
        <p:spPr>
          <a:xfrm>
            <a:off x="11163836" y="6420104"/>
            <a:ext cx="0" cy="43415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1" name="Slide Number Placeholder 6"/>
          <p:cNvSpPr txBox="1">
            <a:spLocks/>
          </p:cNvSpPr>
          <p:nvPr userDrawn="1"/>
        </p:nvSpPr>
        <p:spPr>
          <a:xfrm>
            <a:off x="11229237" y="6434533"/>
            <a:ext cx="596900" cy="288000"/>
          </a:xfrm>
          <a:prstGeom prst="rect">
            <a:avLst/>
          </a:prstGeom>
        </p:spPr>
        <p:txBody>
          <a:bodyPr bIns="0" anchor="b" anchorCtr="0"/>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Text Placeholder 3">
            <a:extLst>
              <a:ext uri="{FF2B5EF4-FFF2-40B4-BE49-F238E27FC236}">
                <a16:creationId xmlns:a16="http://schemas.microsoft.com/office/drawing/2014/main" id="{E5850091-DE91-4ABD-940A-0370198AC971}"/>
              </a:ext>
            </a:extLst>
          </p:cNvPr>
          <p:cNvSpPr>
            <a:spLocks noGrp="1"/>
          </p:cNvSpPr>
          <p:nvPr userDrawn="1">
            <p:ph type="body" sz="quarter" idx="10"/>
          </p:nvPr>
        </p:nvSpPr>
        <p:spPr>
          <a:xfrm>
            <a:off x="464458" y="1614153"/>
            <a:ext cx="11263085" cy="4367548"/>
          </a:xfrm>
          <a:prstGeom prst="rect">
            <a:avLst/>
          </a:prstGeom>
        </p:spPr>
        <p:txBody>
          <a:bodyPr/>
          <a:lstStyle>
            <a:lvl1pPr>
              <a:defRPr>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grpSp>
        <p:nvGrpSpPr>
          <p:cNvPr id="15" name="Group 14">
            <a:extLst>
              <a:ext uri="{FF2B5EF4-FFF2-40B4-BE49-F238E27FC236}">
                <a16:creationId xmlns:a16="http://schemas.microsoft.com/office/drawing/2014/main" id="{968E268E-E269-4F8A-B127-81C11B561C19}"/>
              </a:ext>
              <a:ext uri="{C183D7F6-B498-43B3-948B-1728B52AA6E4}">
                <adec:decorative xmlns:adec="http://schemas.microsoft.com/office/drawing/2017/decorative" val="1"/>
              </a:ext>
            </a:extLst>
          </p:cNvPr>
          <p:cNvGrpSpPr/>
          <p:nvPr userDrawn="1"/>
        </p:nvGrpSpPr>
        <p:grpSpPr>
          <a:xfrm>
            <a:off x="458662" y="6241897"/>
            <a:ext cx="2847637" cy="494352"/>
            <a:chOff x="343996" y="4687773"/>
            <a:chExt cx="2135728" cy="370764"/>
          </a:xfrm>
        </p:grpSpPr>
        <p:sp>
          <p:nvSpPr>
            <p:cNvPr id="16" name="Freeform 5">
              <a:extLst>
                <a:ext uri="{FF2B5EF4-FFF2-40B4-BE49-F238E27FC236}">
                  <a16:creationId xmlns:a16="http://schemas.microsoft.com/office/drawing/2014/main" id="{61DF26C4-8C3F-4AD1-AFE3-01F787031615}"/>
                </a:ext>
              </a:extLst>
            </p:cNvPr>
            <p:cNvSpPr>
              <a:spLocks/>
            </p:cNvSpPr>
            <p:nvPr userDrawn="1"/>
          </p:nvSpPr>
          <p:spPr bwMode="auto">
            <a:xfrm>
              <a:off x="343996" y="4859339"/>
              <a:ext cx="100142" cy="162730"/>
            </a:xfrm>
            <a:custGeom>
              <a:avLst/>
              <a:gdLst>
                <a:gd name="T0" fmla="*/ 0 w 57"/>
                <a:gd name="T1" fmla="*/ 0 h 92"/>
                <a:gd name="T2" fmla="*/ 0 w 57"/>
                <a:gd name="T3" fmla="*/ 73 h 92"/>
                <a:gd name="T4" fmla="*/ 21 w 57"/>
                <a:gd name="T5" fmla="*/ 92 h 92"/>
                <a:gd name="T6" fmla="*/ 57 w 57"/>
                <a:gd name="T7" fmla="*/ 91 h 92"/>
                <a:gd name="T8" fmla="*/ 56 w 57"/>
                <a:gd name="T9" fmla="*/ 78 h 92"/>
                <a:gd name="T10" fmla="*/ 24 w 57"/>
                <a:gd name="T11" fmla="*/ 78 h 92"/>
                <a:gd name="T12" fmla="*/ 18 w 57"/>
                <a:gd name="T13" fmla="*/ 76 h 92"/>
                <a:gd name="T14" fmla="*/ 17 w 57"/>
                <a:gd name="T15" fmla="*/ 71 h 92"/>
                <a:gd name="T16" fmla="*/ 17 w 57"/>
                <a:gd name="T17" fmla="*/ 0 h 92"/>
                <a:gd name="T18" fmla="*/ 0 w 57"/>
                <a:gd name="T1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92">
                  <a:moveTo>
                    <a:pt x="0" y="0"/>
                  </a:moveTo>
                  <a:cubicBezTo>
                    <a:pt x="0" y="73"/>
                    <a:pt x="0" y="73"/>
                    <a:pt x="0" y="73"/>
                  </a:cubicBezTo>
                  <a:cubicBezTo>
                    <a:pt x="0" y="86"/>
                    <a:pt x="7" y="92"/>
                    <a:pt x="21" y="92"/>
                  </a:cubicBezTo>
                  <a:cubicBezTo>
                    <a:pt x="36" y="92"/>
                    <a:pt x="48" y="92"/>
                    <a:pt x="57" y="91"/>
                  </a:cubicBezTo>
                  <a:cubicBezTo>
                    <a:pt x="56" y="78"/>
                    <a:pt x="56" y="78"/>
                    <a:pt x="56" y="78"/>
                  </a:cubicBezTo>
                  <a:cubicBezTo>
                    <a:pt x="24" y="78"/>
                    <a:pt x="24" y="78"/>
                    <a:pt x="24" y="78"/>
                  </a:cubicBezTo>
                  <a:cubicBezTo>
                    <a:pt x="22" y="78"/>
                    <a:pt x="19" y="78"/>
                    <a:pt x="18" y="76"/>
                  </a:cubicBezTo>
                  <a:cubicBezTo>
                    <a:pt x="17" y="75"/>
                    <a:pt x="17" y="73"/>
                    <a:pt x="17" y="71"/>
                  </a:cubicBezTo>
                  <a:cubicBezTo>
                    <a:pt x="17" y="0"/>
                    <a:pt x="17" y="0"/>
                    <a:pt x="17" y="0"/>
                  </a:cubicBezTo>
                  <a:lnTo>
                    <a:pt x="0"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17" name="Freeform 6">
              <a:extLst>
                <a:ext uri="{FF2B5EF4-FFF2-40B4-BE49-F238E27FC236}">
                  <a16:creationId xmlns:a16="http://schemas.microsoft.com/office/drawing/2014/main" id="{29925221-C0A1-477C-A41F-96328C2A4BE9}"/>
                </a:ext>
              </a:extLst>
            </p:cNvPr>
            <p:cNvSpPr>
              <a:spLocks/>
            </p:cNvSpPr>
            <p:nvPr userDrawn="1"/>
          </p:nvSpPr>
          <p:spPr bwMode="auto">
            <a:xfrm>
              <a:off x="451501" y="4906465"/>
              <a:ext cx="105296" cy="118550"/>
            </a:xfrm>
            <a:custGeom>
              <a:avLst/>
              <a:gdLst>
                <a:gd name="T0" fmla="*/ 44 w 60"/>
                <a:gd name="T1" fmla="*/ 0 h 67"/>
                <a:gd name="T2" fmla="*/ 44 w 60"/>
                <a:gd name="T3" fmla="*/ 46 h 67"/>
                <a:gd name="T4" fmla="*/ 25 w 60"/>
                <a:gd name="T5" fmla="*/ 53 h 67"/>
                <a:gd name="T6" fmla="*/ 18 w 60"/>
                <a:gd name="T7" fmla="*/ 51 h 67"/>
                <a:gd name="T8" fmla="*/ 17 w 60"/>
                <a:gd name="T9" fmla="*/ 44 h 67"/>
                <a:gd name="T10" fmla="*/ 17 w 60"/>
                <a:gd name="T11" fmla="*/ 0 h 67"/>
                <a:gd name="T12" fmla="*/ 0 w 60"/>
                <a:gd name="T13" fmla="*/ 0 h 67"/>
                <a:gd name="T14" fmla="*/ 0 w 60"/>
                <a:gd name="T15" fmla="*/ 49 h 67"/>
                <a:gd name="T16" fmla="*/ 18 w 60"/>
                <a:gd name="T17" fmla="*/ 67 h 67"/>
                <a:gd name="T18" fmla="*/ 46 w 60"/>
                <a:gd name="T19" fmla="*/ 56 h 67"/>
                <a:gd name="T20" fmla="*/ 47 w 60"/>
                <a:gd name="T21" fmla="*/ 65 h 67"/>
                <a:gd name="T22" fmla="*/ 60 w 60"/>
                <a:gd name="T23" fmla="*/ 65 h 67"/>
                <a:gd name="T24" fmla="*/ 60 w 60"/>
                <a:gd name="T25" fmla="*/ 0 h 67"/>
                <a:gd name="T26" fmla="*/ 44 w 60"/>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7">
                  <a:moveTo>
                    <a:pt x="44" y="0"/>
                  </a:moveTo>
                  <a:cubicBezTo>
                    <a:pt x="44" y="46"/>
                    <a:pt x="44" y="46"/>
                    <a:pt x="44" y="46"/>
                  </a:cubicBezTo>
                  <a:cubicBezTo>
                    <a:pt x="35" y="51"/>
                    <a:pt x="29" y="53"/>
                    <a:pt x="25" y="53"/>
                  </a:cubicBezTo>
                  <a:cubicBezTo>
                    <a:pt x="21" y="53"/>
                    <a:pt x="19" y="52"/>
                    <a:pt x="18" y="51"/>
                  </a:cubicBezTo>
                  <a:cubicBezTo>
                    <a:pt x="17" y="50"/>
                    <a:pt x="16" y="47"/>
                    <a:pt x="17" y="44"/>
                  </a:cubicBezTo>
                  <a:cubicBezTo>
                    <a:pt x="17" y="0"/>
                    <a:pt x="17" y="0"/>
                    <a:pt x="17" y="0"/>
                  </a:cubicBezTo>
                  <a:cubicBezTo>
                    <a:pt x="0" y="0"/>
                    <a:pt x="0" y="0"/>
                    <a:pt x="0" y="0"/>
                  </a:cubicBezTo>
                  <a:cubicBezTo>
                    <a:pt x="0" y="49"/>
                    <a:pt x="0" y="49"/>
                    <a:pt x="0" y="49"/>
                  </a:cubicBezTo>
                  <a:cubicBezTo>
                    <a:pt x="0" y="61"/>
                    <a:pt x="6" y="67"/>
                    <a:pt x="18" y="67"/>
                  </a:cubicBezTo>
                  <a:cubicBezTo>
                    <a:pt x="27" y="67"/>
                    <a:pt x="36" y="63"/>
                    <a:pt x="46" y="56"/>
                  </a:cubicBezTo>
                  <a:cubicBezTo>
                    <a:pt x="47" y="65"/>
                    <a:pt x="47" y="65"/>
                    <a:pt x="47" y="65"/>
                  </a:cubicBezTo>
                  <a:cubicBezTo>
                    <a:pt x="60" y="65"/>
                    <a:pt x="60" y="65"/>
                    <a:pt x="60" y="65"/>
                  </a:cubicBezTo>
                  <a:cubicBezTo>
                    <a:pt x="60" y="0"/>
                    <a:pt x="60" y="0"/>
                    <a:pt x="60" y="0"/>
                  </a:cubicBezTo>
                  <a:lnTo>
                    <a:pt x="4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18" name="Freeform 7">
              <a:extLst>
                <a:ext uri="{FF2B5EF4-FFF2-40B4-BE49-F238E27FC236}">
                  <a16:creationId xmlns:a16="http://schemas.microsoft.com/office/drawing/2014/main" id="{E4FE8B61-9A22-4058-8C75-EB33D7771294}"/>
                </a:ext>
              </a:extLst>
            </p:cNvPr>
            <p:cNvSpPr>
              <a:spLocks/>
            </p:cNvSpPr>
            <p:nvPr userDrawn="1"/>
          </p:nvSpPr>
          <p:spPr bwMode="auto">
            <a:xfrm>
              <a:off x="578150" y="4859339"/>
              <a:ext cx="106769" cy="162730"/>
            </a:xfrm>
            <a:custGeom>
              <a:avLst/>
              <a:gdLst>
                <a:gd name="T0" fmla="*/ 43 w 61"/>
                <a:gd name="T1" fmla="*/ 92 h 92"/>
                <a:gd name="T2" fmla="*/ 61 w 61"/>
                <a:gd name="T3" fmla="*/ 92 h 92"/>
                <a:gd name="T4" fmla="*/ 41 w 61"/>
                <a:gd name="T5" fmla="*/ 62 h 92"/>
                <a:gd name="T6" fmla="*/ 35 w 61"/>
                <a:gd name="T7" fmla="*/ 56 h 92"/>
                <a:gd name="T8" fmla="*/ 35 w 61"/>
                <a:gd name="T9" fmla="*/ 55 h 92"/>
                <a:gd name="T10" fmla="*/ 41 w 61"/>
                <a:gd name="T11" fmla="*/ 50 h 92"/>
                <a:gd name="T12" fmla="*/ 59 w 61"/>
                <a:gd name="T13" fmla="*/ 27 h 92"/>
                <a:gd name="T14" fmla="*/ 41 w 61"/>
                <a:gd name="T15" fmla="*/ 27 h 92"/>
                <a:gd name="T16" fmla="*/ 23 w 61"/>
                <a:gd name="T17" fmla="*/ 50 h 92"/>
                <a:gd name="T18" fmla="*/ 16 w 61"/>
                <a:gd name="T19" fmla="*/ 50 h 92"/>
                <a:gd name="T20" fmla="*/ 17 w 61"/>
                <a:gd name="T21" fmla="*/ 39 h 92"/>
                <a:gd name="T22" fmla="*/ 17 w 61"/>
                <a:gd name="T23" fmla="*/ 0 h 92"/>
                <a:gd name="T24" fmla="*/ 0 w 61"/>
                <a:gd name="T25" fmla="*/ 0 h 92"/>
                <a:gd name="T26" fmla="*/ 0 w 61"/>
                <a:gd name="T27" fmla="*/ 92 h 92"/>
                <a:gd name="T28" fmla="*/ 16 w 61"/>
                <a:gd name="T29" fmla="*/ 92 h 92"/>
                <a:gd name="T30" fmla="*/ 16 w 61"/>
                <a:gd name="T31" fmla="*/ 71 h 92"/>
                <a:gd name="T32" fmla="*/ 16 w 61"/>
                <a:gd name="T33" fmla="*/ 61 h 92"/>
                <a:gd name="T34" fmla="*/ 23 w 61"/>
                <a:gd name="T35" fmla="*/ 61 h 92"/>
                <a:gd name="T36" fmla="*/ 43 w 61"/>
                <a:gd name="T3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92">
                  <a:moveTo>
                    <a:pt x="43" y="92"/>
                  </a:moveTo>
                  <a:cubicBezTo>
                    <a:pt x="61" y="92"/>
                    <a:pt x="61" y="92"/>
                    <a:pt x="61" y="92"/>
                  </a:cubicBezTo>
                  <a:cubicBezTo>
                    <a:pt x="41" y="62"/>
                    <a:pt x="41" y="62"/>
                    <a:pt x="41" y="62"/>
                  </a:cubicBezTo>
                  <a:cubicBezTo>
                    <a:pt x="39" y="59"/>
                    <a:pt x="37" y="57"/>
                    <a:pt x="35" y="56"/>
                  </a:cubicBezTo>
                  <a:cubicBezTo>
                    <a:pt x="35" y="55"/>
                    <a:pt x="35" y="55"/>
                    <a:pt x="35" y="55"/>
                  </a:cubicBezTo>
                  <a:cubicBezTo>
                    <a:pt x="37" y="54"/>
                    <a:pt x="39" y="52"/>
                    <a:pt x="41" y="50"/>
                  </a:cubicBezTo>
                  <a:cubicBezTo>
                    <a:pt x="59" y="27"/>
                    <a:pt x="59" y="27"/>
                    <a:pt x="59" y="27"/>
                  </a:cubicBezTo>
                  <a:cubicBezTo>
                    <a:pt x="41" y="27"/>
                    <a:pt x="41" y="27"/>
                    <a:pt x="41" y="27"/>
                  </a:cubicBezTo>
                  <a:cubicBezTo>
                    <a:pt x="23" y="50"/>
                    <a:pt x="23" y="50"/>
                    <a:pt x="23" y="50"/>
                  </a:cubicBezTo>
                  <a:cubicBezTo>
                    <a:pt x="16" y="50"/>
                    <a:pt x="16" y="50"/>
                    <a:pt x="16" y="50"/>
                  </a:cubicBezTo>
                  <a:cubicBezTo>
                    <a:pt x="16" y="47"/>
                    <a:pt x="17" y="43"/>
                    <a:pt x="17" y="39"/>
                  </a:cubicBezTo>
                  <a:cubicBezTo>
                    <a:pt x="17" y="0"/>
                    <a:pt x="17" y="0"/>
                    <a:pt x="17" y="0"/>
                  </a:cubicBezTo>
                  <a:cubicBezTo>
                    <a:pt x="0" y="0"/>
                    <a:pt x="0" y="0"/>
                    <a:pt x="0" y="0"/>
                  </a:cubicBezTo>
                  <a:cubicBezTo>
                    <a:pt x="0" y="92"/>
                    <a:pt x="0" y="92"/>
                    <a:pt x="0" y="92"/>
                  </a:cubicBezTo>
                  <a:cubicBezTo>
                    <a:pt x="16" y="92"/>
                    <a:pt x="16" y="92"/>
                    <a:pt x="16" y="92"/>
                  </a:cubicBezTo>
                  <a:cubicBezTo>
                    <a:pt x="16" y="71"/>
                    <a:pt x="16" y="71"/>
                    <a:pt x="16" y="71"/>
                  </a:cubicBezTo>
                  <a:cubicBezTo>
                    <a:pt x="16" y="69"/>
                    <a:pt x="16" y="65"/>
                    <a:pt x="16" y="61"/>
                  </a:cubicBezTo>
                  <a:cubicBezTo>
                    <a:pt x="23" y="61"/>
                    <a:pt x="23" y="61"/>
                    <a:pt x="23" y="61"/>
                  </a:cubicBezTo>
                  <a:lnTo>
                    <a:pt x="43" y="9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0" name="Freeform 8">
              <a:extLst>
                <a:ext uri="{FF2B5EF4-FFF2-40B4-BE49-F238E27FC236}">
                  <a16:creationId xmlns:a16="http://schemas.microsoft.com/office/drawing/2014/main" id="{31751F85-F1E2-4FC8-AF8A-CD1E9B2EAD5B}"/>
                </a:ext>
              </a:extLst>
            </p:cNvPr>
            <p:cNvSpPr>
              <a:spLocks noEditPoints="1"/>
            </p:cNvSpPr>
            <p:nvPr userDrawn="1"/>
          </p:nvSpPr>
          <p:spPr bwMode="auto">
            <a:xfrm>
              <a:off x="681237" y="4903519"/>
              <a:ext cx="107505" cy="121496"/>
            </a:xfrm>
            <a:custGeom>
              <a:avLst/>
              <a:gdLst>
                <a:gd name="T0" fmla="*/ 61 w 61"/>
                <a:gd name="T1" fmla="*/ 23 h 69"/>
                <a:gd name="T2" fmla="*/ 54 w 61"/>
                <a:gd name="T3" fmla="*/ 6 h 69"/>
                <a:gd name="T4" fmla="*/ 31 w 61"/>
                <a:gd name="T5" fmla="*/ 0 h 69"/>
                <a:gd name="T6" fmla="*/ 7 w 61"/>
                <a:gd name="T7" fmla="*/ 8 h 69"/>
                <a:gd name="T8" fmla="*/ 0 w 61"/>
                <a:gd name="T9" fmla="*/ 34 h 69"/>
                <a:gd name="T10" fmla="*/ 7 w 61"/>
                <a:gd name="T11" fmla="*/ 61 h 69"/>
                <a:gd name="T12" fmla="*/ 32 w 61"/>
                <a:gd name="T13" fmla="*/ 69 h 69"/>
                <a:gd name="T14" fmla="*/ 59 w 61"/>
                <a:gd name="T15" fmla="*/ 64 h 69"/>
                <a:gd name="T16" fmla="*/ 58 w 61"/>
                <a:gd name="T17" fmla="*/ 54 h 69"/>
                <a:gd name="T18" fmla="*/ 34 w 61"/>
                <a:gd name="T19" fmla="*/ 55 h 69"/>
                <a:gd name="T20" fmla="*/ 22 w 61"/>
                <a:gd name="T21" fmla="*/ 53 h 69"/>
                <a:gd name="T22" fmla="*/ 17 w 61"/>
                <a:gd name="T23" fmla="*/ 41 h 69"/>
                <a:gd name="T24" fmla="*/ 44 w 61"/>
                <a:gd name="T25" fmla="*/ 41 h 69"/>
                <a:gd name="T26" fmla="*/ 61 w 61"/>
                <a:gd name="T27" fmla="*/ 23 h 69"/>
                <a:gd name="T28" fmla="*/ 45 w 61"/>
                <a:gd name="T29" fmla="*/ 22 h 69"/>
                <a:gd name="T30" fmla="*/ 39 w 61"/>
                <a:gd name="T31" fmla="*/ 30 h 69"/>
                <a:gd name="T32" fmla="*/ 17 w 61"/>
                <a:gd name="T33" fmla="*/ 30 h 69"/>
                <a:gd name="T34" fmla="*/ 20 w 61"/>
                <a:gd name="T35" fmla="*/ 16 h 69"/>
                <a:gd name="T36" fmla="*/ 32 w 61"/>
                <a:gd name="T37" fmla="*/ 13 h 69"/>
                <a:gd name="T38" fmla="*/ 42 w 61"/>
                <a:gd name="T39" fmla="*/ 15 h 69"/>
                <a:gd name="T40" fmla="*/ 45 w 61"/>
                <a:gd name="T41"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69">
                  <a:moveTo>
                    <a:pt x="61" y="23"/>
                  </a:moveTo>
                  <a:cubicBezTo>
                    <a:pt x="61" y="15"/>
                    <a:pt x="59" y="9"/>
                    <a:pt x="54" y="6"/>
                  </a:cubicBezTo>
                  <a:cubicBezTo>
                    <a:pt x="49" y="2"/>
                    <a:pt x="42" y="0"/>
                    <a:pt x="31" y="0"/>
                  </a:cubicBezTo>
                  <a:cubicBezTo>
                    <a:pt x="20" y="0"/>
                    <a:pt x="12" y="3"/>
                    <a:pt x="7" y="8"/>
                  </a:cubicBezTo>
                  <a:cubicBezTo>
                    <a:pt x="2" y="13"/>
                    <a:pt x="0" y="22"/>
                    <a:pt x="0" y="34"/>
                  </a:cubicBezTo>
                  <a:cubicBezTo>
                    <a:pt x="0" y="47"/>
                    <a:pt x="2" y="55"/>
                    <a:pt x="7" y="61"/>
                  </a:cubicBezTo>
                  <a:cubicBezTo>
                    <a:pt x="12" y="66"/>
                    <a:pt x="21" y="69"/>
                    <a:pt x="32" y="69"/>
                  </a:cubicBezTo>
                  <a:cubicBezTo>
                    <a:pt x="44" y="69"/>
                    <a:pt x="53" y="67"/>
                    <a:pt x="59" y="64"/>
                  </a:cubicBezTo>
                  <a:cubicBezTo>
                    <a:pt x="58" y="54"/>
                    <a:pt x="58" y="54"/>
                    <a:pt x="58" y="54"/>
                  </a:cubicBezTo>
                  <a:cubicBezTo>
                    <a:pt x="49" y="55"/>
                    <a:pt x="41" y="55"/>
                    <a:pt x="34" y="55"/>
                  </a:cubicBezTo>
                  <a:cubicBezTo>
                    <a:pt x="29" y="55"/>
                    <a:pt x="24" y="54"/>
                    <a:pt x="22" y="53"/>
                  </a:cubicBezTo>
                  <a:cubicBezTo>
                    <a:pt x="19" y="51"/>
                    <a:pt x="18" y="47"/>
                    <a:pt x="17" y="41"/>
                  </a:cubicBezTo>
                  <a:cubicBezTo>
                    <a:pt x="44" y="41"/>
                    <a:pt x="44" y="41"/>
                    <a:pt x="44" y="41"/>
                  </a:cubicBezTo>
                  <a:cubicBezTo>
                    <a:pt x="55" y="41"/>
                    <a:pt x="61" y="35"/>
                    <a:pt x="61" y="23"/>
                  </a:cubicBezTo>
                  <a:moveTo>
                    <a:pt x="45" y="22"/>
                  </a:moveTo>
                  <a:cubicBezTo>
                    <a:pt x="45" y="27"/>
                    <a:pt x="43" y="30"/>
                    <a:pt x="39" y="30"/>
                  </a:cubicBezTo>
                  <a:cubicBezTo>
                    <a:pt x="17" y="30"/>
                    <a:pt x="17" y="30"/>
                    <a:pt x="17" y="30"/>
                  </a:cubicBezTo>
                  <a:cubicBezTo>
                    <a:pt x="17" y="23"/>
                    <a:pt x="18" y="19"/>
                    <a:pt x="20" y="16"/>
                  </a:cubicBezTo>
                  <a:cubicBezTo>
                    <a:pt x="22" y="14"/>
                    <a:pt x="26" y="13"/>
                    <a:pt x="32" y="13"/>
                  </a:cubicBezTo>
                  <a:cubicBezTo>
                    <a:pt x="37" y="13"/>
                    <a:pt x="40" y="13"/>
                    <a:pt x="42" y="15"/>
                  </a:cubicBezTo>
                  <a:cubicBezTo>
                    <a:pt x="44" y="16"/>
                    <a:pt x="45" y="19"/>
                    <a:pt x="45" y="22"/>
                  </a:cubicBezTo>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0" name="Freeform 9">
              <a:extLst>
                <a:ext uri="{FF2B5EF4-FFF2-40B4-BE49-F238E27FC236}">
                  <a16:creationId xmlns:a16="http://schemas.microsoft.com/office/drawing/2014/main" id="{85C3A9DC-020B-44B2-9652-BBE10C749552}"/>
                </a:ext>
              </a:extLst>
            </p:cNvPr>
            <p:cNvSpPr>
              <a:spLocks noEditPoints="1"/>
            </p:cNvSpPr>
            <p:nvPr userDrawn="1"/>
          </p:nvSpPr>
          <p:spPr bwMode="auto">
            <a:xfrm>
              <a:off x="623803" y="4687773"/>
              <a:ext cx="219428" cy="204701"/>
            </a:xfrm>
            <a:custGeom>
              <a:avLst/>
              <a:gdLst>
                <a:gd name="T0" fmla="*/ 65 w 125"/>
                <a:gd name="T1" fmla="*/ 1 h 116"/>
                <a:gd name="T2" fmla="*/ 0 w 125"/>
                <a:gd name="T3" fmla="*/ 44 h 116"/>
                <a:gd name="T4" fmla="*/ 13 w 125"/>
                <a:gd name="T5" fmla="*/ 76 h 116"/>
                <a:gd name="T6" fmla="*/ 39 w 125"/>
                <a:gd name="T7" fmla="*/ 91 h 116"/>
                <a:gd name="T8" fmla="*/ 39 w 125"/>
                <a:gd name="T9" fmla="*/ 91 h 116"/>
                <a:gd name="T10" fmla="*/ 39 w 125"/>
                <a:gd name="T11" fmla="*/ 92 h 116"/>
                <a:gd name="T12" fmla="*/ 39 w 125"/>
                <a:gd name="T13" fmla="*/ 92 h 116"/>
                <a:gd name="T14" fmla="*/ 21 w 125"/>
                <a:gd name="T15" fmla="*/ 116 h 116"/>
                <a:gd name="T16" fmla="*/ 30 w 125"/>
                <a:gd name="T17" fmla="*/ 116 h 116"/>
                <a:gd name="T18" fmla="*/ 66 w 125"/>
                <a:gd name="T19" fmla="*/ 95 h 116"/>
                <a:gd name="T20" fmla="*/ 124 w 125"/>
                <a:gd name="T21" fmla="*/ 49 h 116"/>
                <a:gd name="T22" fmla="*/ 65 w 125"/>
                <a:gd name="T23" fmla="*/ 1 h 116"/>
                <a:gd name="T24" fmla="*/ 82 w 125"/>
                <a:gd name="T25" fmla="*/ 77 h 116"/>
                <a:gd name="T26" fmla="*/ 52 w 125"/>
                <a:gd name="T27" fmla="*/ 85 h 116"/>
                <a:gd name="T28" fmla="*/ 70 w 125"/>
                <a:gd name="T29" fmla="*/ 56 h 116"/>
                <a:gd name="T30" fmla="*/ 68 w 125"/>
                <a:gd name="T31" fmla="*/ 56 h 116"/>
                <a:gd name="T32" fmla="*/ 41 w 125"/>
                <a:gd name="T33" fmla="*/ 83 h 116"/>
                <a:gd name="T34" fmla="*/ 32 w 125"/>
                <a:gd name="T35" fmla="*/ 78 h 116"/>
                <a:gd name="T36" fmla="*/ 35 w 125"/>
                <a:gd name="T37" fmla="*/ 29 h 116"/>
                <a:gd name="T38" fmla="*/ 75 w 125"/>
                <a:gd name="T39" fmla="*/ 19 h 116"/>
                <a:gd name="T40" fmla="*/ 99 w 125"/>
                <a:gd name="T41" fmla="*/ 16 h 116"/>
                <a:gd name="T42" fmla="*/ 82 w 125"/>
                <a:gd name="T4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16">
                  <a:moveTo>
                    <a:pt x="65" y="1"/>
                  </a:moveTo>
                  <a:cubicBezTo>
                    <a:pt x="30" y="0"/>
                    <a:pt x="1" y="19"/>
                    <a:pt x="0" y="44"/>
                  </a:cubicBezTo>
                  <a:cubicBezTo>
                    <a:pt x="0" y="56"/>
                    <a:pt x="3" y="67"/>
                    <a:pt x="13" y="76"/>
                  </a:cubicBezTo>
                  <a:cubicBezTo>
                    <a:pt x="26" y="89"/>
                    <a:pt x="39" y="91"/>
                    <a:pt x="39" y="91"/>
                  </a:cubicBezTo>
                  <a:cubicBezTo>
                    <a:pt x="39" y="91"/>
                    <a:pt x="39" y="91"/>
                    <a:pt x="39" y="91"/>
                  </a:cubicBezTo>
                  <a:cubicBezTo>
                    <a:pt x="39" y="92"/>
                    <a:pt x="39" y="92"/>
                    <a:pt x="39" y="92"/>
                  </a:cubicBezTo>
                  <a:cubicBezTo>
                    <a:pt x="39" y="92"/>
                    <a:pt x="39" y="92"/>
                    <a:pt x="39" y="92"/>
                  </a:cubicBezTo>
                  <a:cubicBezTo>
                    <a:pt x="38" y="93"/>
                    <a:pt x="21" y="116"/>
                    <a:pt x="21" y="116"/>
                  </a:cubicBezTo>
                  <a:cubicBezTo>
                    <a:pt x="30" y="116"/>
                    <a:pt x="30" y="116"/>
                    <a:pt x="30" y="116"/>
                  </a:cubicBezTo>
                  <a:cubicBezTo>
                    <a:pt x="39" y="109"/>
                    <a:pt x="60" y="95"/>
                    <a:pt x="66" y="95"/>
                  </a:cubicBezTo>
                  <a:cubicBezTo>
                    <a:pt x="104" y="94"/>
                    <a:pt x="124" y="70"/>
                    <a:pt x="124" y="49"/>
                  </a:cubicBezTo>
                  <a:cubicBezTo>
                    <a:pt x="125" y="24"/>
                    <a:pt x="100" y="3"/>
                    <a:pt x="65" y="1"/>
                  </a:cubicBezTo>
                  <a:close/>
                  <a:moveTo>
                    <a:pt x="82" y="77"/>
                  </a:moveTo>
                  <a:cubicBezTo>
                    <a:pt x="74" y="83"/>
                    <a:pt x="62" y="86"/>
                    <a:pt x="52" y="85"/>
                  </a:cubicBezTo>
                  <a:cubicBezTo>
                    <a:pt x="60" y="71"/>
                    <a:pt x="70" y="56"/>
                    <a:pt x="70" y="56"/>
                  </a:cubicBezTo>
                  <a:cubicBezTo>
                    <a:pt x="68" y="56"/>
                    <a:pt x="68" y="56"/>
                    <a:pt x="68" y="56"/>
                  </a:cubicBezTo>
                  <a:cubicBezTo>
                    <a:pt x="65" y="59"/>
                    <a:pt x="52" y="69"/>
                    <a:pt x="41" y="83"/>
                  </a:cubicBezTo>
                  <a:cubicBezTo>
                    <a:pt x="37" y="82"/>
                    <a:pt x="34" y="80"/>
                    <a:pt x="32" y="78"/>
                  </a:cubicBezTo>
                  <a:cubicBezTo>
                    <a:pt x="17" y="65"/>
                    <a:pt x="20" y="41"/>
                    <a:pt x="35" y="29"/>
                  </a:cubicBezTo>
                  <a:cubicBezTo>
                    <a:pt x="47" y="19"/>
                    <a:pt x="62" y="19"/>
                    <a:pt x="75" y="19"/>
                  </a:cubicBezTo>
                  <a:cubicBezTo>
                    <a:pt x="89" y="19"/>
                    <a:pt x="99" y="16"/>
                    <a:pt x="99" y="16"/>
                  </a:cubicBezTo>
                  <a:cubicBezTo>
                    <a:pt x="99" y="16"/>
                    <a:pt x="108" y="56"/>
                    <a:pt x="82" y="7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pic>
          <p:nvPicPr>
            <p:cNvPr id="31" name="Picture 30">
              <a:extLst>
                <a:ext uri="{FF2B5EF4-FFF2-40B4-BE49-F238E27FC236}">
                  <a16:creationId xmlns:a16="http://schemas.microsoft.com/office/drawing/2014/main" id="{DCD21988-C58B-4869-A7FC-3D074B3DE6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5698" y="4885868"/>
              <a:ext cx="1554026" cy="172669"/>
            </a:xfrm>
            <a:prstGeom prst="rect">
              <a:avLst/>
            </a:prstGeom>
          </p:spPr>
        </p:pic>
      </p:grpSp>
      <p:sp>
        <p:nvSpPr>
          <p:cNvPr id="32" name="Footer Placeholder 3">
            <a:extLst>
              <a:ext uri="{FF2B5EF4-FFF2-40B4-BE49-F238E27FC236}">
                <a16:creationId xmlns:a16="http://schemas.microsoft.com/office/drawing/2014/main" id="{B2015789-2DE7-4B52-9246-F07FAEA21E96}"/>
              </a:ext>
            </a:extLst>
          </p:cNvPr>
          <p:cNvSpPr>
            <a:spLocks noGrp="1"/>
          </p:cNvSpPr>
          <p:nvPr>
            <p:ph type="ftr" sz="quarter" idx="3"/>
          </p:nvPr>
        </p:nvSpPr>
        <p:spPr>
          <a:xfrm>
            <a:off x="3683541" y="6118578"/>
            <a:ext cx="6312807" cy="603956"/>
          </a:xfrm>
          <a:prstGeom prst="rect">
            <a:avLst/>
          </a:prstGeom>
        </p:spPr>
        <p:txBody>
          <a:bodyPr vert="horz" lIns="91440" tIns="45720" rIns="91440" bIns="0" rtlCol="0" anchor="b" anchorCtr="0"/>
          <a:lstStyle>
            <a:lvl1pPr algn="l">
              <a:defRPr sz="1333">
                <a:solidFill>
                  <a:schemeClr val="bg1">
                    <a:lumMod val="65000"/>
                  </a:schemeClr>
                </a:solidFill>
              </a:defRPr>
            </a:lvl1pPr>
          </a:lstStyle>
          <a:p>
            <a:endParaRPr lang="fi-FI"/>
          </a:p>
        </p:txBody>
      </p:sp>
      <p:sp>
        <p:nvSpPr>
          <p:cNvPr id="33" name="Date Placeholder 2">
            <a:extLst>
              <a:ext uri="{FF2B5EF4-FFF2-40B4-BE49-F238E27FC236}">
                <a16:creationId xmlns:a16="http://schemas.microsoft.com/office/drawing/2014/main" id="{AB50C04F-328B-42FC-A7CA-F18550BF4BD1}"/>
              </a:ext>
            </a:extLst>
          </p:cNvPr>
          <p:cNvSpPr>
            <a:spLocks noGrp="1"/>
          </p:cNvSpPr>
          <p:nvPr>
            <p:ph type="dt" sz="half" idx="2"/>
          </p:nvPr>
        </p:nvSpPr>
        <p:spPr>
          <a:xfrm>
            <a:off x="10069002" y="6457047"/>
            <a:ext cx="1062081" cy="265487"/>
          </a:xfrm>
          <a:prstGeom prst="rect">
            <a:avLst/>
          </a:prstGeom>
        </p:spPr>
        <p:txBody>
          <a:bodyPr vert="horz" lIns="91440" tIns="45720" rIns="91440" bIns="0" rtlCol="0" anchor="b" anchorCtr="0"/>
          <a:lstStyle>
            <a:lvl1pPr algn="r">
              <a:defRPr sz="1333">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0BDD77C-B894-414B-90C2-975A579D7D69}" type="datetimeFigureOut">
              <a:rPr lang="fi-FI" smtClean="0"/>
              <a:pPr/>
              <a:t>21.4.2023</a:t>
            </a:fld>
            <a:endParaRPr lang="fi-FI"/>
          </a:p>
        </p:txBody>
      </p:sp>
    </p:spTree>
    <p:extLst>
      <p:ext uri="{BB962C8B-B14F-4D97-AF65-F5344CB8AC3E}">
        <p14:creationId xmlns:p14="http://schemas.microsoft.com/office/powerpoint/2010/main" val="418301659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älilehti valkoinen">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936274" y="1478280"/>
            <a:ext cx="4022225" cy="3855720"/>
          </a:xfrm>
        </p:spPr>
        <p:txBody>
          <a:bodyPr anchor="ctr">
            <a:normAutofit/>
          </a:bodyPr>
          <a:lstStyle>
            <a:lvl1pPr algn="l">
              <a:defRPr sz="3600" b="1">
                <a:solidFill>
                  <a:schemeClr val="tx2"/>
                </a:solidFill>
              </a:defRPr>
            </a:lvl1pPr>
          </a:lstStyle>
          <a:p>
            <a:r>
              <a:rPr lang="fi-FI"/>
              <a:t>Muokkaa ots. perustyyl. napsautt.</a:t>
            </a:r>
          </a:p>
        </p:txBody>
      </p:sp>
      <p:pic>
        <p:nvPicPr>
          <p:cNvPr id="5" name="Kuva 4">
            <a:extLst>
              <a:ext uri="{FF2B5EF4-FFF2-40B4-BE49-F238E27FC236}">
                <a16:creationId xmlns:a16="http://schemas.microsoft.com/office/drawing/2014/main" id="{DFC58CA2-DD97-4BF8-A43A-3B649E4267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621" y="6212281"/>
            <a:ext cx="2743199" cy="430991"/>
          </a:xfrm>
          <a:prstGeom prst="rect">
            <a:avLst/>
          </a:prstGeom>
        </p:spPr>
      </p:pic>
      <p:sp>
        <p:nvSpPr>
          <p:cNvPr id="7" name="Kuvan paikkamerkki 19">
            <a:extLst>
              <a:ext uri="{FF2B5EF4-FFF2-40B4-BE49-F238E27FC236}">
                <a16:creationId xmlns:a16="http://schemas.microsoft.com/office/drawing/2014/main" id="{A89B9699-12A3-E1DA-071C-6FE056763748}"/>
              </a:ext>
              <a:ext uri="{C183D7F6-B498-43B3-948B-1728B52AA6E4}">
                <adec:decorative xmlns:adec="http://schemas.microsoft.com/office/drawing/2017/decorative" val="0"/>
              </a:ext>
            </a:extLst>
          </p:cNvPr>
          <p:cNvSpPr>
            <a:spLocks noGrp="1"/>
          </p:cNvSpPr>
          <p:nvPr>
            <p:ph type="pic" sz="quarter" idx="13" hasCustomPrompt="1"/>
          </p:nvPr>
        </p:nvSpPr>
        <p:spPr>
          <a:xfrm>
            <a:off x="5746936" y="-17335"/>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1">
              <a:lumMod val="95000"/>
            </a:schemeClr>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1998026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älilehti oranssi">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936274" y="1478280"/>
            <a:ext cx="4022225" cy="3855720"/>
          </a:xfrm>
        </p:spPr>
        <p:txBody>
          <a:bodyPr anchor="ctr">
            <a:normAutofit/>
          </a:bodyPr>
          <a:lstStyle>
            <a:lvl1pPr algn="l">
              <a:defRPr sz="3600" b="1">
                <a:solidFill>
                  <a:schemeClr val="bg1"/>
                </a:solidFill>
              </a:defRPr>
            </a:lvl1pPr>
          </a:lstStyle>
          <a:p>
            <a:r>
              <a:rPr lang="fi-FI"/>
              <a:t>Muokkaa ots. perustyyl. napsautt.</a:t>
            </a:r>
          </a:p>
        </p:txBody>
      </p:sp>
      <p:pic>
        <p:nvPicPr>
          <p:cNvPr id="4" name="Kuva 3">
            <a:extLst>
              <a:ext uri="{FF2B5EF4-FFF2-40B4-BE49-F238E27FC236}">
                <a16:creationId xmlns:a16="http://schemas.microsoft.com/office/drawing/2014/main" id="{1FE17AA1-6796-4051-99D6-44831BB320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621" y="6181801"/>
            <a:ext cx="2743199" cy="430991"/>
          </a:xfrm>
          <a:prstGeom prst="rect">
            <a:avLst/>
          </a:prstGeom>
        </p:spPr>
      </p:pic>
      <p:sp>
        <p:nvSpPr>
          <p:cNvPr id="5" name="Kuvan paikkamerkki 19">
            <a:extLst>
              <a:ext uri="{FF2B5EF4-FFF2-40B4-BE49-F238E27FC236}">
                <a16:creationId xmlns:a16="http://schemas.microsoft.com/office/drawing/2014/main" id="{DDC108F1-371D-49CA-7FB0-56B7DFB50795}"/>
              </a:ext>
              <a:ext uri="{C183D7F6-B498-43B3-948B-1728B52AA6E4}">
                <adec:decorative xmlns:adec="http://schemas.microsoft.com/office/drawing/2017/decorative" val="0"/>
              </a:ext>
            </a:extLst>
          </p:cNvPr>
          <p:cNvSpPr>
            <a:spLocks noGrp="1"/>
          </p:cNvSpPr>
          <p:nvPr>
            <p:ph type="pic" sz="quarter" idx="13" hasCustomPrompt="1"/>
          </p:nvPr>
        </p:nvSpPr>
        <p:spPr>
          <a:xfrm>
            <a:off x="5746936" y="-17335"/>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2"/>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3327976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älilehti sininen">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936274" y="1478280"/>
            <a:ext cx="4022225" cy="3855720"/>
          </a:xfrm>
        </p:spPr>
        <p:txBody>
          <a:bodyPr anchor="ctr">
            <a:normAutofit/>
          </a:bodyPr>
          <a:lstStyle>
            <a:lvl1pPr algn="l">
              <a:defRPr sz="3600" b="1">
                <a:solidFill>
                  <a:schemeClr val="bg1"/>
                </a:solidFill>
              </a:defRPr>
            </a:lvl1pPr>
          </a:lstStyle>
          <a:p>
            <a:r>
              <a:rPr lang="fi-FI"/>
              <a:t>Muokkaa ots. perustyyl. napsautt.</a:t>
            </a:r>
          </a:p>
        </p:txBody>
      </p:sp>
      <p:pic>
        <p:nvPicPr>
          <p:cNvPr id="4" name="Kuva 3">
            <a:extLst>
              <a:ext uri="{FF2B5EF4-FFF2-40B4-BE49-F238E27FC236}">
                <a16:creationId xmlns:a16="http://schemas.microsoft.com/office/drawing/2014/main" id="{DA7063C1-DD54-4113-B068-7DCD7547E9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621" y="6181801"/>
            <a:ext cx="2743199" cy="430991"/>
          </a:xfrm>
          <a:prstGeom prst="rect">
            <a:avLst/>
          </a:prstGeom>
        </p:spPr>
      </p:pic>
      <p:sp>
        <p:nvSpPr>
          <p:cNvPr id="5" name="Kuvan paikkamerkki 19">
            <a:extLst>
              <a:ext uri="{FF2B5EF4-FFF2-40B4-BE49-F238E27FC236}">
                <a16:creationId xmlns:a16="http://schemas.microsoft.com/office/drawing/2014/main" id="{D0120839-346F-63F6-959A-B6C321E3E7CE}"/>
              </a:ext>
              <a:ext uri="{C183D7F6-B498-43B3-948B-1728B52AA6E4}">
                <adec:decorative xmlns:adec="http://schemas.microsoft.com/office/drawing/2017/decorative" val="0"/>
              </a:ext>
            </a:extLst>
          </p:cNvPr>
          <p:cNvSpPr>
            <a:spLocks noGrp="1"/>
          </p:cNvSpPr>
          <p:nvPr>
            <p:ph type="pic" sz="quarter" idx="13" hasCustomPrompt="1"/>
          </p:nvPr>
        </p:nvSpPr>
        <p:spPr>
          <a:xfrm>
            <a:off x="5746936" y="-12548"/>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1"/>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572186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nsi oranssi">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713264" y="2127632"/>
            <a:ext cx="4022225" cy="2903494"/>
          </a:xfrm>
        </p:spPr>
        <p:txBody>
          <a:bodyPr anchor="b">
            <a:normAutofit/>
          </a:bodyPr>
          <a:lstStyle>
            <a:lvl1pPr algn="l">
              <a:defRPr sz="4000" b="1">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92CEB6E3-6FFE-4679-85ED-C53932D04009}"/>
              </a:ext>
            </a:extLst>
          </p:cNvPr>
          <p:cNvSpPr>
            <a:spLocks noGrp="1"/>
          </p:cNvSpPr>
          <p:nvPr>
            <p:ph type="subTitle" idx="1"/>
          </p:nvPr>
        </p:nvSpPr>
        <p:spPr>
          <a:xfrm>
            <a:off x="713264" y="5342242"/>
            <a:ext cx="4022225" cy="743719"/>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0" name="Kuva 9">
            <a:extLst>
              <a:ext uri="{FF2B5EF4-FFF2-40B4-BE49-F238E27FC236}">
                <a16:creationId xmlns:a16="http://schemas.microsoft.com/office/drawing/2014/main" id="{00CD615E-AD02-404E-9366-4F6C0E1C1A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6273" y="569325"/>
            <a:ext cx="1467562" cy="1151029"/>
          </a:xfrm>
          <a:prstGeom prst="rect">
            <a:avLst/>
          </a:prstGeom>
        </p:spPr>
      </p:pic>
      <p:sp>
        <p:nvSpPr>
          <p:cNvPr id="5" name="Kuvan paikkamerkki 19">
            <a:extLst>
              <a:ext uri="{FF2B5EF4-FFF2-40B4-BE49-F238E27FC236}">
                <a16:creationId xmlns:a16="http://schemas.microsoft.com/office/drawing/2014/main" id="{64D03E03-5D96-FFD3-05AC-1E18D23D4380}"/>
              </a:ext>
              <a:ext uri="{C183D7F6-B498-43B3-948B-1728B52AA6E4}">
                <adec:decorative xmlns:adec="http://schemas.microsoft.com/office/drawing/2017/decorative" val="0"/>
              </a:ext>
            </a:extLst>
          </p:cNvPr>
          <p:cNvSpPr>
            <a:spLocks noGrp="1"/>
          </p:cNvSpPr>
          <p:nvPr>
            <p:ph type="pic" sz="quarter" idx="13" hasCustomPrompt="1"/>
          </p:nvPr>
        </p:nvSpPr>
        <p:spPr>
          <a:xfrm>
            <a:off x="5746936" y="-12548"/>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1"/>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1342946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älilehti vihreä">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936274" y="1478280"/>
            <a:ext cx="4022225" cy="3855720"/>
          </a:xfrm>
        </p:spPr>
        <p:txBody>
          <a:bodyPr anchor="ctr">
            <a:normAutofit/>
          </a:bodyPr>
          <a:lstStyle>
            <a:lvl1pPr algn="l">
              <a:defRPr sz="3600" b="1">
                <a:solidFill>
                  <a:schemeClr val="bg1"/>
                </a:solidFill>
              </a:defRPr>
            </a:lvl1pPr>
          </a:lstStyle>
          <a:p>
            <a:r>
              <a:rPr lang="fi-FI"/>
              <a:t>Muokkaa ots. perustyyl. napsautt.</a:t>
            </a:r>
          </a:p>
        </p:txBody>
      </p:sp>
      <p:pic>
        <p:nvPicPr>
          <p:cNvPr id="4" name="Kuva 3">
            <a:extLst>
              <a:ext uri="{FF2B5EF4-FFF2-40B4-BE49-F238E27FC236}">
                <a16:creationId xmlns:a16="http://schemas.microsoft.com/office/drawing/2014/main" id="{0F1B6959-8735-4004-8259-52CF3A585C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621" y="6181801"/>
            <a:ext cx="2743199" cy="430991"/>
          </a:xfrm>
          <a:prstGeom prst="rect">
            <a:avLst/>
          </a:prstGeom>
        </p:spPr>
      </p:pic>
      <p:sp>
        <p:nvSpPr>
          <p:cNvPr id="5" name="Kuvan paikkamerkki 19">
            <a:extLst>
              <a:ext uri="{FF2B5EF4-FFF2-40B4-BE49-F238E27FC236}">
                <a16:creationId xmlns:a16="http://schemas.microsoft.com/office/drawing/2014/main" id="{D7AFCF0F-65BD-489D-0DB3-0CEC0D92D09C}"/>
              </a:ext>
              <a:ext uri="{C183D7F6-B498-43B3-948B-1728B52AA6E4}">
                <adec:decorative xmlns:adec="http://schemas.microsoft.com/office/drawing/2017/decorative" val="0"/>
              </a:ext>
            </a:extLst>
          </p:cNvPr>
          <p:cNvSpPr>
            <a:spLocks noGrp="1"/>
          </p:cNvSpPr>
          <p:nvPr>
            <p:ph type="pic" sz="quarter" idx="13" hasCustomPrompt="1"/>
          </p:nvPr>
        </p:nvSpPr>
        <p:spPr>
          <a:xfrm>
            <a:off x="5746936" y="-12548"/>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1"/>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65406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älilehti violetti">
    <p:bg>
      <p:bgPr>
        <a:solidFill>
          <a:schemeClr val="accent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936274" y="1478280"/>
            <a:ext cx="4022225" cy="3855720"/>
          </a:xfrm>
        </p:spPr>
        <p:txBody>
          <a:bodyPr anchor="ctr">
            <a:normAutofit/>
          </a:bodyPr>
          <a:lstStyle>
            <a:lvl1pPr algn="l">
              <a:defRPr sz="3600" b="1">
                <a:solidFill>
                  <a:schemeClr val="bg1"/>
                </a:solidFill>
              </a:defRPr>
            </a:lvl1pPr>
          </a:lstStyle>
          <a:p>
            <a:r>
              <a:rPr lang="fi-FI"/>
              <a:t>Muokkaa ots. perustyyl. napsautt.</a:t>
            </a:r>
          </a:p>
        </p:txBody>
      </p:sp>
      <p:pic>
        <p:nvPicPr>
          <p:cNvPr id="4" name="Kuva 3">
            <a:extLst>
              <a:ext uri="{FF2B5EF4-FFF2-40B4-BE49-F238E27FC236}">
                <a16:creationId xmlns:a16="http://schemas.microsoft.com/office/drawing/2014/main" id="{0F1B6959-8735-4004-8259-52CF3A585C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621" y="6181801"/>
            <a:ext cx="2743199" cy="430991"/>
          </a:xfrm>
          <a:prstGeom prst="rect">
            <a:avLst/>
          </a:prstGeom>
        </p:spPr>
      </p:pic>
      <p:sp>
        <p:nvSpPr>
          <p:cNvPr id="5" name="Kuvan paikkamerkki 19">
            <a:extLst>
              <a:ext uri="{FF2B5EF4-FFF2-40B4-BE49-F238E27FC236}">
                <a16:creationId xmlns:a16="http://schemas.microsoft.com/office/drawing/2014/main" id="{24809C74-E802-6E55-9B67-B39FF3BF1A8E}"/>
              </a:ext>
              <a:ext uri="{C183D7F6-B498-43B3-948B-1728B52AA6E4}">
                <adec:decorative xmlns:adec="http://schemas.microsoft.com/office/drawing/2017/decorative" val="0"/>
              </a:ext>
            </a:extLst>
          </p:cNvPr>
          <p:cNvSpPr>
            <a:spLocks noGrp="1"/>
          </p:cNvSpPr>
          <p:nvPr>
            <p:ph type="pic" sz="quarter" idx="13" hasCustomPrompt="1"/>
          </p:nvPr>
        </p:nvSpPr>
        <p:spPr>
          <a:xfrm>
            <a:off x="5746936" y="-12548"/>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1"/>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410599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706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älilehti oranssi">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936274" y="1478280"/>
            <a:ext cx="4022225" cy="3855720"/>
          </a:xfrm>
        </p:spPr>
        <p:txBody>
          <a:bodyPr anchor="ctr">
            <a:normAutofit/>
          </a:bodyPr>
          <a:lstStyle>
            <a:lvl1pPr algn="l">
              <a:defRPr sz="3600" b="1">
                <a:solidFill>
                  <a:schemeClr val="bg1"/>
                </a:solidFill>
              </a:defRPr>
            </a:lvl1pPr>
          </a:lstStyle>
          <a:p>
            <a:endParaRPr lang="fi-FI"/>
          </a:p>
        </p:txBody>
      </p:sp>
      <p:pic>
        <p:nvPicPr>
          <p:cNvPr id="4" name="Kuva 3">
            <a:extLst>
              <a:ext uri="{FF2B5EF4-FFF2-40B4-BE49-F238E27FC236}">
                <a16:creationId xmlns:a16="http://schemas.microsoft.com/office/drawing/2014/main" id="{1FE17AA1-6796-4051-99D6-44831BB320C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9621" y="6181801"/>
            <a:ext cx="2743199" cy="430991"/>
          </a:xfrm>
          <a:prstGeom prst="rect">
            <a:avLst/>
          </a:prstGeom>
        </p:spPr>
      </p:pic>
    </p:spTree>
    <p:extLst>
      <p:ext uri="{BB962C8B-B14F-4D97-AF65-F5344CB8AC3E}">
        <p14:creationId xmlns:p14="http://schemas.microsoft.com/office/powerpoint/2010/main" val="1479735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älilehti sininen">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936274" y="1478280"/>
            <a:ext cx="4022225" cy="3855720"/>
          </a:xfrm>
        </p:spPr>
        <p:txBody>
          <a:bodyPr anchor="ctr">
            <a:normAutofit/>
          </a:bodyPr>
          <a:lstStyle>
            <a:lvl1pPr algn="l">
              <a:defRPr sz="3600" b="1">
                <a:solidFill>
                  <a:schemeClr val="bg1"/>
                </a:solidFill>
              </a:defRPr>
            </a:lvl1pPr>
          </a:lstStyle>
          <a:p>
            <a:endParaRPr lang="fi-FI"/>
          </a:p>
        </p:txBody>
      </p:sp>
      <p:pic>
        <p:nvPicPr>
          <p:cNvPr id="4" name="Kuva 3">
            <a:extLst>
              <a:ext uri="{FF2B5EF4-FFF2-40B4-BE49-F238E27FC236}">
                <a16:creationId xmlns:a16="http://schemas.microsoft.com/office/drawing/2014/main" id="{DA7063C1-DD54-4113-B068-7DCD7547E9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9621" y="6181801"/>
            <a:ext cx="2743199" cy="430991"/>
          </a:xfrm>
          <a:prstGeom prst="rect">
            <a:avLst/>
          </a:prstGeom>
        </p:spPr>
      </p:pic>
    </p:spTree>
    <p:extLst>
      <p:ext uri="{BB962C8B-B14F-4D97-AF65-F5344CB8AC3E}">
        <p14:creationId xmlns:p14="http://schemas.microsoft.com/office/powerpoint/2010/main" val="1594395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älilehti vihreä">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936274" y="1478280"/>
            <a:ext cx="4022225" cy="3855720"/>
          </a:xfrm>
        </p:spPr>
        <p:txBody>
          <a:bodyPr anchor="ctr">
            <a:normAutofit/>
          </a:bodyPr>
          <a:lstStyle>
            <a:lvl1pPr algn="l">
              <a:defRPr sz="3600" b="1">
                <a:solidFill>
                  <a:schemeClr val="bg1"/>
                </a:solidFill>
              </a:defRPr>
            </a:lvl1pPr>
          </a:lstStyle>
          <a:p>
            <a:endParaRPr lang="fi-FI"/>
          </a:p>
        </p:txBody>
      </p:sp>
      <p:pic>
        <p:nvPicPr>
          <p:cNvPr id="4" name="Kuva 3">
            <a:extLst>
              <a:ext uri="{FF2B5EF4-FFF2-40B4-BE49-F238E27FC236}">
                <a16:creationId xmlns:a16="http://schemas.microsoft.com/office/drawing/2014/main" id="{0F1B6959-8735-4004-8259-52CF3A585C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9621" y="6181801"/>
            <a:ext cx="2743199" cy="430991"/>
          </a:xfrm>
          <a:prstGeom prst="rect">
            <a:avLst/>
          </a:prstGeom>
        </p:spPr>
      </p:pic>
    </p:spTree>
    <p:extLst>
      <p:ext uri="{BB962C8B-B14F-4D97-AF65-F5344CB8AC3E}">
        <p14:creationId xmlns:p14="http://schemas.microsoft.com/office/powerpoint/2010/main" val="87965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Välilehti vihreä">
    <p:bg>
      <p:bgPr>
        <a:solidFill>
          <a:schemeClr val="accent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936274" y="1478280"/>
            <a:ext cx="4022225" cy="3855720"/>
          </a:xfrm>
        </p:spPr>
        <p:txBody>
          <a:bodyPr anchor="ctr">
            <a:normAutofit/>
          </a:bodyPr>
          <a:lstStyle>
            <a:lvl1pPr algn="l">
              <a:defRPr sz="3600" b="1">
                <a:solidFill>
                  <a:schemeClr val="bg1"/>
                </a:solidFill>
              </a:defRPr>
            </a:lvl1pPr>
          </a:lstStyle>
          <a:p>
            <a:endParaRPr lang="fi-FI"/>
          </a:p>
        </p:txBody>
      </p:sp>
      <p:pic>
        <p:nvPicPr>
          <p:cNvPr id="4" name="Kuva 3">
            <a:extLst>
              <a:ext uri="{FF2B5EF4-FFF2-40B4-BE49-F238E27FC236}">
                <a16:creationId xmlns:a16="http://schemas.microsoft.com/office/drawing/2014/main" id="{0F1B6959-8735-4004-8259-52CF3A585C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9621" y="6181801"/>
            <a:ext cx="2743199" cy="430991"/>
          </a:xfrm>
          <a:prstGeom prst="rect">
            <a:avLst/>
          </a:prstGeom>
        </p:spPr>
      </p:pic>
    </p:spTree>
    <p:extLst>
      <p:ext uri="{BB962C8B-B14F-4D97-AF65-F5344CB8AC3E}">
        <p14:creationId xmlns:p14="http://schemas.microsoft.com/office/powerpoint/2010/main" val="30849351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älilehti valkoinen">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4A8B4-391A-4168-8396-5E9B5ABA090D}"/>
              </a:ext>
            </a:extLst>
          </p:cNvPr>
          <p:cNvSpPr>
            <a:spLocks noGrp="1"/>
          </p:cNvSpPr>
          <p:nvPr>
            <p:ph type="ctrTitle"/>
          </p:nvPr>
        </p:nvSpPr>
        <p:spPr>
          <a:xfrm>
            <a:off x="936274" y="1478280"/>
            <a:ext cx="4022225" cy="3855720"/>
          </a:xfrm>
        </p:spPr>
        <p:txBody>
          <a:bodyPr anchor="ctr">
            <a:normAutofit/>
          </a:bodyPr>
          <a:lstStyle>
            <a:lvl1pPr algn="l">
              <a:defRPr sz="3600" b="1">
                <a:solidFill>
                  <a:schemeClr val="tx1"/>
                </a:solidFill>
              </a:defRPr>
            </a:lvl1pPr>
          </a:lstStyle>
          <a:p>
            <a:endParaRPr lang="fi-FI"/>
          </a:p>
        </p:txBody>
      </p:sp>
      <p:pic>
        <p:nvPicPr>
          <p:cNvPr id="5" name="Kuva 4">
            <a:extLst>
              <a:ext uri="{FF2B5EF4-FFF2-40B4-BE49-F238E27FC236}">
                <a16:creationId xmlns:a16="http://schemas.microsoft.com/office/drawing/2014/main" id="{DFC58CA2-DD97-4BF8-A43A-3B649E4267B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9621" y="6212281"/>
            <a:ext cx="2743199" cy="430991"/>
          </a:xfrm>
          <a:prstGeom prst="rect">
            <a:avLst/>
          </a:prstGeom>
        </p:spPr>
      </p:pic>
    </p:spTree>
    <p:extLst>
      <p:ext uri="{BB962C8B-B14F-4D97-AF65-F5344CB8AC3E}">
        <p14:creationId xmlns:p14="http://schemas.microsoft.com/office/powerpoint/2010/main" val="2540414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3781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BAC8A1-A83C-483D-8043-1EBB447C774C}"/>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2931152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nsi sininen">
    <p:bg>
      <p:bgPr>
        <a:solidFill>
          <a:schemeClr val="accent2"/>
        </a:solidFill>
        <a:effectLst/>
      </p:bgPr>
    </p:bg>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00CD615E-AD02-404E-9366-4F6C0E1C1A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6273" y="569325"/>
            <a:ext cx="1467562" cy="1151029"/>
          </a:xfrm>
          <a:prstGeom prst="rect">
            <a:avLst/>
          </a:prstGeom>
        </p:spPr>
      </p:pic>
      <p:sp>
        <p:nvSpPr>
          <p:cNvPr id="7" name="Otsikko 1">
            <a:extLst>
              <a:ext uri="{FF2B5EF4-FFF2-40B4-BE49-F238E27FC236}">
                <a16:creationId xmlns:a16="http://schemas.microsoft.com/office/drawing/2014/main" id="{B245E51C-4048-454F-A3AD-37684BAA3371}"/>
              </a:ext>
            </a:extLst>
          </p:cNvPr>
          <p:cNvSpPr>
            <a:spLocks noGrp="1"/>
          </p:cNvSpPr>
          <p:nvPr>
            <p:ph type="ctrTitle"/>
          </p:nvPr>
        </p:nvSpPr>
        <p:spPr>
          <a:xfrm>
            <a:off x="713264" y="2127632"/>
            <a:ext cx="4022225" cy="2903494"/>
          </a:xfrm>
        </p:spPr>
        <p:txBody>
          <a:bodyPr anchor="b">
            <a:normAutofit/>
          </a:bodyPr>
          <a:lstStyle>
            <a:lvl1pPr algn="l">
              <a:defRPr sz="4000" b="1">
                <a:solidFill>
                  <a:schemeClr val="bg1"/>
                </a:solidFill>
              </a:defRPr>
            </a:lvl1pPr>
          </a:lstStyle>
          <a:p>
            <a:r>
              <a:rPr lang="fi-FI"/>
              <a:t>Muokkaa ots. perustyyl. napsautt.</a:t>
            </a:r>
          </a:p>
        </p:txBody>
      </p:sp>
      <p:sp>
        <p:nvSpPr>
          <p:cNvPr id="8" name="Alaotsikko 2">
            <a:extLst>
              <a:ext uri="{FF2B5EF4-FFF2-40B4-BE49-F238E27FC236}">
                <a16:creationId xmlns:a16="http://schemas.microsoft.com/office/drawing/2014/main" id="{9882B6FE-DD8C-439F-822D-68774AF1CB55}"/>
              </a:ext>
            </a:extLst>
          </p:cNvPr>
          <p:cNvSpPr>
            <a:spLocks noGrp="1"/>
          </p:cNvSpPr>
          <p:nvPr>
            <p:ph type="subTitle" idx="1"/>
          </p:nvPr>
        </p:nvSpPr>
        <p:spPr>
          <a:xfrm>
            <a:off x="713264" y="5342242"/>
            <a:ext cx="4022225" cy="743719"/>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5" name="Kuvan paikkamerkki 19">
            <a:extLst>
              <a:ext uri="{FF2B5EF4-FFF2-40B4-BE49-F238E27FC236}">
                <a16:creationId xmlns:a16="http://schemas.microsoft.com/office/drawing/2014/main" id="{B9F38C1F-9054-196D-4B14-DF4F1AE49577}"/>
              </a:ext>
              <a:ext uri="{C183D7F6-B498-43B3-948B-1728B52AA6E4}">
                <adec:decorative xmlns:adec="http://schemas.microsoft.com/office/drawing/2017/decorative" val="0"/>
              </a:ext>
            </a:extLst>
          </p:cNvPr>
          <p:cNvSpPr>
            <a:spLocks noGrp="1"/>
          </p:cNvSpPr>
          <p:nvPr>
            <p:ph type="pic" sz="quarter" idx="13" hasCustomPrompt="1"/>
          </p:nvPr>
        </p:nvSpPr>
        <p:spPr>
          <a:xfrm>
            <a:off x="5746936" y="-12548"/>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1"/>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21265030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One column white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64458" y="275167"/>
            <a:ext cx="11263085" cy="1143000"/>
          </a:xfrm>
          <a:prstGeom prst="rect">
            <a:avLst/>
          </a:prstGeom>
        </p:spPr>
        <p:txBody>
          <a:bodyPr anchor="ctr"/>
          <a:lstStyle>
            <a:lvl1pPr>
              <a:defRPr b="1">
                <a:solidFill>
                  <a:schemeClr val="tx2"/>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5"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tx2">
                    <a:lumMod val="40000"/>
                    <a:lumOff val="60000"/>
                  </a:schemeClr>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tx2">
                  <a:lumMod val="40000"/>
                  <a:lumOff val="60000"/>
                </a:schemeClr>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Straight Connector 6"/>
          <p:cNvCxnSpPr/>
          <p:nvPr userDrawn="1"/>
        </p:nvCxnSpPr>
        <p:spPr>
          <a:xfrm>
            <a:off x="11163836" y="6420104"/>
            <a:ext cx="0" cy="43415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Date Placeholder 2"/>
          <p:cNvSpPr>
            <a:spLocks noGrp="1"/>
          </p:cNvSpPr>
          <p:nvPr>
            <p:ph type="dt" sz="half" idx="2"/>
          </p:nvPr>
        </p:nvSpPr>
        <p:spPr>
          <a:xfrm>
            <a:off x="10044927" y="6457047"/>
            <a:ext cx="1062461" cy="265487"/>
          </a:xfrm>
          <a:prstGeom prst="rect">
            <a:avLst/>
          </a:prstGeom>
        </p:spPr>
        <p:txBody>
          <a:bodyPr vert="horz" lIns="91440" tIns="45720" rIns="91440" bIns="0" rtlCol="0" anchor="b" anchorCtr="0"/>
          <a:lstStyle>
            <a:lvl1pPr algn="r">
              <a:defRPr sz="1333">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14BA6D4-E5A4-4401-8D3D-034C13C00E0D}" type="datetime1">
              <a:rPr lang="fi-FI" smtClean="0"/>
              <a:t>21.4.2023</a:t>
            </a:fld>
            <a:endParaRPr lang="fi-FI"/>
          </a:p>
        </p:txBody>
      </p:sp>
      <p:sp>
        <p:nvSpPr>
          <p:cNvPr id="18" name="Text Placeholder 3">
            <a:extLst>
              <a:ext uri="{FF2B5EF4-FFF2-40B4-BE49-F238E27FC236}">
                <a16:creationId xmlns:a16="http://schemas.microsoft.com/office/drawing/2014/main" id="{6748D695-EFAC-4E50-A090-552ABE8F1418}"/>
              </a:ext>
            </a:extLst>
          </p:cNvPr>
          <p:cNvSpPr>
            <a:spLocks noGrp="1"/>
          </p:cNvSpPr>
          <p:nvPr>
            <p:ph type="body" sz="quarter" idx="10"/>
          </p:nvPr>
        </p:nvSpPr>
        <p:spPr>
          <a:xfrm>
            <a:off x="464458" y="1614153"/>
            <a:ext cx="11263085" cy="4367548"/>
          </a:xfrm>
          <a:prstGeom prst="rect">
            <a:avLst/>
          </a:prstGeom>
        </p:spPr>
        <p:txBody>
          <a:bodyPr/>
          <a:lstStyle>
            <a:lvl1pPr>
              <a:defRPr>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30" name="Freeform 5">
            <a:extLst>
              <a:ext uri="{FF2B5EF4-FFF2-40B4-BE49-F238E27FC236}">
                <a16:creationId xmlns:a16="http://schemas.microsoft.com/office/drawing/2014/main" id="{A20DA4BC-C5D1-451C-B99C-E2BA6A8E3EE8}"/>
              </a:ext>
            </a:extLst>
          </p:cNvPr>
          <p:cNvSpPr>
            <a:spLocks/>
          </p:cNvSpPr>
          <p:nvPr userDrawn="1"/>
        </p:nvSpPr>
        <p:spPr bwMode="auto">
          <a:xfrm>
            <a:off x="458661" y="6464775"/>
            <a:ext cx="133523" cy="216973"/>
          </a:xfrm>
          <a:custGeom>
            <a:avLst/>
            <a:gdLst>
              <a:gd name="T0" fmla="*/ 0 w 57"/>
              <a:gd name="T1" fmla="*/ 0 h 92"/>
              <a:gd name="T2" fmla="*/ 0 w 57"/>
              <a:gd name="T3" fmla="*/ 73 h 92"/>
              <a:gd name="T4" fmla="*/ 21 w 57"/>
              <a:gd name="T5" fmla="*/ 92 h 92"/>
              <a:gd name="T6" fmla="*/ 57 w 57"/>
              <a:gd name="T7" fmla="*/ 91 h 92"/>
              <a:gd name="T8" fmla="*/ 56 w 57"/>
              <a:gd name="T9" fmla="*/ 78 h 92"/>
              <a:gd name="T10" fmla="*/ 24 w 57"/>
              <a:gd name="T11" fmla="*/ 78 h 92"/>
              <a:gd name="T12" fmla="*/ 18 w 57"/>
              <a:gd name="T13" fmla="*/ 76 h 92"/>
              <a:gd name="T14" fmla="*/ 17 w 57"/>
              <a:gd name="T15" fmla="*/ 71 h 92"/>
              <a:gd name="T16" fmla="*/ 17 w 57"/>
              <a:gd name="T17" fmla="*/ 0 h 92"/>
              <a:gd name="T18" fmla="*/ 0 w 57"/>
              <a:gd name="T1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92">
                <a:moveTo>
                  <a:pt x="0" y="0"/>
                </a:moveTo>
                <a:cubicBezTo>
                  <a:pt x="0" y="73"/>
                  <a:pt x="0" y="73"/>
                  <a:pt x="0" y="73"/>
                </a:cubicBezTo>
                <a:cubicBezTo>
                  <a:pt x="0" y="86"/>
                  <a:pt x="7" y="92"/>
                  <a:pt x="21" y="92"/>
                </a:cubicBezTo>
                <a:cubicBezTo>
                  <a:pt x="36" y="92"/>
                  <a:pt x="48" y="92"/>
                  <a:pt x="57" y="91"/>
                </a:cubicBezTo>
                <a:cubicBezTo>
                  <a:pt x="56" y="78"/>
                  <a:pt x="56" y="78"/>
                  <a:pt x="56" y="78"/>
                </a:cubicBezTo>
                <a:cubicBezTo>
                  <a:pt x="24" y="78"/>
                  <a:pt x="24" y="78"/>
                  <a:pt x="24" y="78"/>
                </a:cubicBezTo>
                <a:cubicBezTo>
                  <a:pt x="22" y="78"/>
                  <a:pt x="19" y="78"/>
                  <a:pt x="18" y="76"/>
                </a:cubicBezTo>
                <a:cubicBezTo>
                  <a:pt x="17" y="75"/>
                  <a:pt x="17" y="73"/>
                  <a:pt x="17" y="71"/>
                </a:cubicBezTo>
                <a:cubicBezTo>
                  <a:pt x="17" y="0"/>
                  <a:pt x="17" y="0"/>
                  <a:pt x="17" y="0"/>
                </a:cubicBezTo>
                <a:lnTo>
                  <a:pt x="0" y="0"/>
                </a:ln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1" name="Freeform 6">
            <a:extLst>
              <a:ext uri="{FF2B5EF4-FFF2-40B4-BE49-F238E27FC236}">
                <a16:creationId xmlns:a16="http://schemas.microsoft.com/office/drawing/2014/main" id="{F144F034-BB0B-49F1-B9C7-AB1E3700BA4A}"/>
              </a:ext>
            </a:extLst>
          </p:cNvPr>
          <p:cNvSpPr>
            <a:spLocks/>
          </p:cNvSpPr>
          <p:nvPr userDrawn="1"/>
        </p:nvSpPr>
        <p:spPr bwMode="auto">
          <a:xfrm>
            <a:off x="602001" y="6527609"/>
            <a:ext cx="140395" cy="158067"/>
          </a:xfrm>
          <a:custGeom>
            <a:avLst/>
            <a:gdLst>
              <a:gd name="T0" fmla="*/ 44 w 60"/>
              <a:gd name="T1" fmla="*/ 0 h 67"/>
              <a:gd name="T2" fmla="*/ 44 w 60"/>
              <a:gd name="T3" fmla="*/ 46 h 67"/>
              <a:gd name="T4" fmla="*/ 25 w 60"/>
              <a:gd name="T5" fmla="*/ 53 h 67"/>
              <a:gd name="T6" fmla="*/ 18 w 60"/>
              <a:gd name="T7" fmla="*/ 51 h 67"/>
              <a:gd name="T8" fmla="*/ 17 w 60"/>
              <a:gd name="T9" fmla="*/ 44 h 67"/>
              <a:gd name="T10" fmla="*/ 17 w 60"/>
              <a:gd name="T11" fmla="*/ 0 h 67"/>
              <a:gd name="T12" fmla="*/ 0 w 60"/>
              <a:gd name="T13" fmla="*/ 0 h 67"/>
              <a:gd name="T14" fmla="*/ 0 w 60"/>
              <a:gd name="T15" fmla="*/ 49 h 67"/>
              <a:gd name="T16" fmla="*/ 18 w 60"/>
              <a:gd name="T17" fmla="*/ 67 h 67"/>
              <a:gd name="T18" fmla="*/ 46 w 60"/>
              <a:gd name="T19" fmla="*/ 56 h 67"/>
              <a:gd name="T20" fmla="*/ 47 w 60"/>
              <a:gd name="T21" fmla="*/ 65 h 67"/>
              <a:gd name="T22" fmla="*/ 60 w 60"/>
              <a:gd name="T23" fmla="*/ 65 h 67"/>
              <a:gd name="T24" fmla="*/ 60 w 60"/>
              <a:gd name="T25" fmla="*/ 0 h 67"/>
              <a:gd name="T26" fmla="*/ 44 w 60"/>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7">
                <a:moveTo>
                  <a:pt x="44" y="0"/>
                </a:moveTo>
                <a:cubicBezTo>
                  <a:pt x="44" y="46"/>
                  <a:pt x="44" y="46"/>
                  <a:pt x="44" y="46"/>
                </a:cubicBezTo>
                <a:cubicBezTo>
                  <a:pt x="35" y="51"/>
                  <a:pt x="29" y="53"/>
                  <a:pt x="25" y="53"/>
                </a:cubicBezTo>
                <a:cubicBezTo>
                  <a:pt x="21" y="53"/>
                  <a:pt x="19" y="52"/>
                  <a:pt x="18" y="51"/>
                </a:cubicBezTo>
                <a:cubicBezTo>
                  <a:pt x="17" y="50"/>
                  <a:pt x="16" y="47"/>
                  <a:pt x="17" y="44"/>
                </a:cubicBezTo>
                <a:cubicBezTo>
                  <a:pt x="17" y="0"/>
                  <a:pt x="17" y="0"/>
                  <a:pt x="17" y="0"/>
                </a:cubicBezTo>
                <a:cubicBezTo>
                  <a:pt x="0" y="0"/>
                  <a:pt x="0" y="0"/>
                  <a:pt x="0" y="0"/>
                </a:cubicBezTo>
                <a:cubicBezTo>
                  <a:pt x="0" y="49"/>
                  <a:pt x="0" y="49"/>
                  <a:pt x="0" y="49"/>
                </a:cubicBezTo>
                <a:cubicBezTo>
                  <a:pt x="0" y="61"/>
                  <a:pt x="6" y="67"/>
                  <a:pt x="18" y="67"/>
                </a:cubicBezTo>
                <a:cubicBezTo>
                  <a:pt x="27" y="67"/>
                  <a:pt x="36" y="63"/>
                  <a:pt x="46" y="56"/>
                </a:cubicBezTo>
                <a:cubicBezTo>
                  <a:pt x="47" y="65"/>
                  <a:pt x="47" y="65"/>
                  <a:pt x="47" y="65"/>
                </a:cubicBezTo>
                <a:cubicBezTo>
                  <a:pt x="60" y="65"/>
                  <a:pt x="60" y="65"/>
                  <a:pt x="60" y="65"/>
                </a:cubicBezTo>
                <a:cubicBezTo>
                  <a:pt x="60" y="0"/>
                  <a:pt x="60" y="0"/>
                  <a:pt x="60" y="0"/>
                </a:cubicBezTo>
                <a:lnTo>
                  <a:pt x="44" y="0"/>
                </a:ln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2" name="Freeform 7">
            <a:extLst>
              <a:ext uri="{FF2B5EF4-FFF2-40B4-BE49-F238E27FC236}">
                <a16:creationId xmlns:a16="http://schemas.microsoft.com/office/drawing/2014/main" id="{97D64070-E7F7-4E60-B850-F41FA0981D77}"/>
              </a:ext>
            </a:extLst>
          </p:cNvPr>
          <p:cNvSpPr>
            <a:spLocks/>
          </p:cNvSpPr>
          <p:nvPr userDrawn="1"/>
        </p:nvSpPr>
        <p:spPr bwMode="auto">
          <a:xfrm>
            <a:off x="770867" y="6464775"/>
            <a:ext cx="142359" cy="216973"/>
          </a:xfrm>
          <a:custGeom>
            <a:avLst/>
            <a:gdLst>
              <a:gd name="T0" fmla="*/ 43 w 61"/>
              <a:gd name="T1" fmla="*/ 92 h 92"/>
              <a:gd name="T2" fmla="*/ 61 w 61"/>
              <a:gd name="T3" fmla="*/ 92 h 92"/>
              <a:gd name="T4" fmla="*/ 41 w 61"/>
              <a:gd name="T5" fmla="*/ 62 h 92"/>
              <a:gd name="T6" fmla="*/ 35 w 61"/>
              <a:gd name="T7" fmla="*/ 56 h 92"/>
              <a:gd name="T8" fmla="*/ 35 w 61"/>
              <a:gd name="T9" fmla="*/ 55 h 92"/>
              <a:gd name="T10" fmla="*/ 41 w 61"/>
              <a:gd name="T11" fmla="*/ 50 h 92"/>
              <a:gd name="T12" fmla="*/ 59 w 61"/>
              <a:gd name="T13" fmla="*/ 27 h 92"/>
              <a:gd name="T14" fmla="*/ 41 w 61"/>
              <a:gd name="T15" fmla="*/ 27 h 92"/>
              <a:gd name="T16" fmla="*/ 23 w 61"/>
              <a:gd name="T17" fmla="*/ 50 h 92"/>
              <a:gd name="T18" fmla="*/ 16 w 61"/>
              <a:gd name="T19" fmla="*/ 50 h 92"/>
              <a:gd name="T20" fmla="*/ 17 w 61"/>
              <a:gd name="T21" fmla="*/ 39 h 92"/>
              <a:gd name="T22" fmla="*/ 17 w 61"/>
              <a:gd name="T23" fmla="*/ 0 h 92"/>
              <a:gd name="T24" fmla="*/ 0 w 61"/>
              <a:gd name="T25" fmla="*/ 0 h 92"/>
              <a:gd name="T26" fmla="*/ 0 w 61"/>
              <a:gd name="T27" fmla="*/ 92 h 92"/>
              <a:gd name="T28" fmla="*/ 16 w 61"/>
              <a:gd name="T29" fmla="*/ 92 h 92"/>
              <a:gd name="T30" fmla="*/ 16 w 61"/>
              <a:gd name="T31" fmla="*/ 71 h 92"/>
              <a:gd name="T32" fmla="*/ 16 w 61"/>
              <a:gd name="T33" fmla="*/ 61 h 92"/>
              <a:gd name="T34" fmla="*/ 23 w 61"/>
              <a:gd name="T35" fmla="*/ 61 h 92"/>
              <a:gd name="T36" fmla="*/ 43 w 61"/>
              <a:gd name="T3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92">
                <a:moveTo>
                  <a:pt x="43" y="92"/>
                </a:moveTo>
                <a:cubicBezTo>
                  <a:pt x="61" y="92"/>
                  <a:pt x="61" y="92"/>
                  <a:pt x="61" y="92"/>
                </a:cubicBezTo>
                <a:cubicBezTo>
                  <a:pt x="41" y="62"/>
                  <a:pt x="41" y="62"/>
                  <a:pt x="41" y="62"/>
                </a:cubicBezTo>
                <a:cubicBezTo>
                  <a:pt x="39" y="59"/>
                  <a:pt x="37" y="57"/>
                  <a:pt x="35" y="56"/>
                </a:cubicBezTo>
                <a:cubicBezTo>
                  <a:pt x="35" y="55"/>
                  <a:pt x="35" y="55"/>
                  <a:pt x="35" y="55"/>
                </a:cubicBezTo>
                <a:cubicBezTo>
                  <a:pt x="37" y="54"/>
                  <a:pt x="39" y="52"/>
                  <a:pt x="41" y="50"/>
                </a:cubicBezTo>
                <a:cubicBezTo>
                  <a:pt x="59" y="27"/>
                  <a:pt x="59" y="27"/>
                  <a:pt x="59" y="27"/>
                </a:cubicBezTo>
                <a:cubicBezTo>
                  <a:pt x="41" y="27"/>
                  <a:pt x="41" y="27"/>
                  <a:pt x="41" y="27"/>
                </a:cubicBezTo>
                <a:cubicBezTo>
                  <a:pt x="23" y="50"/>
                  <a:pt x="23" y="50"/>
                  <a:pt x="23" y="50"/>
                </a:cubicBezTo>
                <a:cubicBezTo>
                  <a:pt x="16" y="50"/>
                  <a:pt x="16" y="50"/>
                  <a:pt x="16" y="50"/>
                </a:cubicBezTo>
                <a:cubicBezTo>
                  <a:pt x="16" y="47"/>
                  <a:pt x="17" y="43"/>
                  <a:pt x="17" y="39"/>
                </a:cubicBezTo>
                <a:cubicBezTo>
                  <a:pt x="17" y="0"/>
                  <a:pt x="17" y="0"/>
                  <a:pt x="17" y="0"/>
                </a:cubicBezTo>
                <a:cubicBezTo>
                  <a:pt x="0" y="0"/>
                  <a:pt x="0" y="0"/>
                  <a:pt x="0" y="0"/>
                </a:cubicBezTo>
                <a:cubicBezTo>
                  <a:pt x="0" y="92"/>
                  <a:pt x="0" y="92"/>
                  <a:pt x="0" y="92"/>
                </a:cubicBezTo>
                <a:cubicBezTo>
                  <a:pt x="16" y="92"/>
                  <a:pt x="16" y="92"/>
                  <a:pt x="16" y="92"/>
                </a:cubicBezTo>
                <a:cubicBezTo>
                  <a:pt x="16" y="71"/>
                  <a:pt x="16" y="71"/>
                  <a:pt x="16" y="71"/>
                </a:cubicBezTo>
                <a:cubicBezTo>
                  <a:pt x="16" y="69"/>
                  <a:pt x="16" y="65"/>
                  <a:pt x="16" y="61"/>
                </a:cubicBezTo>
                <a:cubicBezTo>
                  <a:pt x="23" y="61"/>
                  <a:pt x="23" y="61"/>
                  <a:pt x="23" y="61"/>
                </a:cubicBezTo>
                <a:lnTo>
                  <a:pt x="43" y="92"/>
                </a:ln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3" name="Freeform 8">
            <a:extLst>
              <a:ext uri="{FF2B5EF4-FFF2-40B4-BE49-F238E27FC236}">
                <a16:creationId xmlns:a16="http://schemas.microsoft.com/office/drawing/2014/main" id="{9F14B8C7-AA7A-4A6B-BA99-5C6FBFD08F0A}"/>
              </a:ext>
            </a:extLst>
          </p:cNvPr>
          <p:cNvSpPr>
            <a:spLocks noEditPoints="1"/>
          </p:cNvSpPr>
          <p:nvPr userDrawn="1"/>
        </p:nvSpPr>
        <p:spPr bwMode="auto">
          <a:xfrm>
            <a:off x="908317" y="6523681"/>
            <a:ext cx="143340" cy="161995"/>
          </a:xfrm>
          <a:custGeom>
            <a:avLst/>
            <a:gdLst>
              <a:gd name="T0" fmla="*/ 61 w 61"/>
              <a:gd name="T1" fmla="*/ 23 h 69"/>
              <a:gd name="T2" fmla="*/ 54 w 61"/>
              <a:gd name="T3" fmla="*/ 6 h 69"/>
              <a:gd name="T4" fmla="*/ 31 w 61"/>
              <a:gd name="T5" fmla="*/ 0 h 69"/>
              <a:gd name="T6" fmla="*/ 7 w 61"/>
              <a:gd name="T7" fmla="*/ 8 h 69"/>
              <a:gd name="T8" fmla="*/ 0 w 61"/>
              <a:gd name="T9" fmla="*/ 34 h 69"/>
              <a:gd name="T10" fmla="*/ 7 w 61"/>
              <a:gd name="T11" fmla="*/ 61 h 69"/>
              <a:gd name="T12" fmla="*/ 32 w 61"/>
              <a:gd name="T13" fmla="*/ 69 h 69"/>
              <a:gd name="T14" fmla="*/ 59 w 61"/>
              <a:gd name="T15" fmla="*/ 64 h 69"/>
              <a:gd name="T16" fmla="*/ 58 w 61"/>
              <a:gd name="T17" fmla="*/ 54 h 69"/>
              <a:gd name="T18" fmla="*/ 34 w 61"/>
              <a:gd name="T19" fmla="*/ 55 h 69"/>
              <a:gd name="T20" fmla="*/ 22 w 61"/>
              <a:gd name="T21" fmla="*/ 53 h 69"/>
              <a:gd name="T22" fmla="*/ 17 w 61"/>
              <a:gd name="T23" fmla="*/ 41 h 69"/>
              <a:gd name="T24" fmla="*/ 44 w 61"/>
              <a:gd name="T25" fmla="*/ 41 h 69"/>
              <a:gd name="T26" fmla="*/ 61 w 61"/>
              <a:gd name="T27" fmla="*/ 23 h 69"/>
              <a:gd name="T28" fmla="*/ 45 w 61"/>
              <a:gd name="T29" fmla="*/ 22 h 69"/>
              <a:gd name="T30" fmla="*/ 39 w 61"/>
              <a:gd name="T31" fmla="*/ 30 h 69"/>
              <a:gd name="T32" fmla="*/ 17 w 61"/>
              <a:gd name="T33" fmla="*/ 30 h 69"/>
              <a:gd name="T34" fmla="*/ 20 w 61"/>
              <a:gd name="T35" fmla="*/ 16 h 69"/>
              <a:gd name="T36" fmla="*/ 32 w 61"/>
              <a:gd name="T37" fmla="*/ 13 h 69"/>
              <a:gd name="T38" fmla="*/ 42 w 61"/>
              <a:gd name="T39" fmla="*/ 15 h 69"/>
              <a:gd name="T40" fmla="*/ 45 w 61"/>
              <a:gd name="T41"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69">
                <a:moveTo>
                  <a:pt x="61" y="23"/>
                </a:moveTo>
                <a:cubicBezTo>
                  <a:pt x="61" y="15"/>
                  <a:pt x="59" y="9"/>
                  <a:pt x="54" y="6"/>
                </a:cubicBezTo>
                <a:cubicBezTo>
                  <a:pt x="49" y="2"/>
                  <a:pt x="42" y="0"/>
                  <a:pt x="31" y="0"/>
                </a:cubicBezTo>
                <a:cubicBezTo>
                  <a:pt x="20" y="0"/>
                  <a:pt x="12" y="3"/>
                  <a:pt x="7" y="8"/>
                </a:cubicBezTo>
                <a:cubicBezTo>
                  <a:pt x="2" y="13"/>
                  <a:pt x="0" y="22"/>
                  <a:pt x="0" y="34"/>
                </a:cubicBezTo>
                <a:cubicBezTo>
                  <a:pt x="0" y="47"/>
                  <a:pt x="2" y="55"/>
                  <a:pt x="7" y="61"/>
                </a:cubicBezTo>
                <a:cubicBezTo>
                  <a:pt x="12" y="66"/>
                  <a:pt x="21" y="69"/>
                  <a:pt x="32" y="69"/>
                </a:cubicBezTo>
                <a:cubicBezTo>
                  <a:pt x="44" y="69"/>
                  <a:pt x="53" y="67"/>
                  <a:pt x="59" y="64"/>
                </a:cubicBezTo>
                <a:cubicBezTo>
                  <a:pt x="58" y="54"/>
                  <a:pt x="58" y="54"/>
                  <a:pt x="58" y="54"/>
                </a:cubicBezTo>
                <a:cubicBezTo>
                  <a:pt x="49" y="55"/>
                  <a:pt x="41" y="55"/>
                  <a:pt x="34" y="55"/>
                </a:cubicBezTo>
                <a:cubicBezTo>
                  <a:pt x="29" y="55"/>
                  <a:pt x="24" y="54"/>
                  <a:pt x="22" y="53"/>
                </a:cubicBezTo>
                <a:cubicBezTo>
                  <a:pt x="19" y="51"/>
                  <a:pt x="18" y="47"/>
                  <a:pt x="17" y="41"/>
                </a:cubicBezTo>
                <a:cubicBezTo>
                  <a:pt x="44" y="41"/>
                  <a:pt x="44" y="41"/>
                  <a:pt x="44" y="41"/>
                </a:cubicBezTo>
                <a:cubicBezTo>
                  <a:pt x="55" y="41"/>
                  <a:pt x="61" y="35"/>
                  <a:pt x="61" y="23"/>
                </a:cubicBezTo>
                <a:moveTo>
                  <a:pt x="45" y="22"/>
                </a:moveTo>
                <a:cubicBezTo>
                  <a:pt x="45" y="27"/>
                  <a:pt x="43" y="30"/>
                  <a:pt x="39" y="30"/>
                </a:cubicBezTo>
                <a:cubicBezTo>
                  <a:pt x="17" y="30"/>
                  <a:pt x="17" y="30"/>
                  <a:pt x="17" y="30"/>
                </a:cubicBezTo>
                <a:cubicBezTo>
                  <a:pt x="17" y="23"/>
                  <a:pt x="18" y="19"/>
                  <a:pt x="20" y="16"/>
                </a:cubicBezTo>
                <a:cubicBezTo>
                  <a:pt x="22" y="14"/>
                  <a:pt x="26" y="13"/>
                  <a:pt x="32" y="13"/>
                </a:cubicBezTo>
                <a:cubicBezTo>
                  <a:pt x="37" y="13"/>
                  <a:pt x="40" y="13"/>
                  <a:pt x="42" y="15"/>
                </a:cubicBezTo>
                <a:cubicBezTo>
                  <a:pt x="44" y="16"/>
                  <a:pt x="45" y="19"/>
                  <a:pt x="45" y="22"/>
                </a:cubicBezTo>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4" name="Freeform 9">
            <a:extLst>
              <a:ext uri="{FF2B5EF4-FFF2-40B4-BE49-F238E27FC236}">
                <a16:creationId xmlns:a16="http://schemas.microsoft.com/office/drawing/2014/main" id="{50E33ED2-5D28-4346-84C3-123D5C1507FE}"/>
              </a:ext>
            </a:extLst>
          </p:cNvPr>
          <p:cNvSpPr>
            <a:spLocks noEditPoints="1"/>
          </p:cNvSpPr>
          <p:nvPr userDrawn="1"/>
        </p:nvSpPr>
        <p:spPr bwMode="auto">
          <a:xfrm>
            <a:off x="831737" y="6236021"/>
            <a:ext cx="292571" cy="272935"/>
          </a:xfrm>
          <a:custGeom>
            <a:avLst/>
            <a:gdLst>
              <a:gd name="T0" fmla="*/ 65 w 125"/>
              <a:gd name="T1" fmla="*/ 1 h 116"/>
              <a:gd name="T2" fmla="*/ 0 w 125"/>
              <a:gd name="T3" fmla="*/ 44 h 116"/>
              <a:gd name="T4" fmla="*/ 13 w 125"/>
              <a:gd name="T5" fmla="*/ 76 h 116"/>
              <a:gd name="T6" fmla="*/ 39 w 125"/>
              <a:gd name="T7" fmla="*/ 91 h 116"/>
              <a:gd name="T8" fmla="*/ 39 w 125"/>
              <a:gd name="T9" fmla="*/ 91 h 116"/>
              <a:gd name="T10" fmla="*/ 39 w 125"/>
              <a:gd name="T11" fmla="*/ 92 h 116"/>
              <a:gd name="T12" fmla="*/ 39 w 125"/>
              <a:gd name="T13" fmla="*/ 92 h 116"/>
              <a:gd name="T14" fmla="*/ 21 w 125"/>
              <a:gd name="T15" fmla="*/ 116 h 116"/>
              <a:gd name="T16" fmla="*/ 30 w 125"/>
              <a:gd name="T17" fmla="*/ 116 h 116"/>
              <a:gd name="T18" fmla="*/ 66 w 125"/>
              <a:gd name="T19" fmla="*/ 95 h 116"/>
              <a:gd name="T20" fmla="*/ 124 w 125"/>
              <a:gd name="T21" fmla="*/ 49 h 116"/>
              <a:gd name="T22" fmla="*/ 65 w 125"/>
              <a:gd name="T23" fmla="*/ 1 h 116"/>
              <a:gd name="T24" fmla="*/ 82 w 125"/>
              <a:gd name="T25" fmla="*/ 77 h 116"/>
              <a:gd name="T26" fmla="*/ 52 w 125"/>
              <a:gd name="T27" fmla="*/ 85 h 116"/>
              <a:gd name="T28" fmla="*/ 70 w 125"/>
              <a:gd name="T29" fmla="*/ 56 h 116"/>
              <a:gd name="T30" fmla="*/ 68 w 125"/>
              <a:gd name="T31" fmla="*/ 56 h 116"/>
              <a:gd name="T32" fmla="*/ 41 w 125"/>
              <a:gd name="T33" fmla="*/ 83 h 116"/>
              <a:gd name="T34" fmla="*/ 32 w 125"/>
              <a:gd name="T35" fmla="*/ 78 h 116"/>
              <a:gd name="T36" fmla="*/ 35 w 125"/>
              <a:gd name="T37" fmla="*/ 29 h 116"/>
              <a:gd name="T38" fmla="*/ 75 w 125"/>
              <a:gd name="T39" fmla="*/ 19 h 116"/>
              <a:gd name="T40" fmla="*/ 99 w 125"/>
              <a:gd name="T41" fmla="*/ 16 h 116"/>
              <a:gd name="T42" fmla="*/ 82 w 125"/>
              <a:gd name="T4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16">
                <a:moveTo>
                  <a:pt x="65" y="1"/>
                </a:moveTo>
                <a:cubicBezTo>
                  <a:pt x="30" y="0"/>
                  <a:pt x="1" y="19"/>
                  <a:pt x="0" y="44"/>
                </a:cubicBezTo>
                <a:cubicBezTo>
                  <a:pt x="0" y="56"/>
                  <a:pt x="3" y="67"/>
                  <a:pt x="13" y="76"/>
                </a:cubicBezTo>
                <a:cubicBezTo>
                  <a:pt x="26" y="89"/>
                  <a:pt x="39" y="91"/>
                  <a:pt x="39" y="91"/>
                </a:cubicBezTo>
                <a:cubicBezTo>
                  <a:pt x="39" y="91"/>
                  <a:pt x="39" y="91"/>
                  <a:pt x="39" y="91"/>
                </a:cubicBezTo>
                <a:cubicBezTo>
                  <a:pt x="39" y="92"/>
                  <a:pt x="39" y="92"/>
                  <a:pt x="39" y="92"/>
                </a:cubicBezTo>
                <a:cubicBezTo>
                  <a:pt x="39" y="92"/>
                  <a:pt x="39" y="92"/>
                  <a:pt x="39" y="92"/>
                </a:cubicBezTo>
                <a:cubicBezTo>
                  <a:pt x="38" y="93"/>
                  <a:pt x="21" y="116"/>
                  <a:pt x="21" y="116"/>
                </a:cubicBezTo>
                <a:cubicBezTo>
                  <a:pt x="30" y="116"/>
                  <a:pt x="30" y="116"/>
                  <a:pt x="30" y="116"/>
                </a:cubicBezTo>
                <a:cubicBezTo>
                  <a:pt x="39" y="109"/>
                  <a:pt x="60" y="95"/>
                  <a:pt x="66" y="95"/>
                </a:cubicBezTo>
                <a:cubicBezTo>
                  <a:pt x="104" y="94"/>
                  <a:pt x="124" y="70"/>
                  <a:pt x="124" y="49"/>
                </a:cubicBezTo>
                <a:cubicBezTo>
                  <a:pt x="125" y="24"/>
                  <a:pt x="100" y="3"/>
                  <a:pt x="65" y="1"/>
                </a:cubicBezTo>
                <a:close/>
                <a:moveTo>
                  <a:pt x="82" y="77"/>
                </a:moveTo>
                <a:cubicBezTo>
                  <a:pt x="74" y="83"/>
                  <a:pt x="62" y="86"/>
                  <a:pt x="52" y="85"/>
                </a:cubicBezTo>
                <a:cubicBezTo>
                  <a:pt x="60" y="71"/>
                  <a:pt x="70" y="56"/>
                  <a:pt x="70" y="56"/>
                </a:cubicBezTo>
                <a:cubicBezTo>
                  <a:pt x="68" y="56"/>
                  <a:pt x="68" y="56"/>
                  <a:pt x="68" y="56"/>
                </a:cubicBezTo>
                <a:cubicBezTo>
                  <a:pt x="65" y="59"/>
                  <a:pt x="52" y="69"/>
                  <a:pt x="41" y="83"/>
                </a:cubicBezTo>
                <a:cubicBezTo>
                  <a:pt x="37" y="82"/>
                  <a:pt x="34" y="80"/>
                  <a:pt x="32" y="78"/>
                </a:cubicBezTo>
                <a:cubicBezTo>
                  <a:pt x="17" y="65"/>
                  <a:pt x="20" y="41"/>
                  <a:pt x="35" y="29"/>
                </a:cubicBezTo>
                <a:cubicBezTo>
                  <a:pt x="47" y="19"/>
                  <a:pt x="62" y="19"/>
                  <a:pt x="75" y="19"/>
                </a:cubicBezTo>
                <a:cubicBezTo>
                  <a:pt x="89" y="19"/>
                  <a:pt x="99" y="16"/>
                  <a:pt x="99" y="16"/>
                </a:cubicBezTo>
                <a:cubicBezTo>
                  <a:pt x="99" y="16"/>
                  <a:pt x="108" y="56"/>
                  <a:pt x="82" y="77"/>
                </a:cubicBez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pic>
        <p:nvPicPr>
          <p:cNvPr id="35" name="Picture 2" descr="C:\Essi yleiset\LUKE töitä\Powerpoint-pohjat\Esityspohja 2019\c_natural_resources_grey.png">
            <a:extLst>
              <a:ext uri="{FF2B5EF4-FFF2-40B4-BE49-F238E27FC236}">
                <a16:creationId xmlns:a16="http://schemas.microsoft.com/office/drawing/2014/main" id="{1AC5D7F0-83EF-4E2E-B549-C6103AA9BC8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85629" y="6532256"/>
            <a:ext cx="2959687" cy="192000"/>
          </a:xfrm>
          <a:prstGeom prst="rect">
            <a:avLst/>
          </a:prstGeom>
          <a:noFill/>
          <a:extLst>
            <a:ext uri="{909E8E84-426E-40DD-AFC4-6F175D3DCCD1}">
              <a14:hiddenFill xmlns:a14="http://schemas.microsoft.com/office/drawing/2010/main">
                <a:solidFill>
                  <a:srgbClr val="FFFFFF"/>
                </a:solidFill>
              </a14:hiddenFill>
            </a:ext>
          </a:extLst>
        </p:spPr>
      </p:pic>
      <p:sp>
        <p:nvSpPr>
          <p:cNvPr id="36" name="Footer Placeholder 3">
            <a:extLst>
              <a:ext uri="{FF2B5EF4-FFF2-40B4-BE49-F238E27FC236}">
                <a16:creationId xmlns:a16="http://schemas.microsoft.com/office/drawing/2014/main" id="{7CD3EBE7-32A7-4CCA-9E4B-5CA42EE7CC95}"/>
              </a:ext>
            </a:extLst>
          </p:cNvPr>
          <p:cNvSpPr>
            <a:spLocks noGrp="1"/>
          </p:cNvSpPr>
          <p:nvPr>
            <p:ph type="ftr" sz="quarter" idx="3"/>
          </p:nvPr>
        </p:nvSpPr>
        <p:spPr>
          <a:xfrm>
            <a:off x="4346101" y="6118578"/>
            <a:ext cx="5633425" cy="603956"/>
          </a:xfrm>
          <a:prstGeom prst="rect">
            <a:avLst/>
          </a:prstGeom>
        </p:spPr>
        <p:txBody>
          <a:bodyPr vert="horz" lIns="91440" tIns="45720" rIns="91440" bIns="0" rtlCol="0" anchor="b" anchorCtr="0"/>
          <a:lstStyle>
            <a:lvl1pPr algn="l">
              <a:defRPr sz="1333">
                <a:solidFill>
                  <a:schemeClr val="bg1">
                    <a:lumMod val="65000"/>
                  </a:schemeClr>
                </a:solidFill>
              </a:defRPr>
            </a:lvl1pPr>
          </a:lstStyle>
          <a:p>
            <a:endParaRPr lang="fi-FI"/>
          </a:p>
        </p:txBody>
      </p:sp>
    </p:spTree>
    <p:extLst>
      <p:ext uri="{BB962C8B-B14F-4D97-AF65-F5344CB8AC3E}">
        <p14:creationId xmlns:p14="http://schemas.microsoft.com/office/powerpoint/2010/main" val="426386321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s white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64458" y="275167"/>
            <a:ext cx="11263085" cy="1143000"/>
          </a:xfrm>
          <a:prstGeom prst="rect">
            <a:avLst/>
          </a:prstGeom>
        </p:spPr>
        <p:txBody>
          <a:bodyPr anchor="ctr"/>
          <a:lstStyle>
            <a:lvl1pPr>
              <a:defRPr b="1">
                <a:solidFill>
                  <a:schemeClr val="tx2"/>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29"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tx2">
                    <a:lumMod val="40000"/>
                    <a:lumOff val="60000"/>
                  </a:schemeClr>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tx2">
                  <a:lumMod val="40000"/>
                  <a:lumOff val="60000"/>
                </a:schemeClr>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31" name="Straight Connector 30"/>
          <p:cNvCxnSpPr/>
          <p:nvPr userDrawn="1"/>
        </p:nvCxnSpPr>
        <p:spPr>
          <a:xfrm>
            <a:off x="11163836" y="6420104"/>
            <a:ext cx="0" cy="43415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0" name="Text Placeholder 3">
            <a:extLst>
              <a:ext uri="{FF2B5EF4-FFF2-40B4-BE49-F238E27FC236}">
                <a16:creationId xmlns:a16="http://schemas.microsoft.com/office/drawing/2014/main" id="{7119B853-ADDC-4DFF-B4C3-1EE44CE343F7}"/>
              </a:ext>
            </a:extLst>
          </p:cNvPr>
          <p:cNvSpPr>
            <a:spLocks noGrp="1"/>
          </p:cNvSpPr>
          <p:nvPr>
            <p:ph type="body" sz="quarter" idx="10"/>
          </p:nvPr>
        </p:nvSpPr>
        <p:spPr>
          <a:xfrm>
            <a:off x="464458" y="1614153"/>
            <a:ext cx="5631543" cy="4367548"/>
          </a:xfrm>
          <a:prstGeom prst="rect">
            <a:avLst/>
          </a:prstGeom>
        </p:spPr>
        <p:txBody>
          <a:bodyPr/>
          <a:lstStyle>
            <a:lvl1pPr>
              <a:defRPr>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32" name="Text Placeholder 3">
            <a:extLst>
              <a:ext uri="{FF2B5EF4-FFF2-40B4-BE49-F238E27FC236}">
                <a16:creationId xmlns:a16="http://schemas.microsoft.com/office/drawing/2014/main" id="{CC23B9A4-56FB-4D07-B916-945A24B17EB5}"/>
              </a:ext>
            </a:extLst>
          </p:cNvPr>
          <p:cNvSpPr>
            <a:spLocks noGrp="1"/>
          </p:cNvSpPr>
          <p:nvPr>
            <p:ph type="body" sz="quarter" idx="11"/>
          </p:nvPr>
        </p:nvSpPr>
        <p:spPr>
          <a:xfrm>
            <a:off x="6299201" y="1614151"/>
            <a:ext cx="5428343" cy="4367548"/>
          </a:xfrm>
          <a:prstGeom prst="rect">
            <a:avLst/>
          </a:prstGeom>
        </p:spPr>
        <p:txBody>
          <a:bodyPr/>
          <a:lstStyle>
            <a:lvl1pPr>
              <a:defRPr>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33" name="Freeform 5">
            <a:extLst>
              <a:ext uri="{FF2B5EF4-FFF2-40B4-BE49-F238E27FC236}">
                <a16:creationId xmlns:a16="http://schemas.microsoft.com/office/drawing/2014/main" id="{2C107CE5-9FCC-496E-B948-8E8202D94D07}"/>
              </a:ext>
            </a:extLst>
          </p:cNvPr>
          <p:cNvSpPr>
            <a:spLocks/>
          </p:cNvSpPr>
          <p:nvPr userDrawn="1"/>
        </p:nvSpPr>
        <p:spPr bwMode="auto">
          <a:xfrm>
            <a:off x="458661" y="6464775"/>
            <a:ext cx="133523" cy="216973"/>
          </a:xfrm>
          <a:custGeom>
            <a:avLst/>
            <a:gdLst>
              <a:gd name="T0" fmla="*/ 0 w 57"/>
              <a:gd name="T1" fmla="*/ 0 h 92"/>
              <a:gd name="T2" fmla="*/ 0 w 57"/>
              <a:gd name="T3" fmla="*/ 73 h 92"/>
              <a:gd name="T4" fmla="*/ 21 w 57"/>
              <a:gd name="T5" fmla="*/ 92 h 92"/>
              <a:gd name="T6" fmla="*/ 57 w 57"/>
              <a:gd name="T7" fmla="*/ 91 h 92"/>
              <a:gd name="T8" fmla="*/ 56 w 57"/>
              <a:gd name="T9" fmla="*/ 78 h 92"/>
              <a:gd name="T10" fmla="*/ 24 w 57"/>
              <a:gd name="T11" fmla="*/ 78 h 92"/>
              <a:gd name="T12" fmla="*/ 18 w 57"/>
              <a:gd name="T13" fmla="*/ 76 h 92"/>
              <a:gd name="T14" fmla="*/ 17 w 57"/>
              <a:gd name="T15" fmla="*/ 71 h 92"/>
              <a:gd name="T16" fmla="*/ 17 w 57"/>
              <a:gd name="T17" fmla="*/ 0 h 92"/>
              <a:gd name="T18" fmla="*/ 0 w 57"/>
              <a:gd name="T1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92">
                <a:moveTo>
                  <a:pt x="0" y="0"/>
                </a:moveTo>
                <a:cubicBezTo>
                  <a:pt x="0" y="73"/>
                  <a:pt x="0" y="73"/>
                  <a:pt x="0" y="73"/>
                </a:cubicBezTo>
                <a:cubicBezTo>
                  <a:pt x="0" y="86"/>
                  <a:pt x="7" y="92"/>
                  <a:pt x="21" y="92"/>
                </a:cubicBezTo>
                <a:cubicBezTo>
                  <a:pt x="36" y="92"/>
                  <a:pt x="48" y="92"/>
                  <a:pt x="57" y="91"/>
                </a:cubicBezTo>
                <a:cubicBezTo>
                  <a:pt x="56" y="78"/>
                  <a:pt x="56" y="78"/>
                  <a:pt x="56" y="78"/>
                </a:cubicBezTo>
                <a:cubicBezTo>
                  <a:pt x="24" y="78"/>
                  <a:pt x="24" y="78"/>
                  <a:pt x="24" y="78"/>
                </a:cubicBezTo>
                <a:cubicBezTo>
                  <a:pt x="22" y="78"/>
                  <a:pt x="19" y="78"/>
                  <a:pt x="18" y="76"/>
                </a:cubicBezTo>
                <a:cubicBezTo>
                  <a:pt x="17" y="75"/>
                  <a:pt x="17" y="73"/>
                  <a:pt x="17" y="71"/>
                </a:cubicBezTo>
                <a:cubicBezTo>
                  <a:pt x="17" y="0"/>
                  <a:pt x="17" y="0"/>
                  <a:pt x="17" y="0"/>
                </a:cubicBezTo>
                <a:lnTo>
                  <a:pt x="0" y="0"/>
                </a:ln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4" name="Freeform 6">
            <a:extLst>
              <a:ext uri="{FF2B5EF4-FFF2-40B4-BE49-F238E27FC236}">
                <a16:creationId xmlns:a16="http://schemas.microsoft.com/office/drawing/2014/main" id="{14C58757-D163-47F8-AFE4-B94DD15AC11D}"/>
              </a:ext>
            </a:extLst>
          </p:cNvPr>
          <p:cNvSpPr>
            <a:spLocks/>
          </p:cNvSpPr>
          <p:nvPr userDrawn="1"/>
        </p:nvSpPr>
        <p:spPr bwMode="auto">
          <a:xfrm>
            <a:off x="602001" y="6527609"/>
            <a:ext cx="140395" cy="158067"/>
          </a:xfrm>
          <a:custGeom>
            <a:avLst/>
            <a:gdLst>
              <a:gd name="T0" fmla="*/ 44 w 60"/>
              <a:gd name="T1" fmla="*/ 0 h 67"/>
              <a:gd name="T2" fmla="*/ 44 w 60"/>
              <a:gd name="T3" fmla="*/ 46 h 67"/>
              <a:gd name="T4" fmla="*/ 25 w 60"/>
              <a:gd name="T5" fmla="*/ 53 h 67"/>
              <a:gd name="T6" fmla="*/ 18 w 60"/>
              <a:gd name="T7" fmla="*/ 51 h 67"/>
              <a:gd name="T8" fmla="*/ 17 w 60"/>
              <a:gd name="T9" fmla="*/ 44 h 67"/>
              <a:gd name="T10" fmla="*/ 17 w 60"/>
              <a:gd name="T11" fmla="*/ 0 h 67"/>
              <a:gd name="T12" fmla="*/ 0 w 60"/>
              <a:gd name="T13" fmla="*/ 0 h 67"/>
              <a:gd name="T14" fmla="*/ 0 w 60"/>
              <a:gd name="T15" fmla="*/ 49 h 67"/>
              <a:gd name="T16" fmla="*/ 18 w 60"/>
              <a:gd name="T17" fmla="*/ 67 h 67"/>
              <a:gd name="T18" fmla="*/ 46 w 60"/>
              <a:gd name="T19" fmla="*/ 56 h 67"/>
              <a:gd name="T20" fmla="*/ 47 w 60"/>
              <a:gd name="T21" fmla="*/ 65 h 67"/>
              <a:gd name="T22" fmla="*/ 60 w 60"/>
              <a:gd name="T23" fmla="*/ 65 h 67"/>
              <a:gd name="T24" fmla="*/ 60 w 60"/>
              <a:gd name="T25" fmla="*/ 0 h 67"/>
              <a:gd name="T26" fmla="*/ 44 w 60"/>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7">
                <a:moveTo>
                  <a:pt x="44" y="0"/>
                </a:moveTo>
                <a:cubicBezTo>
                  <a:pt x="44" y="46"/>
                  <a:pt x="44" y="46"/>
                  <a:pt x="44" y="46"/>
                </a:cubicBezTo>
                <a:cubicBezTo>
                  <a:pt x="35" y="51"/>
                  <a:pt x="29" y="53"/>
                  <a:pt x="25" y="53"/>
                </a:cubicBezTo>
                <a:cubicBezTo>
                  <a:pt x="21" y="53"/>
                  <a:pt x="19" y="52"/>
                  <a:pt x="18" y="51"/>
                </a:cubicBezTo>
                <a:cubicBezTo>
                  <a:pt x="17" y="50"/>
                  <a:pt x="16" y="47"/>
                  <a:pt x="17" y="44"/>
                </a:cubicBezTo>
                <a:cubicBezTo>
                  <a:pt x="17" y="0"/>
                  <a:pt x="17" y="0"/>
                  <a:pt x="17" y="0"/>
                </a:cubicBezTo>
                <a:cubicBezTo>
                  <a:pt x="0" y="0"/>
                  <a:pt x="0" y="0"/>
                  <a:pt x="0" y="0"/>
                </a:cubicBezTo>
                <a:cubicBezTo>
                  <a:pt x="0" y="49"/>
                  <a:pt x="0" y="49"/>
                  <a:pt x="0" y="49"/>
                </a:cubicBezTo>
                <a:cubicBezTo>
                  <a:pt x="0" y="61"/>
                  <a:pt x="6" y="67"/>
                  <a:pt x="18" y="67"/>
                </a:cubicBezTo>
                <a:cubicBezTo>
                  <a:pt x="27" y="67"/>
                  <a:pt x="36" y="63"/>
                  <a:pt x="46" y="56"/>
                </a:cubicBezTo>
                <a:cubicBezTo>
                  <a:pt x="47" y="65"/>
                  <a:pt x="47" y="65"/>
                  <a:pt x="47" y="65"/>
                </a:cubicBezTo>
                <a:cubicBezTo>
                  <a:pt x="60" y="65"/>
                  <a:pt x="60" y="65"/>
                  <a:pt x="60" y="65"/>
                </a:cubicBezTo>
                <a:cubicBezTo>
                  <a:pt x="60" y="0"/>
                  <a:pt x="60" y="0"/>
                  <a:pt x="60" y="0"/>
                </a:cubicBezTo>
                <a:lnTo>
                  <a:pt x="44" y="0"/>
                </a:ln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5" name="Freeform 7">
            <a:extLst>
              <a:ext uri="{FF2B5EF4-FFF2-40B4-BE49-F238E27FC236}">
                <a16:creationId xmlns:a16="http://schemas.microsoft.com/office/drawing/2014/main" id="{C46753AE-879E-4CC0-BE5E-8FBC9BD80CAB}"/>
              </a:ext>
            </a:extLst>
          </p:cNvPr>
          <p:cNvSpPr>
            <a:spLocks/>
          </p:cNvSpPr>
          <p:nvPr userDrawn="1"/>
        </p:nvSpPr>
        <p:spPr bwMode="auto">
          <a:xfrm>
            <a:off x="770867" y="6464775"/>
            <a:ext cx="142359" cy="216973"/>
          </a:xfrm>
          <a:custGeom>
            <a:avLst/>
            <a:gdLst>
              <a:gd name="T0" fmla="*/ 43 w 61"/>
              <a:gd name="T1" fmla="*/ 92 h 92"/>
              <a:gd name="T2" fmla="*/ 61 w 61"/>
              <a:gd name="T3" fmla="*/ 92 h 92"/>
              <a:gd name="T4" fmla="*/ 41 w 61"/>
              <a:gd name="T5" fmla="*/ 62 h 92"/>
              <a:gd name="T6" fmla="*/ 35 w 61"/>
              <a:gd name="T7" fmla="*/ 56 h 92"/>
              <a:gd name="T8" fmla="*/ 35 w 61"/>
              <a:gd name="T9" fmla="*/ 55 h 92"/>
              <a:gd name="T10" fmla="*/ 41 w 61"/>
              <a:gd name="T11" fmla="*/ 50 h 92"/>
              <a:gd name="T12" fmla="*/ 59 w 61"/>
              <a:gd name="T13" fmla="*/ 27 h 92"/>
              <a:gd name="T14" fmla="*/ 41 w 61"/>
              <a:gd name="T15" fmla="*/ 27 h 92"/>
              <a:gd name="T16" fmla="*/ 23 w 61"/>
              <a:gd name="T17" fmla="*/ 50 h 92"/>
              <a:gd name="T18" fmla="*/ 16 w 61"/>
              <a:gd name="T19" fmla="*/ 50 h 92"/>
              <a:gd name="T20" fmla="*/ 17 w 61"/>
              <a:gd name="T21" fmla="*/ 39 h 92"/>
              <a:gd name="T22" fmla="*/ 17 w 61"/>
              <a:gd name="T23" fmla="*/ 0 h 92"/>
              <a:gd name="T24" fmla="*/ 0 w 61"/>
              <a:gd name="T25" fmla="*/ 0 h 92"/>
              <a:gd name="T26" fmla="*/ 0 w 61"/>
              <a:gd name="T27" fmla="*/ 92 h 92"/>
              <a:gd name="T28" fmla="*/ 16 w 61"/>
              <a:gd name="T29" fmla="*/ 92 h 92"/>
              <a:gd name="T30" fmla="*/ 16 w 61"/>
              <a:gd name="T31" fmla="*/ 71 h 92"/>
              <a:gd name="T32" fmla="*/ 16 w 61"/>
              <a:gd name="T33" fmla="*/ 61 h 92"/>
              <a:gd name="T34" fmla="*/ 23 w 61"/>
              <a:gd name="T35" fmla="*/ 61 h 92"/>
              <a:gd name="T36" fmla="*/ 43 w 61"/>
              <a:gd name="T3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92">
                <a:moveTo>
                  <a:pt x="43" y="92"/>
                </a:moveTo>
                <a:cubicBezTo>
                  <a:pt x="61" y="92"/>
                  <a:pt x="61" y="92"/>
                  <a:pt x="61" y="92"/>
                </a:cubicBezTo>
                <a:cubicBezTo>
                  <a:pt x="41" y="62"/>
                  <a:pt x="41" y="62"/>
                  <a:pt x="41" y="62"/>
                </a:cubicBezTo>
                <a:cubicBezTo>
                  <a:pt x="39" y="59"/>
                  <a:pt x="37" y="57"/>
                  <a:pt x="35" y="56"/>
                </a:cubicBezTo>
                <a:cubicBezTo>
                  <a:pt x="35" y="55"/>
                  <a:pt x="35" y="55"/>
                  <a:pt x="35" y="55"/>
                </a:cubicBezTo>
                <a:cubicBezTo>
                  <a:pt x="37" y="54"/>
                  <a:pt x="39" y="52"/>
                  <a:pt x="41" y="50"/>
                </a:cubicBezTo>
                <a:cubicBezTo>
                  <a:pt x="59" y="27"/>
                  <a:pt x="59" y="27"/>
                  <a:pt x="59" y="27"/>
                </a:cubicBezTo>
                <a:cubicBezTo>
                  <a:pt x="41" y="27"/>
                  <a:pt x="41" y="27"/>
                  <a:pt x="41" y="27"/>
                </a:cubicBezTo>
                <a:cubicBezTo>
                  <a:pt x="23" y="50"/>
                  <a:pt x="23" y="50"/>
                  <a:pt x="23" y="50"/>
                </a:cubicBezTo>
                <a:cubicBezTo>
                  <a:pt x="16" y="50"/>
                  <a:pt x="16" y="50"/>
                  <a:pt x="16" y="50"/>
                </a:cubicBezTo>
                <a:cubicBezTo>
                  <a:pt x="16" y="47"/>
                  <a:pt x="17" y="43"/>
                  <a:pt x="17" y="39"/>
                </a:cubicBezTo>
                <a:cubicBezTo>
                  <a:pt x="17" y="0"/>
                  <a:pt x="17" y="0"/>
                  <a:pt x="17" y="0"/>
                </a:cubicBezTo>
                <a:cubicBezTo>
                  <a:pt x="0" y="0"/>
                  <a:pt x="0" y="0"/>
                  <a:pt x="0" y="0"/>
                </a:cubicBezTo>
                <a:cubicBezTo>
                  <a:pt x="0" y="92"/>
                  <a:pt x="0" y="92"/>
                  <a:pt x="0" y="92"/>
                </a:cubicBezTo>
                <a:cubicBezTo>
                  <a:pt x="16" y="92"/>
                  <a:pt x="16" y="92"/>
                  <a:pt x="16" y="92"/>
                </a:cubicBezTo>
                <a:cubicBezTo>
                  <a:pt x="16" y="71"/>
                  <a:pt x="16" y="71"/>
                  <a:pt x="16" y="71"/>
                </a:cubicBezTo>
                <a:cubicBezTo>
                  <a:pt x="16" y="69"/>
                  <a:pt x="16" y="65"/>
                  <a:pt x="16" y="61"/>
                </a:cubicBezTo>
                <a:cubicBezTo>
                  <a:pt x="23" y="61"/>
                  <a:pt x="23" y="61"/>
                  <a:pt x="23" y="61"/>
                </a:cubicBezTo>
                <a:lnTo>
                  <a:pt x="43" y="92"/>
                </a:ln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6" name="Freeform 8">
            <a:extLst>
              <a:ext uri="{FF2B5EF4-FFF2-40B4-BE49-F238E27FC236}">
                <a16:creationId xmlns:a16="http://schemas.microsoft.com/office/drawing/2014/main" id="{B1352DC3-92C7-4931-B55A-A91B5D16BC29}"/>
              </a:ext>
            </a:extLst>
          </p:cNvPr>
          <p:cNvSpPr>
            <a:spLocks noEditPoints="1"/>
          </p:cNvSpPr>
          <p:nvPr userDrawn="1"/>
        </p:nvSpPr>
        <p:spPr bwMode="auto">
          <a:xfrm>
            <a:off x="908317" y="6523681"/>
            <a:ext cx="143340" cy="161995"/>
          </a:xfrm>
          <a:custGeom>
            <a:avLst/>
            <a:gdLst>
              <a:gd name="T0" fmla="*/ 61 w 61"/>
              <a:gd name="T1" fmla="*/ 23 h 69"/>
              <a:gd name="T2" fmla="*/ 54 w 61"/>
              <a:gd name="T3" fmla="*/ 6 h 69"/>
              <a:gd name="T4" fmla="*/ 31 w 61"/>
              <a:gd name="T5" fmla="*/ 0 h 69"/>
              <a:gd name="T6" fmla="*/ 7 w 61"/>
              <a:gd name="T7" fmla="*/ 8 h 69"/>
              <a:gd name="T8" fmla="*/ 0 w 61"/>
              <a:gd name="T9" fmla="*/ 34 h 69"/>
              <a:gd name="T10" fmla="*/ 7 w 61"/>
              <a:gd name="T11" fmla="*/ 61 h 69"/>
              <a:gd name="T12" fmla="*/ 32 w 61"/>
              <a:gd name="T13" fmla="*/ 69 h 69"/>
              <a:gd name="T14" fmla="*/ 59 w 61"/>
              <a:gd name="T15" fmla="*/ 64 h 69"/>
              <a:gd name="T16" fmla="*/ 58 w 61"/>
              <a:gd name="T17" fmla="*/ 54 h 69"/>
              <a:gd name="T18" fmla="*/ 34 w 61"/>
              <a:gd name="T19" fmla="*/ 55 h 69"/>
              <a:gd name="T20" fmla="*/ 22 w 61"/>
              <a:gd name="T21" fmla="*/ 53 h 69"/>
              <a:gd name="T22" fmla="*/ 17 w 61"/>
              <a:gd name="T23" fmla="*/ 41 h 69"/>
              <a:gd name="T24" fmla="*/ 44 w 61"/>
              <a:gd name="T25" fmla="*/ 41 h 69"/>
              <a:gd name="T26" fmla="*/ 61 w 61"/>
              <a:gd name="T27" fmla="*/ 23 h 69"/>
              <a:gd name="T28" fmla="*/ 45 w 61"/>
              <a:gd name="T29" fmla="*/ 22 h 69"/>
              <a:gd name="T30" fmla="*/ 39 w 61"/>
              <a:gd name="T31" fmla="*/ 30 h 69"/>
              <a:gd name="T32" fmla="*/ 17 w 61"/>
              <a:gd name="T33" fmla="*/ 30 h 69"/>
              <a:gd name="T34" fmla="*/ 20 w 61"/>
              <a:gd name="T35" fmla="*/ 16 h 69"/>
              <a:gd name="T36" fmla="*/ 32 w 61"/>
              <a:gd name="T37" fmla="*/ 13 h 69"/>
              <a:gd name="T38" fmla="*/ 42 w 61"/>
              <a:gd name="T39" fmla="*/ 15 h 69"/>
              <a:gd name="T40" fmla="*/ 45 w 61"/>
              <a:gd name="T41"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69">
                <a:moveTo>
                  <a:pt x="61" y="23"/>
                </a:moveTo>
                <a:cubicBezTo>
                  <a:pt x="61" y="15"/>
                  <a:pt x="59" y="9"/>
                  <a:pt x="54" y="6"/>
                </a:cubicBezTo>
                <a:cubicBezTo>
                  <a:pt x="49" y="2"/>
                  <a:pt x="42" y="0"/>
                  <a:pt x="31" y="0"/>
                </a:cubicBezTo>
                <a:cubicBezTo>
                  <a:pt x="20" y="0"/>
                  <a:pt x="12" y="3"/>
                  <a:pt x="7" y="8"/>
                </a:cubicBezTo>
                <a:cubicBezTo>
                  <a:pt x="2" y="13"/>
                  <a:pt x="0" y="22"/>
                  <a:pt x="0" y="34"/>
                </a:cubicBezTo>
                <a:cubicBezTo>
                  <a:pt x="0" y="47"/>
                  <a:pt x="2" y="55"/>
                  <a:pt x="7" y="61"/>
                </a:cubicBezTo>
                <a:cubicBezTo>
                  <a:pt x="12" y="66"/>
                  <a:pt x="21" y="69"/>
                  <a:pt x="32" y="69"/>
                </a:cubicBezTo>
                <a:cubicBezTo>
                  <a:pt x="44" y="69"/>
                  <a:pt x="53" y="67"/>
                  <a:pt x="59" y="64"/>
                </a:cubicBezTo>
                <a:cubicBezTo>
                  <a:pt x="58" y="54"/>
                  <a:pt x="58" y="54"/>
                  <a:pt x="58" y="54"/>
                </a:cubicBezTo>
                <a:cubicBezTo>
                  <a:pt x="49" y="55"/>
                  <a:pt x="41" y="55"/>
                  <a:pt x="34" y="55"/>
                </a:cubicBezTo>
                <a:cubicBezTo>
                  <a:pt x="29" y="55"/>
                  <a:pt x="24" y="54"/>
                  <a:pt x="22" y="53"/>
                </a:cubicBezTo>
                <a:cubicBezTo>
                  <a:pt x="19" y="51"/>
                  <a:pt x="18" y="47"/>
                  <a:pt x="17" y="41"/>
                </a:cubicBezTo>
                <a:cubicBezTo>
                  <a:pt x="44" y="41"/>
                  <a:pt x="44" y="41"/>
                  <a:pt x="44" y="41"/>
                </a:cubicBezTo>
                <a:cubicBezTo>
                  <a:pt x="55" y="41"/>
                  <a:pt x="61" y="35"/>
                  <a:pt x="61" y="23"/>
                </a:cubicBezTo>
                <a:moveTo>
                  <a:pt x="45" y="22"/>
                </a:moveTo>
                <a:cubicBezTo>
                  <a:pt x="45" y="27"/>
                  <a:pt x="43" y="30"/>
                  <a:pt x="39" y="30"/>
                </a:cubicBezTo>
                <a:cubicBezTo>
                  <a:pt x="17" y="30"/>
                  <a:pt x="17" y="30"/>
                  <a:pt x="17" y="30"/>
                </a:cubicBezTo>
                <a:cubicBezTo>
                  <a:pt x="17" y="23"/>
                  <a:pt x="18" y="19"/>
                  <a:pt x="20" y="16"/>
                </a:cubicBezTo>
                <a:cubicBezTo>
                  <a:pt x="22" y="14"/>
                  <a:pt x="26" y="13"/>
                  <a:pt x="32" y="13"/>
                </a:cubicBezTo>
                <a:cubicBezTo>
                  <a:pt x="37" y="13"/>
                  <a:pt x="40" y="13"/>
                  <a:pt x="42" y="15"/>
                </a:cubicBezTo>
                <a:cubicBezTo>
                  <a:pt x="44" y="16"/>
                  <a:pt x="45" y="19"/>
                  <a:pt x="45" y="22"/>
                </a:cubicBezTo>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7" name="Freeform 9">
            <a:extLst>
              <a:ext uri="{FF2B5EF4-FFF2-40B4-BE49-F238E27FC236}">
                <a16:creationId xmlns:a16="http://schemas.microsoft.com/office/drawing/2014/main" id="{717954B8-CA08-4489-8E91-D4C4FCB5B2CF}"/>
              </a:ext>
            </a:extLst>
          </p:cNvPr>
          <p:cNvSpPr>
            <a:spLocks noEditPoints="1"/>
          </p:cNvSpPr>
          <p:nvPr userDrawn="1"/>
        </p:nvSpPr>
        <p:spPr bwMode="auto">
          <a:xfrm>
            <a:off x="831737" y="6236021"/>
            <a:ext cx="292571" cy="272935"/>
          </a:xfrm>
          <a:custGeom>
            <a:avLst/>
            <a:gdLst>
              <a:gd name="T0" fmla="*/ 65 w 125"/>
              <a:gd name="T1" fmla="*/ 1 h 116"/>
              <a:gd name="T2" fmla="*/ 0 w 125"/>
              <a:gd name="T3" fmla="*/ 44 h 116"/>
              <a:gd name="T4" fmla="*/ 13 w 125"/>
              <a:gd name="T5" fmla="*/ 76 h 116"/>
              <a:gd name="T6" fmla="*/ 39 w 125"/>
              <a:gd name="T7" fmla="*/ 91 h 116"/>
              <a:gd name="T8" fmla="*/ 39 w 125"/>
              <a:gd name="T9" fmla="*/ 91 h 116"/>
              <a:gd name="T10" fmla="*/ 39 w 125"/>
              <a:gd name="T11" fmla="*/ 92 h 116"/>
              <a:gd name="T12" fmla="*/ 39 w 125"/>
              <a:gd name="T13" fmla="*/ 92 h 116"/>
              <a:gd name="T14" fmla="*/ 21 w 125"/>
              <a:gd name="T15" fmla="*/ 116 h 116"/>
              <a:gd name="T16" fmla="*/ 30 w 125"/>
              <a:gd name="T17" fmla="*/ 116 h 116"/>
              <a:gd name="T18" fmla="*/ 66 w 125"/>
              <a:gd name="T19" fmla="*/ 95 h 116"/>
              <a:gd name="T20" fmla="*/ 124 w 125"/>
              <a:gd name="T21" fmla="*/ 49 h 116"/>
              <a:gd name="T22" fmla="*/ 65 w 125"/>
              <a:gd name="T23" fmla="*/ 1 h 116"/>
              <a:gd name="T24" fmla="*/ 82 w 125"/>
              <a:gd name="T25" fmla="*/ 77 h 116"/>
              <a:gd name="T26" fmla="*/ 52 w 125"/>
              <a:gd name="T27" fmla="*/ 85 h 116"/>
              <a:gd name="T28" fmla="*/ 70 w 125"/>
              <a:gd name="T29" fmla="*/ 56 h 116"/>
              <a:gd name="T30" fmla="*/ 68 w 125"/>
              <a:gd name="T31" fmla="*/ 56 h 116"/>
              <a:gd name="T32" fmla="*/ 41 w 125"/>
              <a:gd name="T33" fmla="*/ 83 h 116"/>
              <a:gd name="T34" fmla="*/ 32 w 125"/>
              <a:gd name="T35" fmla="*/ 78 h 116"/>
              <a:gd name="T36" fmla="*/ 35 w 125"/>
              <a:gd name="T37" fmla="*/ 29 h 116"/>
              <a:gd name="T38" fmla="*/ 75 w 125"/>
              <a:gd name="T39" fmla="*/ 19 h 116"/>
              <a:gd name="T40" fmla="*/ 99 w 125"/>
              <a:gd name="T41" fmla="*/ 16 h 116"/>
              <a:gd name="T42" fmla="*/ 82 w 125"/>
              <a:gd name="T4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16">
                <a:moveTo>
                  <a:pt x="65" y="1"/>
                </a:moveTo>
                <a:cubicBezTo>
                  <a:pt x="30" y="0"/>
                  <a:pt x="1" y="19"/>
                  <a:pt x="0" y="44"/>
                </a:cubicBezTo>
                <a:cubicBezTo>
                  <a:pt x="0" y="56"/>
                  <a:pt x="3" y="67"/>
                  <a:pt x="13" y="76"/>
                </a:cubicBezTo>
                <a:cubicBezTo>
                  <a:pt x="26" y="89"/>
                  <a:pt x="39" y="91"/>
                  <a:pt x="39" y="91"/>
                </a:cubicBezTo>
                <a:cubicBezTo>
                  <a:pt x="39" y="91"/>
                  <a:pt x="39" y="91"/>
                  <a:pt x="39" y="91"/>
                </a:cubicBezTo>
                <a:cubicBezTo>
                  <a:pt x="39" y="92"/>
                  <a:pt x="39" y="92"/>
                  <a:pt x="39" y="92"/>
                </a:cubicBezTo>
                <a:cubicBezTo>
                  <a:pt x="39" y="92"/>
                  <a:pt x="39" y="92"/>
                  <a:pt x="39" y="92"/>
                </a:cubicBezTo>
                <a:cubicBezTo>
                  <a:pt x="38" y="93"/>
                  <a:pt x="21" y="116"/>
                  <a:pt x="21" y="116"/>
                </a:cubicBezTo>
                <a:cubicBezTo>
                  <a:pt x="30" y="116"/>
                  <a:pt x="30" y="116"/>
                  <a:pt x="30" y="116"/>
                </a:cubicBezTo>
                <a:cubicBezTo>
                  <a:pt x="39" y="109"/>
                  <a:pt x="60" y="95"/>
                  <a:pt x="66" y="95"/>
                </a:cubicBezTo>
                <a:cubicBezTo>
                  <a:pt x="104" y="94"/>
                  <a:pt x="124" y="70"/>
                  <a:pt x="124" y="49"/>
                </a:cubicBezTo>
                <a:cubicBezTo>
                  <a:pt x="125" y="24"/>
                  <a:pt x="100" y="3"/>
                  <a:pt x="65" y="1"/>
                </a:cubicBezTo>
                <a:close/>
                <a:moveTo>
                  <a:pt x="82" y="77"/>
                </a:moveTo>
                <a:cubicBezTo>
                  <a:pt x="74" y="83"/>
                  <a:pt x="62" y="86"/>
                  <a:pt x="52" y="85"/>
                </a:cubicBezTo>
                <a:cubicBezTo>
                  <a:pt x="60" y="71"/>
                  <a:pt x="70" y="56"/>
                  <a:pt x="70" y="56"/>
                </a:cubicBezTo>
                <a:cubicBezTo>
                  <a:pt x="68" y="56"/>
                  <a:pt x="68" y="56"/>
                  <a:pt x="68" y="56"/>
                </a:cubicBezTo>
                <a:cubicBezTo>
                  <a:pt x="65" y="59"/>
                  <a:pt x="52" y="69"/>
                  <a:pt x="41" y="83"/>
                </a:cubicBezTo>
                <a:cubicBezTo>
                  <a:pt x="37" y="82"/>
                  <a:pt x="34" y="80"/>
                  <a:pt x="32" y="78"/>
                </a:cubicBezTo>
                <a:cubicBezTo>
                  <a:pt x="17" y="65"/>
                  <a:pt x="20" y="41"/>
                  <a:pt x="35" y="29"/>
                </a:cubicBezTo>
                <a:cubicBezTo>
                  <a:pt x="47" y="19"/>
                  <a:pt x="62" y="19"/>
                  <a:pt x="75" y="19"/>
                </a:cubicBezTo>
                <a:cubicBezTo>
                  <a:pt x="89" y="19"/>
                  <a:pt x="99" y="16"/>
                  <a:pt x="99" y="16"/>
                </a:cubicBezTo>
                <a:cubicBezTo>
                  <a:pt x="99" y="16"/>
                  <a:pt x="108" y="56"/>
                  <a:pt x="82" y="77"/>
                </a:cubicBez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pic>
        <p:nvPicPr>
          <p:cNvPr id="38" name="Picture 2" descr="C:\Essi yleiset\LUKE töitä\Powerpoint-pohjat\Esityspohja 2019\c_natural_resources_grey.png">
            <a:extLst>
              <a:ext uri="{FF2B5EF4-FFF2-40B4-BE49-F238E27FC236}">
                <a16:creationId xmlns:a16="http://schemas.microsoft.com/office/drawing/2014/main" id="{ED4145E0-5FB1-4E6B-8033-F6A549C788D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85629" y="6532256"/>
            <a:ext cx="2959687" cy="192000"/>
          </a:xfrm>
          <a:prstGeom prst="rect">
            <a:avLst/>
          </a:prstGeom>
          <a:noFill/>
          <a:extLst>
            <a:ext uri="{909E8E84-426E-40DD-AFC4-6F175D3DCCD1}">
              <a14:hiddenFill xmlns:a14="http://schemas.microsoft.com/office/drawing/2010/main">
                <a:solidFill>
                  <a:srgbClr val="FFFFFF"/>
                </a:solidFill>
              </a14:hiddenFill>
            </a:ext>
          </a:extLst>
        </p:spPr>
      </p:pic>
      <p:sp>
        <p:nvSpPr>
          <p:cNvPr id="39" name="Footer Placeholder 3">
            <a:extLst>
              <a:ext uri="{FF2B5EF4-FFF2-40B4-BE49-F238E27FC236}">
                <a16:creationId xmlns:a16="http://schemas.microsoft.com/office/drawing/2014/main" id="{91C37BDA-4496-4D16-BD3F-09DB6E6F65BF}"/>
              </a:ext>
            </a:extLst>
          </p:cNvPr>
          <p:cNvSpPr>
            <a:spLocks noGrp="1"/>
          </p:cNvSpPr>
          <p:nvPr>
            <p:ph type="ftr" sz="quarter" idx="3"/>
          </p:nvPr>
        </p:nvSpPr>
        <p:spPr>
          <a:xfrm>
            <a:off x="4346101" y="6118578"/>
            <a:ext cx="5633425" cy="603956"/>
          </a:xfrm>
          <a:prstGeom prst="rect">
            <a:avLst/>
          </a:prstGeom>
        </p:spPr>
        <p:txBody>
          <a:bodyPr vert="horz" lIns="91440" tIns="45720" rIns="91440" bIns="0" rtlCol="0" anchor="b" anchorCtr="0"/>
          <a:lstStyle>
            <a:lvl1pPr algn="l">
              <a:defRPr sz="1333">
                <a:solidFill>
                  <a:schemeClr val="bg1">
                    <a:lumMod val="65000"/>
                  </a:schemeClr>
                </a:solidFill>
              </a:defRPr>
            </a:lvl1pPr>
          </a:lstStyle>
          <a:p>
            <a:endParaRPr lang="fi-FI"/>
          </a:p>
        </p:txBody>
      </p:sp>
      <p:sp>
        <p:nvSpPr>
          <p:cNvPr id="15" name="Date Placeholder 2">
            <a:extLst>
              <a:ext uri="{FF2B5EF4-FFF2-40B4-BE49-F238E27FC236}">
                <a16:creationId xmlns:a16="http://schemas.microsoft.com/office/drawing/2014/main" id="{276419E9-0A50-4B67-96B5-BDAC6D8DCB1C}"/>
              </a:ext>
            </a:extLst>
          </p:cNvPr>
          <p:cNvSpPr>
            <a:spLocks noGrp="1"/>
          </p:cNvSpPr>
          <p:nvPr>
            <p:ph type="dt" sz="half" idx="2"/>
          </p:nvPr>
        </p:nvSpPr>
        <p:spPr>
          <a:xfrm>
            <a:off x="10044927" y="6457047"/>
            <a:ext cx="1062461" cy="265487"/>
          </a:xfrm>
          <a:prstGeom prst="rect">
            <a:avLst/>
          </a:prstGeom>
        </p:spPr>
        <p:txBody>
          <a:bodyPr vert="horz" lIns="91440" tIns="45720" rIns="91440" bIns="0" rtlCol="0" anchor="b" anchorCtr="0"/>
          <a:lstStyle>
            <a:lvl1pPr algn="r">
              <a:defRPr sz="1333">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EA36FDA5-2F37-449A-AE32-28285D23BDA8}" type="datetime1">
              <a:rPr lang="fi-FI" smtClean="0"/>
              <a:t>21.4.2023</a:t>
            </a:fld>
            <a:endParaRPr lang="fi-FI"/>
          </a:p>
        </p:txBody>
      </p:sp>
    </p:spTree>
    <p:extLst>
      <p:ext uri="{BB962C8B-B14F-4D97-AF65-F5344CB8AC3E}">
        <p14:creationId xmlns:p14="http://schemas.microsoft.com/office/powerpoint/2010/main" val="138046503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lumn and pictur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64458" y="275167"/>
            <a:ext cx="11263085" cy="1143000"/>
          </a:xfrm>
          <a:prstGeom prst="rect">
            <a:avLst/>
          </a:prstGeom>
        </p:spPr>
        <p:txBody>
          <a:bodyPr anchor="ctr"/>
          <a:lstStyle>
            <a:lvl1pPr>
              <a:defRPr b="1">
                <a:solidFill>
                  <a:schemeClr val="tx2"/>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15" name="Picture Placeholder 14"/>
          <p:cNvSpPr>
            <a:spLocks noGrp="1"/>
          </p:cNvSpPr>
          <p:nvPr>
            <p:ph type="pic" sz="quarter" idx="12"/>
          </p:nvPr>
        </p:nvSpPr>
        <p:spPr>
          <a:xfrm>
            <a:off x="7391400" y="1651000"/>
            <a:ext cx="4320117" cy="4320117"/>
          </a:xfrm>
          <a:prstGeom prst="rect">
            <a:avLst/>
          </a:prstGeom>
          <a:solidFill>
            <a:schemeClr val="bg2">
              <a:lumMod val="95000"/>
            </a:schemeClr>
          </a:solidFill>
        </p:spPr>
        <p:txBody>
          <a:bodyPr/>
          <a:lstStyle>
            <a:lvl1pPr>
              <a:defRPr>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endParaRPr lang="fi-FI"/>
          </a:p>
        </p:txBody>
      </p:sp>
      <p:sp>
        <p:nvSpPr>
          <p:cNvPr id="16" name="Left Arrow 15"/>
          <p:cNvSpPr/>
          <p:nvPr userDrawn="1"/>
        </p:nvSpPr>
        <p:spPr>
          <a:xfrm>
            <a:off x="12420600" y="1664251"/>
            <a:ext cx="383821" cy="248356"/>
          </a:xfrm>
          <a:prstGeom prst="lef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17" name="TextBox 16"/>
          <p:cNvSpPr txBox="1"/>
          <p:nvPr userDrawn="1"/>
        </p:nvSpPr>
        <p:spPr>
          <a:xfrm>
            <a:off x="12854486" y="1628797"/>
            <a:ext cx="1941015" cy="769634"/>
          </a:xfrm>
          <a:prstGeom prst="rect">
            <a:avLst/>
          </a:prstGeom>
          <a:noFill/>
        </p:spPr>
        <p:txBody>
          <a:bodyPr wrap="square" rtlCol="0">
            <a:spAutoFit/>
          </a:bodyPr>
          <a:lstStyle/>
          <a:p>
            <a:r>
              <a:rPr lang="fi-FI" sz="1467" b="1">
                <a:latin typeface="Segoe UI" panose="020B0502040204020203" pitchFamily="34" charset="0"/>
                <a:ea typeface="Segoe UI" panose="020B0502040204020203" pitchFamily="34" charset="0"/>
                <a:cs typeface="Segoe UI" panose="020B0502040204020203" pitchFamily="34" charset="0"/>
              </a:rPr>
              <a:t>Changing the picture</a:t>
            </a:r>
          </a:p>
          <a:p>
            <a:r>
              <a:rPr lang="fi-FI" sz="1467">
                <a:latin typeface="Segoe UI" panose="020B0502040204020203" pitchFamily="34" charset="0"/>
                <a:ea typeface="Segoe UI" panose="020B0502040204020203" pitchFamily="34" charset="0"/>
                <a:cs typeface="Segoe UI" panose="020B0502040204020203" pitchFamily="34" charset="0"/>
              </a:rPr>
              <a:t>Click</a:t>
            </a:r>
            <a:r>
              <a:rPr lang="fi-FI" sz="1467" baseline="0">
                <a:latin typeface="Segoe UI" panose="020B0502040204020203" pitchFamily="34" charset="0"/>
                <a:ea typeface="Segoe UI" panose="020B0502040204020203" pitchFamily="34" charset="0"/>
                <a:cs typeface="Segoe UI" panose="020B0502040204020203" pitchFamily="34" charset="0"/>
              </a:rPr>
              <a:t> on the icon</a:t>
            </a:r>
            <a:endParaRPr lang="fi-FI" sz="1467">
              <a:latin typeface="Segoe UI" panose="020B0502040204020203" pitchFamily="34" charset="0"/>
              <a:ea typeface="Segoe UI" panose="020B0502040204020203" pitchFamily="34" charset="0"/>
              <a:cs typeface="Segoe UI" panose="020B0502040204020203" pitchFamily="34" charset="0"/>
            </a:endParaRPr>
          </a:p>
        </p:txBody>
      </p:sp>
      <p:sp>
        <p:nvSpPr>
          <p:cNvPr id="30" name="Slide Number Placeholder 6"/>
          <p:cNvSpPr txBox="1">
            <a:spLocks/>
          </p:cNvSpPr>
          <p:nvPr userDrawn="1"/>
        </p:nvSpPr>
        <p:spPr>
          <a:xfrm>
            <a:off x="11229238" y="6459317"/>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tx2">
                    <a:lumMod val="40000"/>
                    <a:lumOff val="60000"/>
                  </a:schemeClr>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tx2">
                  <a:lumMod val="40000"/>
                  <a:lumOff val="60000"/>
                </a:schemeClr>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32" name="Straight Connector 31"/>
          <p:cNvCxnSpPr/>
          <p:nvPr userDrawn="1"/>
        </p:nvCxnSpPr>
        <p:spPr>
          <a:xfrm>
            <a:off x="11163836" y="6420104"/>
            <a:ext cx="0" cy="43415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1" name="Text Placeholder 3">
            <a:extLst>
              <a:ext uri="{FF2B5EF4-FFF2-40B4-BE49-F238E27FC236}">
                <a16:creationId xmlns:a16="http://schemas.microsoft.com/office/drawing/2014/main" id="{7F5C6EC5-B5D7-4547-8B17-97D7B7BE1CEF}"/>
              </a:ext>
            </a:extLst>
          </p:cNvPr>
          <p:cNvSpPr>
            <a:spLocks noGrp="1"/>
          </p:cNvSpPr>
          <p:nvPr>
            <p:ph type="body" sz="quarter" idx="10"/>
          </p:nvPr>
        </p:nvSpPr>
        <p:spPr>
          <a:xfrm>
            <a:off x="464458" y="1646921"/>
            <a:ext cx="6756297" cy="4334779"/>
          </a:xfrm>
          <a:prstGeom prst="rect">
            <a:avLst/>
          </a:prstGeom>
        </p:spPr>
        <p:txBody>
          <a:bodyPr/>
          <a:lstStyle>
            <a:lvl1pPr>
              <a:defRPr>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34" name="Freeform 5">
            <a:extLst>
              <a:ext uri="{FF2B5EF4-FFF2-40B4-BE49-F238E27FC236}">
                <a16:creationId xmlns:a16="http://schemas.microsoft.com/office/drawing/2014/main" id="{2B84B325-8278-49BC-813B-063EF64A8AFF}"/>
              </a:ext>
            </a:extLst>
          </p:cNvPr>
          <p:cNvSpPr>
            <a:spLocks/>
          </p:cNvSpPr>
          <p:nvPr userDrawn="1"/>
        </p:nvSpPr>
        <p:spPr bwMode="auto">
          <a:xfrm>
            <a:off x="458661" y="6464775"/>
            <a:ext cx="133523" cy="216973"/>
          </a:xfrm>
          <a:custGeom>
            <a:avLst/>
            <a:gdLst>
              <a:gd name="T0" fmla="*/ 0 w 57"/>
              <a:gd name="T1" fmla="*/ 0 h 92"/>
              <a:gd name="T2" fmla="*/ 0 w 57"/>
              <a:gd name="T3" fmla="*/ 73 h 92"/>
              <a:gd name="T4" fmla="*/ 21 w 57"/>
              <a:gd name="T5" fmla="*/ 92 h 92"/>
              <a:gd name="T6" fmla="*/ 57 w 57"/>
              <a:gd name="T7" fmla="*/ 91 h 92"/>
              <a:gd name="T8" fmla="*/ 56 w 57"/>
              <a:gd name="T9" fmla="*/ 78 h 92"/>
              <a:gd name="T10" fmla="*/ 24 w 57"/>
              <a:gd name="T11" fmla="*/ 78 h 92"/>
              <a:gd name="T12" fmla="*/ 18 w 57"/>
              <a:gd name="T13" fmla="*/ 76 h 92"/>
              <a:gd name="T14" fmla="*/ 17 w 57"/>
              <a:gd name="T15" fmla="*/ 71 h 92"/>
              <a:gd name="T16" fmla="*/ 17 w 57"/>
              <a:gd name="T17" fmla="*/ 0 h 92"/>
              <a:gd name="T18" fmla="*/ 0 w 57"/>
              <a:gd name="T1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92">
                <a:moveTo>
                  <a:pt x="0" y="0"/>
                </a:moveTo>
                <a:cubicBezTo>
                  <a:pt x="0" y="73"/>
                  <a:pt x="0" y="73"/>
                  <a:pt x="0" y="73"/>
                </a:cubicBezTo>
                <a:cubicBezTo>
                  <a:pt x="0" y="86"/>
                  <a:pt x="7" y="92"/>
                  <a:pt x="21" y="92"/>
                </a:cubicBezTo>
                <a:cubicBezTo>
                  <a:pt x="36" y="92"/>
                  <a:pt x="48" y="92"/>
                  <a:pt x="57" y="91"/>
                </a:cubicBezTo>
                <a:cubicBezTo>
                  <a:pt x="56" y="78"/>
                  <a:pt x="56" y="78"/>
                  <a:pt x="56" y="78"/>
                </a:cubicBezTo>
                <a:cubicBezTo>
                  <a:pt x="24" y="78"/>
                  <a:pt x="24" y="78"/>
                  <a:pt x="24" y="78"/>
                </a:cubicBezTo>
                <a:cubicBezTo>
                  <a:pt x="22" y="78"/>
                  <a:pt x="19" y="78"/>
                  <a:pt x="18" y="76"/>
                </a:cubicBezTo>
                <a:cubicBezTo>
                  <a:pt x="17" y="75"/>
                  <a:pt x="17" y="73"/>
                  <a:pt x="17" y="71"/>
                </a:cubicBezTo>
                <a:cubicBezTo>
                  <a:pt x="17" y="0"/>
                  <a:pt x="17" y="0"/>
                  <a:pt x="17" y="0"/>
                </a:cubicBezTo>
                <a:lnTo>
                  <a:pt x="0" y="0"/>
                </a:ln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5" name="Freeform 6">
            <a:extLst>
              <a:ext uri="{FF2B5EF4-FFF2-40B4-BE49-F238E27FC236}">
                <a16:creationId xmlns:a16="http://schemas.microsoft.com/office/drawing/2014/main" id="{289CA8BE-1205-420D-8D07-BDB84DE90939}"/>
              </a:ext>
            </a:extLst>
          </p:cNvPr>
          <p:cNvSpPr>
            <a:spLocks/>
          </p:cNvSpPr>
          <p:nvPr userDrawn="1"/>
        </p:nvSpPr>
        <p:spPr bwMode="auto">
          <a:xfrm>
            <a:off x="602001" y="6527609"/>
            <a:ext cx="140395" cy="158067"/>
          </a:xfrm>
          <a:custGeom>
            <a:avLst/>
            <a:gdLst>
              <a:gd name="T0" fmla="*/ 44 w 60"/>
              <a:gd name="T1" fmla="*/ 0 h 67"/>
              <a:gd name="T2" fmla="*/ 44 w 60"/>
              <a:gd name="T3" fmla="*/ 46 h 67"/>
              <a:gd name="T4" fmla="*/ 25 w 60"/>
              <a:gd name="T5" fmla="*/ 53 h 67"/>
              <a:gd name="T6" fmla="*/ 18 w 60"/>
              <a:gd name="T7" fmla="*/ 51 h 67"/>
              <a:gd name="T8" fmla="*/ 17 w 60"/>
              <a:gd name="T9" fmla="*/ 44 h 67"/>
              <a:gd name="T10" fmla="*/ 17 w 60"/>
              <a:gd name="T11" fmla="*/ 0 h 67"/>
              <a:gd name="T12" fmla="*/ 0 w 60"/>
              <a:gd name="T13" fmla="*/ 0 h 67"/>
              <a:gd name="T14" fmla="*/ 0 w 60"/>
              <a:gd name="T15" fmla="*/ 49 h 67"/>
              <a:gd name="T16" fmla="*/ 18 w 60"/>
              <a:gd name="T17" fmla="*/ 67 h 67"/>
              <a:gd name="T18" fmla="*/ 46 w 60"/>
              <a:gd name="T19" fmla="*/ 56 h 67"/>
              <a:gd name="T20" fmla="*/ 47 w 60"/>
              <a:gd name="T21" fmla="*/ 65 h 67"/>
              <a:gd name="T22" fmla="*/ 60 w 60"/>
              <a:gd name="T23" fmla="*/ 65 h 67"/>
              <a:gd name="T24" fmla="*/ 60 w 60"/>
              <a:gd name="T25" fmla="*/ 0 h 67"/>
              <a:gd name="T26" fmla="*/ 44 w 60"/>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7">
                <a:moveTo>
                  <a:pt x="44" y="0"/>
                </a:moveTo>
                <a:cubicBezTo>
                  <a:pt x="44" y="46"/>
                  <a:pt x="44" y="46"/>
                  <a:pt x="44" y="46"/>
                </a:cubicBezTo>
                <a:cubicBezTo>
                  <a:pt x="35" y="51"/>
                  <a:pt x="29" y="53"/>
                  <a:pt x="25" y="53"/>
                </a:cubicBezTo>
                <a:cubicBezTo>
                  <a:pt x="21" y="53"/>
                  <a:pt x="19" y="52"/>
                  <a:pt x="18" y="51"/>
                </a:cubicBezTo>
                <a:cubicBezTo>
                  <a:pt x="17" y="50"/>
                  <a:pt x="16" y="47"/>
                  <a:pt x="17" y="44"/>
                </a:cubicBezTo>
                <a:cubicBezTo>
                  <a:pt x="17" y="0"/>
                  <a:pt x="17" y="0"/>
                  <a:pt x="17" y="0"/>
                </a:cubicBezTo>
                <a:cubicBezTo>
                  <a:pt x="0" y="0"/>
                  <a:pt x="0" y="0"/>
                  <a:pt x="0" y="0"/>
                </a:cubicBezTo>
                <a:cubicBezTo>
                  <a:pt x="0" y="49"/>
                  <a:pt x="0" y="49"/>
                  <a:pt x="0" y="49"/>
                </a:cubicBezTo>
                <a:cubicBezTo>
                  <a:pt x="0" y="61"/>
                  <a:pt x="6" y="67"/>
                  <a:pt x="18" y="67"/>
                </a:cubicBezTo>
                <a:cubicBezTo>
                  <a:pt x="27" y="67"/>
                  <a:pt x="36" y="63"/>
                  <a:pt x="46" y="56"/>
                </a:cubicBezTo>
                <a:cubicBezTo>
                  <a:pt x="47" y="65"/>
                  <a:pt x="47" y="65"/>
                  <a:pt x="47" y="65"/>
                </a:cubicBezTo>
                <a:cubicBezTo>
                  <a:pt x="60" y="65"/>
                  <a:pt x="60" y="65"/>
                  <a:pt x="60" y="65"/>
                </a:cubicBezTo>
                <a:cubicBezTo>
                  <a:pt x="60" y="0"/>
                  <a:pt x="60" y="0"/>
                  <a:pt x="60" y="0"/>
                </a:cubicBezTo>
                <a:lnTo>
                  <a:pt x="44" y="0"/>
                </a:ln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6" name="Freeform 7">
            <a:extLst>
              <a:ext uri="{FF2B5EF4-FFF2-40B4-BE49-F238E27FC236}">
                <a16:creationId xmlns:a16="http://schemas.microsoft.com/office/drawing/2014/main" id="{E5D445C7-DDD1-41CD-AE95-A81D286181A4}"/>
              </a:ext>
            </a:extLst>
          </p:cNvPr>
          <p:cNvSpPr>
            <a:spLocks/>
          </p:cNvSpPr>
          <p:nvPr userDrawn="1"/>
        </p:nvSpPr>
        <p:spPr bwMode="auto">
          <a:xfrm>
            <a:off x="770867" y="6464775"/>
            <a:ext cx="142359" cy="216973"/>
          </a:xfrm>
          <a:custGeom>
            <a:avLst/>
            <a:gdLst>
              <a:gd name="T0" fmla="*/ 43 w 61"/>
              <a:gd name="T1" fmla="*/ 92 h 92"/>
              <a:gd name="T2" fmla="*/ 61 w 61"/>
              <a:gd name="T3" fmla="*/ 92 h 92"/>
              <a:gd name="T4" fmla="*/ 41 w 61"/>
              <a:gd name="T5" fmla="*/ 62 h 92"/>
              <a:gd name="T6" fmla="*/ 35 w 61"/>
              <a:gd name="T7" fmla="*/ 56 h 92"/>
              <a:gd name="T8" fmla="*/ 35 w 61"/>
              <a:gd name="T9" fmla="*/ 55 h 92"/>
              <a:gd name="T10" fmla="*/ 41 w 61"/>
              <a:gd name="T11" fmla="*/ 50 h 92"/>
              <a:gd name="T12" fmla="*/ 59 w 61"/>
              <a:gd name="T13" fmla="*/ 27 h 92"/>
              <a:gd name="T14" fmla="*/ 41 w 61"/>
              <a:gd name="T15" fmla="*/ 27 h 92"/>
              <a:gd name="T16" fmla="*/ 23 w 61"/>
              <a:gd name="T17" fmla="*/ 50 h 92"/>
              <a:gd name="T18" fmla="*/ 16 w 61"/>
              <a:gd name="T19" fmla="*/ 50 h 92"/>
              <a:gd name="T20" fmla="*/ 17 w 61"/>
              <a:gd name="T21" fmla="*/ 39 h 92"/>
              <a:gd name="T22" fmla="*/ 17 w 61"/>
              <a:gd name="T23" fmla="*/ 0 h 92"/>
              <a:gd name="T24" fmla="*/ 0 w 61"/>
              <a:gd name="T25" fmla="*/ 0 h 92"/>
              <a:gd name="T26" fmla="*/ 0 w 61"/>
              <a:gd name="T27" fmla="*/ 92 h 92"/>
              <a:gd name="T28" fmla="*/ 16 w 61"/>
              <a:gd name="T29" fmla="*/ 92 h 92"/>
              <a:gd name="T30" fmla="*/ 16 w 61"/>
              <a:gd name="T31" fmla="*/ 71 h 92"/>
              <a:gd name="T32" fmla="*/ 16 w 61"/>
              <a:gd name="T33" fmla="*/ 61 h 92"/>
              <a:gd name="T34" fmla="*/ 23 w 61"/>
              <a:gd name="T35" fmla="*/ 61 h 92"/>
              <a:gd name="T36" fmla="*/ 43 w 61"/>
              <a:gd name="T3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92">
                <a:moveTo>
                  <a:pt x="43" y="92"/>
                </a:moveTo>
                <a:cubicBezTo>
                  <a:pt x="61" y="92"/>
                  <a:pt x="61" y="92"/>
                  <a:pt x="61" y="92"/>
                </a:cubicBezTo>
                <a:cubicBezTo>
                  <a:pt x="41" y="62"/>
                  <a:pt x="41" y="62"/>
                  <a:pt x="41" y="62"/>
                </a:cubicBezTo>
                <a:cubicBezTo>
                  <a:pt x="39" y="59"/>
                  <a:pt x="37" y="57"/>
                  <a:pt x="35" y="56"/>
                </a:cubicBezTo>
                <a:cubicBezTo>
                  <a:pt x="35" y="55"/>
                  <a:pt x="35" y="55"/>
                  <a:pt x="35" y="55"/>
                </a:cubicBezTo>
                <a:cubicBezTo>
                  <a:pt x="37" y="54"/>
                  <a:pt x="39" y="52"/>
                  <a:pt x="41" y="50"/>
                </a:cubicBezTo>
                <a:cubicBezTo>
                  <a:pt x="59" y="27"/>
                  <a:pt x="59" y="27"/>
                  <a:pt x="59" y="27"/>
                </a:cubicBezTo>
                <a:cubicBezTo>
                  <a:pt x="41" y="27"/>
                  <a:pt x="41" y="27"/>
                  <a:pt x="41" y="27"/>
                </a:cubicBezTo>
                <a:cubicBezTo>
                  <a:pt x="23" y="50"/>
                  <a:pt x="23" y="50"/>
                  <a:pt x="23" y="50"/>
                </a:cubicBezTo>
                <a:cubicBezTo>
                  <a:pt x="16" y="50"/>
                  <a:pt x="16" y="50"/>
                  <a:pt x="16" y="50"/>
                </a:cubicBezTo>
                <a:cubicBezTo>
                  <a:pt x="16" y="47"/>
                  <a:pt x="17" y="43"/>
                  <a:pt x="17" y="39"/>
                </a:cubicBezTo>
                <a:cubicBezTo>
                  <a:pt x="17" y="0"/>
                  <a:pt x="17" y="0"/>
                  <a:pt x="17" y="0"/>
                </a:cubicBezTo>
                <a:cubicBezTo>
                  <a:pt x="0" y="0"/>
                  <a:pt x="0" y="0"/>
                  <a:pt x="0" y="0"/>
                </a:cubicBezTo>
                <a:cubicBezTo>
                  <a:pt x="0" y="92"/>
                  <a:pt x="0" y="92"/>
                  <a:pt x="0" y="92"/>
                </a:cubicBezTo>
                <a:cubicBezTo>
                  <a:pt x="16" y="92"/>
                  <a:pt x="16" y="92"/>
                  <a:pt x="16" y="92"/>
                </a:cubicBezTo>
                <a:cubicBezTo>
                  <a:pt x="16" y="71"/>
                  <a:pt x="16" y="71"/>
                  <a:pt x="16" y="71"/>
                </a:cubicBezTo>
                <a:cubicBezTo>
                  <a:pt x="16" y="69"/>
                  <a:pt x="16" y="65"/>
                  <a:pt x="16" y="61"/>
                </a:cubicBezTo>
                <a:cubicBezTo>
                  <a:pt x="23" y="61"/>
                  <a:pt x="23" y="61"/>
                  <a:pt x="23" y="61"/>
                </a:cubicBezTo>
                <a:lnTo>
                  <a:pt x="43" y="92"/>
                </a:ln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7" name="Freeform 8">
            <a:extLst>
              <a:ext uri="{FF2B5EF4-FFF2-40B4-BE49-F238E27FC236}">
                <a16:creationId xmlns:a16="http://schemas.microsoft.com/office/drawing/2014/main" id="{6DB5534A-C019-4BB6-BB45-70F5C5E1B1F6}"/>
              </a:ext>
            </a:extLst>
          </p:cNvPr>
          <p:cNvSpPr>
            <a:spLocks noEditPoints="1"/>
          </p:cNvSpPr>
          <p:nvPr userDrawn="1"/>
        </p:nvSpPr>
        <p:spPr bwMode="auto">
          <a:xfrm>
            <a:off x="908317" y="6523681"/>
            <a:ext cx="143340" cy="161995"/>
          </a:xfrm>
          <a:custGeom>
            <a:avLst/>
            <a:gdLst>
              <a:gd name="T0" fmla="*/ 61 w 61"/>
              <a:gd name="T1" fmla="*/ 23 h 69"/>
              <a:gd name="T2" fmla="*/ 54 w 61"/>
              <a:gd name="T3" fmla="*/ 6 h 69"/>
              <a:gd name="T4" fmla="*/ 31 w 61"/>
              <a:gd name="T5" fmla="*/ 0 h 69"/>
              <a:gd name="T6" fmla="*/ 7 w 61"/>
              <a:gd name="T7" fmla="*/ 8 h 69"/>
              <a:gd name="T8" fmla="*/ 0 w 61"/>
              <a:gd name="T9" fmla="*/ 34 h 69"/>
              <a:gd name="T10" fmla="*/ 7 w 61"/>
              <a:gd name="T11" fmla="*/ 61 h 69"/>
              <a:gd name="T12" fmla="*/ 32 w 61"/>
              <a:gd name="T13" fmla="*/ 69 h 69"/>
              <a:gd name="T14" fmla="*/ 59 w 61"/>
              <a:gd name="T15" fmla="*/ 64 h 69"/>
              <a:gd name="T16" fmla="*/ 58 w 61"/>
              <a:gd name="T17" fmla="*/ 54 h 69"/>
              <a:gd name="T18" fmla="*/ 34 w 61"/>
              <a:gd name="T19" fmla="*/ 55 h 69"/>
              <a:gd name="T20" fmla="*/ 22 w 61"/>
              <a:gd name="T21" fmla="*/ 53 h 69"/>
              <a:gd name="T22" fmla="*/ 17 w 61"/>
              <a:gd name="T23" fmla="*/ 41 h 69"/>
              <a:gd name="T24" fmla="*/ 44 w 61"/>
              <a:gd name="T25" fmla="*/ 41 h 69"/>
              <a:gd name="T26" fmla="*/ 61 w 61"/>
              <a:gd name="T27" fmla="*/ 23 h 69"/>
              <a:gd name="T28" fmla="*/ 45 w 61"/>
              <a:gd name="T29" fmla="*/ 22 h 69"/>
              <a:gd name="T30" fmla="*/ 39 w 61"/>
              <a:gd name="T31" fmla="*/ 30 h 69"/>
              <a:gd name="T32" fmla="*/ 17 w 61"/>
              <a:gd name="T33" fmla="*/ 30 h 69"/>
              <a:gd name="T34" fmla="*/ 20 w 61"/>
              <a:gd name="T35" fmla="*/ 16 h 69"/>
              <a:gd name="T36" fmla="*/ 32 w 61"/>
              <a:gd name="T37" fmla="*/ 13 h 69"/>
              <a:gd name="T38" fmla="*/ 42 w 61"/>
              <a:gd name="T39" fmla="*/ 15 h 69"/>
              <a:gd name="T40" fmla="*/ 45 w 61"/>
              <a:gd name="T41"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69">
                <a:moveTo>
                  <a:pt x="61" y="23"/>
                </a:moveTo>
                <a:cubicBezTo>
                  <a:pt x="61" y="15"/>
                  <a:pt x="59" y="9"/>
                  <a:pt x="54" y="6"/>
                </a:cubicBezTo>
                <a:cubicBezTo>
                  <a:pt x="49" y="2"/>
                  <a:pt x="42" y="0"/>
                  <a:pt x="31" y="0"/>
                </a:cubicBezTo>
                <a:cubicBezTo>
                  <a:pt x="20" y="0"/>
                  <a:pt x="12" y="3"/>
                  <a:pt x="7" y="8"/>
                </a:cubicBezTo>
                <a:cubicBezTo>
                  <a:pt x="2" y="13"/>
                  <a:pt x="0" y="22"/>
                  <a:pt x="0" y="34"/>
                </a:cubicBezTo>
                <a:cubicBezTo>
                  <a:pt x="0" y="47"/>
                  <a:pt x="2" y="55"/>
                  <a:pt x="7" y="61"/>
                </a:cubicBezTo>
                <a:cubicBezTo>
                  <a:pt x="12" y="66"/>
                  <a:pt x="21" y="69"/>
                  <a:pt x="32" y="69"/>
                </a:cubicBezTo>
                <a:cubicBezTo>
                  <a:pt x="44" y="69"/>
                  <a:pt x="53" y="67"/>
                  <a:pt x="59" y="64"/>
                </a:cubicBezTo>
                <a:cubicBezTo>
                  <a:pt x="58" y="54"/>
                  <a:pt x="58" y="54"/>
                  <a:pt x="58" y="54"/>
                </a:cubicBezTo>
                <a:cubicBezTo>
                  <a:pt x="49" y="55"/>
                  <a:pt x="41" y="55"/>
                  <a:pt x="34" y="55"/>
                </a:cubicBezTo>
                <a:cubicBezTo>
                  <a:pt x="29" y="55"/>
                  <a:pt x="24" y="54"/>
                  <a:pt x="22" y="53"/>
                </a:cubicBezTo>
                <a:cubicBezTo>
                  <a:pt x="19" y="51"/>
                  <a:pt x="18" y="47"/>
                  <a:pt x="17" y="41"/>
                </a:cubicBezTo>
                <a:cubicBezTo>
                  <a:pt x="44" y="41"/>
                  <a:pt x="44" y="41"/>
                  <a:pt x="44" y="41"/>
                </a:cubicBezTo>
                <a:cubicBezTo>
                  <a:pt x="55" y="41"/>
                  <a:pt x="61" y="35"/>
                  <a:pt x="61" y="23"/>
                </a:cubicBezTo>
                <a:moveTo>
                  <a:pt x="45" y="22"/>
                </a:moveTo>
                <a:cubicBezTo>
                  <a:pt x="45" y="27"/>
                  <a:pt x="43" y="30"/>
                  <a:pt x="39" y="30"/>
                </a:cubicBezTo>
                <a:cubicBezTo>
                  <a:pt x="17" y="30"/>
                  <a:pt x="17" y="30"/>
                  <a:pt x="17" y="30"/>
                </a:cubicBezTo>
                <a:cubicBezTo>
                  <a:pt x="17" y="23"/>
                  <a:pt x="18" y="19"/>
                  <a:pt x="20" y="16"/>
                </a:cubicBezTo>
                <a:cubicBezTo>
                  <a:pt x="22" y="14"/>
                  <a:pt x="26" y="13"/>
                  <a:pt x="32" y="13"/>
                </a:cubicBezTo>
                <a:cubicBezTo>
                  <a:pt x="37" y="13"/>
                  <a:pt x="40" y="13"/>
                  <a:pt x="42" y="15"/>
                </a:cubicBezTo>
                <a:cubicBezTo>
                  <a:pt x="44" y="16"/>
                  <a:pt x="45" y="19"/>
                  <a:pt x="45" y="22"/>
                </a:cubicBezTo>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8" name="Freeform 9">
            <a:extLst>
              <a:ext uri="{FF2B5EF4-FFF2-40B4-BE49-F238E27FC236}">
                <a16:creationId xmlns:a16="http://schemas.microsoft.com/office/drawing/2014/main" id="{07D5C813-1026-4428-BA08-2526BC193183}"/>
              </a:ext>
            </a:extLst>
          </p:cNvPr>
          <p:cNvSpPr>
            <a:spLocks noEditPoints="1"/>
          </p:cNvSpPr>
          <p:nvPr userDrawn="1"/>
        </p:nvSpPr>
        <p:spPr bwMode="auto">
          <a:xfrm>
            <a:off x="831737" y="6236021"/>
            <a:ext cx="292571" cy="272935"/>
          </a:xfrm>
          <a:custGeom>
            <a:avLst/>
            <a:gdLst>
              <a:gd name="T0" fmla="*/ 65 w 125"/>
              <a:gd name="T1" fmla="*/ 1 h 116"/>
              <a:gd name="T2" fmla="*/ 0 w 125"/>
              <a:gd name="T3" fmla="*/ 44 h 116"/>
              <a:gd name="T4" fmla="*/ 13 w 125"/>
              <a:gd name="T5" fmla="*/ 76 h 116"/>
              <a:gd name="T6" fmla="*/ 39 w 125"/>
              <a:gd name="T7" fmla="*/ 91 h 116"/>
              <a:gd name="T8" fmla="*/ 39 w 125"/>
              <a:gd name="T9" fmla="*/ 91 h 116"/>
              <a:gd name="T10" fmla="*/ 39 w 125"/>
              <a:gd name="T11" fmla="*/ 92 h 116"/>
              <a:gd name="T12" fmla="*/ 39 w 125"/>
              <a:gd name="T13" fmla="*/ 92 h 116"/>
              <a:gd name="T14" fmla="*/ 21 w 125"/>
              <a:gd name="T15" fmla="*/ 116 h 116"/>
              <a:gd name="T16" fmla="*/ 30 w 125"/>
              <a:gd name="T17" fmla="*/ 116 h 116"/>
              <a:gd name="T18" fmla="*/ 66 w 125"/>
              <a:gd name="T19" fmla="*/ 95 h 116"/>
              <a:gd name="T20" fmla="*/ 124 w 125"/>
              <a:gd name="T21" fmla="*/ 49 h 116"/>
              <a:gd name="T22" fmla="*/ 65 w 125"/>
              <a:gd name="T23" fmla="*/ 1 h 116"/>
              <a:gd name="T24" fmla="*/ 82 w 125"/>
              <a:gd name="T25" fmla="*/ 77 h 116"/>
              <a:gd name="T26" fmla="*/ 52 w 125"/>
              <a:gd name="T27" fmla="*/ 85 h 116"/>
              <a:gd name="T28" fmla="*/ 70 w 125"/>
              <a:gd name="T29" fmla="*/ 56 h 116"/>
              <a:gd name="T30" fmla="*/ 68 w 125"/>
              <a:gd name="T31" fmla="*/ 56 h 116"/>
              <a:gd name="T32" fmla="*/ 41 w 125"/>
              <a:gd name="T33" fmla="*/ 83 h 116"/>
              <a:gd name="T34" fmla="*/ 32 w 125"/>
              <a:gd name="T35" fmla="*/ 78 h 116"/>
              <a:gd name="T36" fmla="*/ 35 w 125"/>
              <a:gd name="T37" fmla="*/ 29 h 116"/>
              <a:gd name="T38" fmla="*/ 75 w 125"/>
              <a:gd name="T39" fmla="*/ 19 h 116"/>
              <a:gd name="T40" fmla="*/ 99 w 125"/>
              <a:gd name="T41" fmla="*/ 16 h 116"/>
              <a:gd name="T42" fmla="*/ 82 w 125"/>
              <a:gd name="T4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16">
                <a:moveTo>
                  <a:pt x="65" y="1"/>
                </a:moveTo>
                <a:cubicBezTo>
                  <a:pt x="30" y="0"/>
                  <a:pt x="1" y="19"/>
                  <a:pt x="0" y="44"/>
                </a:cubicBezTo>
                <a:cubicBezTo>
                  <a:pt x="0" y="56"/>
                  <a:pt x="3" y="67"/>
                  <a:pt x="13" y="76"/>
                </a:cubicBezTo>
                <a:cubicBezTo>
                  <a:pt x="26" y="89"/>
                  <a:pt x="39" y="91"/>
                  <a:pt x="39" y="91"/>
                </a:cubicBezTo>
                <a:cubicBezTo>
                  <a:pt x="39" y="91"/>
                  <a:pt x="39" y="91"/>
                  <a:pt x="39" y="91"/>
                </a:cubicBezTo>
                <a:cubicBezTo>
                  <a:pt x="39" y="92"/>
                  <a:pt x="39" y="92"/>
                  <a:pt x="39" y="92"/>
                </a:cubicBezTo>
                <a:cubicBezTo>
                  <a:pt x="39" y="92"/>
                  <a:pt x="39" y="92"/>
                  <a:pt x="39" y="92"/>
                </a:cubicBezTo>
                <a:cubicBezTo>
                  <a:pt x="38" y="93"/>
                  <a:pt x="21" y="116"/>
                  <a:pt x="21" y="116"/>
                </a:cubicBezTo>
                <a:cubicBezTo>
                  <a:pt x="30" y="116"/>
                  <a:pt x="30" y="116"/>
                  <a:pt x="30" y="116"/>
                </a:cubicBezTo>
                <a:cubicBezTo>
                  <a:pt x="39" y="109"/>
                  <a:pt x="60" y="95"/>
                  <a:pt x="66" y="95"/>
                </a:cubicBezTo>
                <a:cubicBezTo>
                  <a:pt x="104" y="94"/>
                  <a:pt x="124" y="70"/>
                  <a:pt x="124" y="49"/>
                </a:cubicBezTo>
                <a:cubicBezTo>
                  <a:pt x="125" y="24"/>
                  <a:pt x="100" y="3"/>
                  <a:pt x="65" y="1"/>
                </a:cubicBezTo>
                <a:close/>
                <a:moveTo>
                  <a:pt x="82" y="77"/>
                </a:moveTo>
                <a:cubicBezTo>
                  <a:pt x="74" y="83"/>
                  <a:pt x="62" y="86"/>
                  <a:pt x="52" y="85"/>
                </a:cubicBezTo>
                <a:cubicBezTo>
                  <a:pt x="60" y="71"/>
                  <a:pt x="70" y="56"/>
                  <a:pt x="70" y="56"/>
                </a:cubicBezTo>
                <a:cubicBezTo>
                  <a:pt x="68" y="56"/>
                  <a:pt x="68" y="56"/>
                  <a:pt x="68" y="56"/>
                </a:cubicBezTo>
                <a:cubicBezTo>
                  <a:pt x="65" y="59"/>
                  <a:pt x="52" y="69"/>
                  <a:pt x="41" y="83"/>
                </a:cubicBezTo>
                <a:cubicBezTo>
                  <a:pt x="37" y="82"/>
                  <a:pt x="34" y="80"/>
                  <a:pt x="32" y="78"/>
                </a:cubicBezTo>
                <a:cubicBezTo>
                  <a:pt x="17" y="65"/>
                  <a:pt x="20" y="41"/>
                  <a:pt x="35" y="29"/>
                </a:cubicBezTo>
                <a:cubicBezTo>
                  <a:pt x="47" y="19"/>
                  <a:pt x="62" y="19"/>
                  <a:pt x="75" y="19"/>
                </a:cubicBezTo>
                <a:cubicBezTo>
                  <a:pt x="89" y="19"/>
                  <a:pt x="99" y="16"/>
                  <a:pt x="99" y="16"/>
                </a:cubicBezTo>
                <a:cubicBezTo>
                  <a:pt x="99" y="16"/>
                  <a:pt x="108" y="56"/>
                  <a:pt x="82" y="77"/>
                </a:cubicBezTo>
                <a:close/>
              </a:path>
            </a:pathLst>
          </a:custGeom>
          <a:solidFill>
            <a:schemeClr val="tx2">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pic>
        <p:nvPicPr>
          <p:cNvPr id="39" name="Picture 2" descr="C:\Essi yleiset\LUKE töitä\Powerpoint-pohjat\Esityspohja 2019\c_natural_resources_grey.png">
            <a:extLst>
              <a:ext uri="{FF2B5EF4-FFF2-40B4-BE49-F238E27FC236}">
                <a16:creationId xmlns:a16="http://schemas.microsoft.com/office/drawing/2014/main" id="{8121B7A2-DC37-47E4-9916-BF387E90591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85629" y="6532256"/>
            <a:ext cx="2959687" cy="192000"/>
          </a:xfrm>
          <a:prstGeom prst="rect">
            <a:avLst/>
          </a:prstGeom>
          <a:noFill/>
          <a:extLst>
            <a:ext uri="{909E8E84-426E-40DD-AFC4-6F175D3DCCD1}">
              <a14:hiddenFill xmlns:a14="http://schemas.microsoft.com/office/drawing/2010/main">
                <a:solidFill>
                  <a:srgbClr val="FFFFFF"/>
                </a:solidFill>
              </a14:hiddenFill>
            </a:ext>
          </a:extLst>
        </p:spPr>
      </p:pic>
      <p:sp>
        <p:nvSpPr>
          <p:cNvPr id="40" name="Footer Placeholder 3">
            <a:extLst>
              <a:ext uri="{FF2B5EF4-FFF2-40B4-BE49-F238E27FC236}">
                <a16:creationId xmlns:a16="http://schemas.microsoft.com/office/drawing/2014/main" id="{7A5FC964-7012-4968-AB13-6E70D97A9FB4}"/>
              </a:ext>
            </a:extLst>
          </p:cNvPr>
          <p:cNvSpPr>
            <a:spLocks noGrp="1"/>
          </p:cNvSpPr>
          <p:nvPr>
            <p:ph type="ftr" sz="quarter" idx="3"/>
          </p:nvPr>
        </p:nvSpPr>
        <p:spPr>
          <a:xfrm>
            <a:off x="4346101" y="6118578"/>
            <a:ext cx="5633425" cy="603956"/>
          </a:xfrm>
          <a:prstGeom prst="rect">
            <a:avLst/>
          </a:prstGeom>
        </p:spPr>
        <p:txBody>
          <a:bodyPr vert="horz" lIns="91440" tIns="45720" rIns="91440" bIns="0" rtlCol="0" anchor="b" anchorCtr="0"/>
          <a:lstStyle>
            <a:lvl1pPr algn="l">
              <a:defRPr sz="1333">
                <a:solidFill>
                  <a:schemeClr val="bg1">
                    <a:lumMod val="65000"/>
                  </a:schemeClr>
                </a:solidFill>
              </a:defRPr>
            </a:lvl1pPr>
          </a:lstStyle>
          <a:p>
            <a:endParaRPr lang="fi-FI"/>
          </a:p>
        </p:txBody>
      </p:sp>
      <p:sp>
        <p:nvSpPr>
          <p:cNvPr id="18" name="Date Placeholder 2">
            <a:extLst>
              <a:ext uri="{FF2B5EF4-FFF2-40B4-BE49-F238E27FC236}">
                <a16:creationId xmlns:a16="http://schemas.microsoft.com/office/drawing/2014/main" id="{88BE7B1E-836F-4EDC-8941-47A883001342}"/>
              </a:ext>
            </a:extLst>
          </p:cNvPr>
          <p:cNvSpPr>
            <a:spLocks noGrp="1"/>
          </p:cNvSpPr>
          <p:nvPr>
            <p:ph type="dt" sz="half" idx="2"/>
          </p:nvPr>
        </p:nvSpPr>
        <p:spPr>
          <a:xfrm>
            <a:off x="10044927" y="6457047"/>
            <a:ext cx="1062461" cy="265487"/>
          </a:xfrm>
          <a:prstGeom prst="rect">
            <a:avLst/>
          </a:prstGeom>
        </p:spPr>
        <p:txBody>
          <a:bodyPr vert="horz" lIns="91440" tIns="45720" rIns="91440" bIns="0" rtlCol="0" anchor="b" anchorCtr="0"/>
          <a:lstStyle>
            <a:lvl1pPr algn="r">
              <a:defRPr sz="1333">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DCAF2544-AAAF-412A-8714-DCDC2A545E31}" type="datetime1">
              <a:rPr lang="fi-FI" smtClean="0"/>
              <a:t>21.4.2023</a:t>
            </a:fld>
            <a:endParaRPr lang="fi-FI"/>
          </a:p>
        </p:txBody>
      </p:sp>
    </p:spTree>
    <p:extLst>
      <p:ext uri="{BB962C8B-B14F-4D97-AF65-F5344CB8AC3E}">
        <p14:creationId xmlns:p14="http://schemas.microsoft.com/office/powerpoint/2010/main" val="30992595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range one colum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12"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4" name="Straight Connector 13"/>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Date Placeholder 2"/>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A3D03A3F-4A20-4FFB-AB9E-62CFAF9E4B1F}" type="datetime1">
              <a:rPr lang="fi-FI" smtClean="0"/>
              <a:t>21.4.2023</a:t>
            </a:fld>
            <a:endParaRPr lang="fi-FI"/>
          </a:p>
        </p:txBody>
      </p:sp>
      <p:sp>
        <p:nvSpPr>
          <p:cNvPr id="19" name="Footer Placeholder 3"/>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
        <p:nvSpPr>
          <p:cNvPr id="8" name="Text Placeholder 3">
            <a:extLst>
              <a:ext uri="{FF2B5EF4-FFF2-40B4-BE49-F238E27FC236}">
                <a16:creationId xmlns:a16="http://schemas.microsoft.com/office/drawing/2014/main" id="{C7A15E5D-37EF-4FF5-8F4A-821873FE044C}"/>
              </a:ext>
            </a:extLst>
          </p:cNvPr>
          <p:cNvSpPr>
            <a:spLocks noGrp="1"/>
          </p:cNvSpPr>
          <p:nvPr>
            <p:ph type="body" sz="quarter" idx="10"/>
          </p:nvPr>
        </p:nvSpPr>
        <p:spPr>
          <a:xfrm>
            <a:off x="464458" y="1625601"/>
            <a:ext cx="11263084"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153840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range two column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13"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5" name="Straight Connector 14"/>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8FD3A324-0835-40A2-9BF2-BFA7E78FEF6E}"/>
              </a:ext>
            </a:extLst>
          </p:cNvPr>
          <p:cNvSpPr>
            <a:spLocks noGrp="1"/>
          </p:cNvSpPr>
          <p:nvPr>
            <p:ph type="body" sz="quarter" idx="12"/>
          </p:nvPr>
        </p:nvSpPr>
        <p:spPr>
          <a:xfrm>
            <a:off x="464458" y="1625601"/>
            <a:ext cx="5538409"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Text Placeholder 3">
            <a:extLst>
              <a:ext uri="{FF2B5EF4-FFF2-40B4-BE49-F238E27FC236}">
                <a16:creationId xmlns:a16="http://schemas.microsoft.com/office/drawing/2014/main" id="{931882D2-F634-4FE0-B22F-5A713B59E4BF}"/>
              </a:ext>
            </a:extLst>
          </p:cNvPr>
          <p:cNvSpPr>
            <a:spLocks noGrp="1"/>
          </p:cNvSpPr>
          <p:nvPr>
            <p:ph type="body" sz="quarter" idx="13"/>
          </p:nvPr>
        </p:nvSpPr>
        <p:spPr>
          <a:xfrm>
            <a:off x="6189135" y="1625599"/>
            <a:ext cx="5538408"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9" name="Date Placeholder 2">
            <a:extLst>
              <a:ext uri="{FF2B5EF4-FFF2-40B4-BE49-F238E27FC236}">
                <a16:creationId xmlns:a16="http://schemas.microsoft.com/office/drawing/2014/main" id="{437FDA60-5773-43B0-A0E8-7CC36B37967F}"/>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A503C44F-1B26-43CB-9162-D126DECD849D}" type="datetime1">
              <a:rPr lang="fi-FI" smtClean="0"/>
              <a:t>21.4.2023</a:t>
            </a:fld>
            <a:endParaRPr lang="fi-FI"/>
          </a:p>
        </p:txBody>
      </p:sp>
      <p:sp>
        <p:nvSpPr>
          <p:cNvPr id="12" name="Footer Placeholder 3">
            <a:extLst>
              <a:ext uri="{FF2B5EF4-FFF2-40B4-BE49-F238E27FC236}">
                <a16:creationId xmlns:a16="http://schemas.microsoft.com/office/drawing/2014/main" id="{5BA68DC4-BACE-4970-AA46-FC6458211E44}"/>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2622378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lumn and picture orange">
    <p:bg>
      <p:bgPr>
        <a:solidFill>
          <a:schemeClr val="accent1"/>
        </a:solidFill>
        <a:effectLst/>
      </p:bgPr>
    </p:bg>
    <p:spTree>
      <p:nvGrpSpPr>
        <p:cNvPr id="1" name=""/>
        <p:cNvGrpSpPr/>
        <p:nvPr/>
      </p:nvGrpSpPr>
      <p:grpSpPr>
        <a:xfrm>
          <a:off x="0" y="0"/>
          <a:ext cx="0" cy="0"/>
          <a:chOff x="0" y="0"/>
          <a:chExt cx="0" cy="0"/>
        </a:xfrm>
      </p:grpSpPr>
      <p:sp>
        <p:nvSpPr>
          <p:cNvPr id="19"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21" name="Picture Placeholder 4"/>
          <p:cNvSpPr>
            <a:spLocks noGrp="1"/>
          </p:cNvSpPr>
          <p:nvPr>
            <p:ph type="pic" sz="quarter" idx="11"/>
          </p:nvPr>
        </p:nvSpPr>
        <p:spPr>
          <a:xfrm>
            <a:off x="7407543" y="1650999"/>
            <a:ext cx="4320000" cy="4320000"/>
          </a:xfrm>
          <a:prstGeom prst="rect">
            <a:avLst/>
          </a:prstGeom>
          <a:solidFill>
            <a:schemeClr val="bg2">
              <a:lumMod val="75000"/>
            </a:schemeClr>
          </a:solidFill>
          <a:ln w="12700">
            <a:solidFill>
              <a:schemeClr val="bg1"/>
            </a:solidFill>
          </a:ln>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fi-FI"/>
          </a:p>
        </p:txBody>
      </p:sp>
      <p:sp>
        <p:nvSpPr>
          <p:cNvPr id="22"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24" name="Straight Connector 23"/>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Left Arrow 24"/>
          <p:cNvSpPr/>
          <p:nvPr userDrawn="1"/>
        </p:nvSpPr>
        <p:spPr>
          <a:xfrm>
            <a:off x="12420600" y="1664251"/>
            <a:ext cx="383821" cy="248356"/>
          </a:xfrm>
          <a:prstGeom prst="lef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6" name="TextBox 25"/>
          <p:cNvSpPr txBox="1"/>
          <p:nvPr userDrawn="1"/>
        </p:nvSpPr>
        <p:spPr>
          <a:xfrm>
            <a:off x="12854486" y="1628797"/>
            <a:ext cx="1941015" cy="769634"/>
          </a:xfrm>
          <a:prstGeom prst="rect">
            <a:avLst/>
          </a:prstGeom>
          <a:noFill/>
        </p:spPr>
        <p:txBody>
          <a:bodyPr wrap="square" rtlCol="0">
            <a:spAutoFit/>
          </a:bodyPr>
          <a:lstStyle/>
          <a:p>
            <a:r>
              <a:rPr lang="fi-FI" sz="1467" b="1">
                <a:latin typeface="Segoe UI" panose="020B0502040204020203" pitchFamily="34" charset="0"/>
                <a:ea typeface="Segoe UI" panose="020B0502040204020203" pitchFamily="34" charset="0"/>
                <a:cs typeface="Segoe UI" panose="020B0502040204020203" pitchFamily="34" charset="0"/>
              </a:rPr>
              <a:t>Changing the picture</a:t>
            </a:r>
          </a:p>
          <a:p>
            <a:r>
              <a:rPr lang="fi-FI" sz="1467">
                <a:latin typeface="Segoe UI" panose="020B0502040204020203" pitchFamily="34" charset="0"/>
                <a:ea typeface="Segoe UI" panose="020B0502040204020203" pitchFamily="34" charset="0"/>
                <a:cs typeface="Segoe UI" panose="020B0502040204020203" pitchFamily="34" charset="0"/>
              </a:rPr>
              <a:t>Click</a:t>
            </a:r>
            <a:r>
              <a:rPr lang="fi-FI" sz="1467" baseline="0">
                <a:latin typeface="Segoe UI" panose="020B0502040204020203" pitchFamily="34" charset="0"/>
                <a:ea typeface="Segoe UI" panose="020B0502040204020203" pitchFamily="34" charset="0"/>
                <a:cs typeface="Segoe UI" panose="020B0502040204020203" pitchFamily="34" charset="0"/>
              </a:rPr>
              <a:t> on the icon</a:t>
            </a:r>
            <a:endParaRPr lang="fi-FI" sz="1467">
              <a:latin typeface="Segoe UI" panose="020B0502040204020203" pitchFamily="34" charset="0"/>
              <a:ea typeface="Segoe UI" panose="020B0502040204020203" pitchFamily="34" charset="0"/>
              <a:cs typeface="Segoe UI" panose="020B0502040204020203" pitchFamily="34" charset="0"/>
            </a:endParaRPr>
          </a:p>
        </p:txBody>
      </p:sp>
      <p:sp>
        <p:nvSpPr>
          <p:cNvPr id="14" name="Text Placeholder 3">
            <a:extLst>
              <a:ext uri="{FF2B5EF4-FFF2-40B4-BE49-F238E27FC236}">
                <a16:creationId xmlns:a16="http://schemas.microsoft.com/office/drawing/2014/main" id="{0E73BBC0-36CA-46D3-A30F-BA4D9FDED418}"/>
              </a:ext>
            </a:extLst>
          </p:cNvPr>
          <p:cNvSpPr>
            <a:spLocks noGrp="1"/>
          </p:cNvSpPr>
          <p:nvPr>
            <p:ph type="body" sz="quarter" idx="12"/>
          </p:nvPr>
        </p:nvSpPr>
        <p:spPr>
          <a:xfrm>
            <a:off x="464457" y="1625601"/>
            <a:ext cx="6747712"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Date Placeholder 2">
            <a:extLst>
              <a:ext uri="{FF2B5EF4-FFF2-40B4-BE49-F238E27FC236}">
                <a16:creationId xmlns:a16="http://schemas.microsoft.com/office/drawing/2014/main" id="{8C7790F0-D1C3-48B3-86B7-3D0FA04B1B14}"/>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5472BE11-2879-48D7-8816-7A63DE3D7EC9}" type="datetime1">
              <a:rPr lang="fi-FI" smtClean="0"/>
              <a:t>21.4.2023</a:t>
            </a:fld>
            <a:endParaRPr lang="fi-FI"/>
          </a:p>
        </p:txBody>
      </p:sp>
      <p:sp>
        <p:nvSpPr>
          <p:cNvPr id="13" name="Footer Placeholder 3">
            <a:extLst>
              <a:ext uri="{FF2B5EF4-FFF2-40B4-BE49-F238E27FC236}">
                <a16:creationId xmlns:a16="http://schemas.microsoft.com/office/drawing/2014/main" id="{5E0FDE84-7857-4B9C-B7BB-999FB33DD8E7}"/>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30945489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yan one column">
    <p:bg>
      <p:bgPr>
        <a:solidFill>
          <a:schemeClr val="accent2"/>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9"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81ADEE64-515D-46BD-AC02-17642EA8E250}"/>
              </a:ext>
            </a:extLst>
          </p:cNvPr>
          <p:cNvSpPr>
            <a:spLocks noGrp="1"/>
          </p:cNvSpPr>
          <p:nvPr>
            <p:ph type="body" sz="quarter" idx="10"/>
          </p:nvPr>
        </p:nvSpPr>
        <p:spPr>
          <a:xfrm>
            <a:off x="464458" y="1625601"/>
            <a:ext cx="11263084"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3" name="Date Placeholder 2">
            <a:extLst>
              <a:ext uri="{FF2B5EF4-FFF2-40B4-BE49-F238E27FC236}">
                <a16:creationId xmlns:a16="http://schemas.microsoft.com/office/drawing/2014/main" id="{37BBFA71-D8A5-43BB-954F-5C417808511D}"/>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2F72EDE4-3EF3-44D5-A839-3E85217BDCCF}" type="datetime1">
              <a:rPr lang="fi-FI" smtClean="0"/>
              <a:t>21.4.2023</a:t>
            </a:fld>
            <a:endParaRPr lang="fi-FI"/>
          </a:p>
        </p:txBody>
      </p:sp>
      <p:sp>
        <p:nvSpPr>
          <p:cNvPr id="14" name="Footer Placeholder 3">
            <a:extLst>
              <a:ext uri="{FF2B5EF4-FFF2-40B4-BE49-F238E27FC236}">
                <a16:creationId xmlns:a16="http://schemas.microsoft.com/office/drawing/2014/main" id="{873E08BA-11DD-4584-BF60-992A7893C70D}"/>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603983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yan two columns">
    <p:bg>
      <p:bgPr>
        <a:solidFill>
          <a:schemeClr val="accent2"/>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11"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6" name="Straight Connector 15"/>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a:extLst>
              <a:ext uri="{FF2B5EF4-FFF2-40B4-BE49-F238E27FC236}">
                <a16:creationId xmlns:a16="http://schemas.microsoft.com/office/drawing/2014/main" id="{94FFAAAE-35B6-407A-AF4A-F6F6567DFB55}"/>
              </a:ext>
            </a:extLst>
          </p:cNvPr>
          <p:cNvSpPr>
            <a:spLocks noGrp="1"/>
          </p:cNvSpPr>
          <p:nvPr>
            <p:ph type="body" sz="quarter" idx="12"/>
          </p:nvPr>
        </p:nvSpPr>
        <p:spPr>
          <a:xfrm>
            <a:off x="464458" y="1625601"/>
            <a:ext cx="5538409"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3">
            <a:extLst>
              <a:ext uri="{FF2B5EF4-FFF2-40B4-BE49-F238E27FC236}">
                <a16:creationId xmlns:a16="http://schemas.microsoft.com/office/drawing/2014/main" id="{6CB02411-2908-4405-B94C-E8E19FD04A3A}"/>
              </a:ext>
            </a:extLst>
          </p:cNvPr>
          <p:cNvSpPr>
            <a:spLocks noGrp="1"/>
          </p:cNvSpPr>
          <p:nvPr>
            <p:ph type="body" sz="quarter" idx="13"/>
          </p:nvPr>
        </p:nvSpPr>
        <p:spPr>
          <a:xfrm>
            <a:off x="6189135" y="1625599"/>
            <a:ext cx="5538408"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Date Placeholder 2">
            <a:extLst>
              <a:ext uri="{FF2B5EF4-FFF2-40B4-BE49-F238E27FC236}">
                <a16:creationId xmlns:a16="http://schemas.microsoft.com/office/drawing/2014/main" id="{7D66743A-F538-4EFE-BCB1-AB662C696009}"/>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4C0EF542-4860-4D3D-9026-C15045E1A971}" type="datetime1">
              <a:rPr lang="fi-FI" smtClean="0"/>
              <a:t>21.4.2023</a:t>
            </a:fld>
            <a:endParaRPr lang="fi-FI"/>
          </a:p>
        </p:txBody>
      </p:sp>
      <p:sp>
        <p:nvSpPr>
          <p:cNvPr id="14" name="Footer Placeholder 3">
            <a:extLst>
              <a:ext uri="{FF2B5EF4-FFF2-40B4-BE49-F238E27FC236}">
                <a16:creationId xmlns:a16="http://schemas.microsoft.com/office/drawing/2014/main" id="{3CC71654-ED18-405E-9FF2-8381592A0A6B}"/>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1398006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lumn and picture cyan">
    <p:bg>
      <p:bgPr>
        <a:solidFill>
          <a:schemeClr val="accent2"/>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22" name="Picture Placeholder 4"/>
          <p:cNvSpPr>
            <a:spLocks noGrp="1"/>
          </p:cNvSpPr>
          <p:nvPr>
            <p:ph type="pic" sz="quarter" idx="11"/>
          </p:nvPr>
        </p:nvSpPr>
        <p:spPr>
          <a:xfrm>
            <a:off x="7407543" y="1650999"/>
            <a:ext cx="4320000" cy="4320000"/>
          </a:xfrm>
          <a:prstGeom prst="rect">
            <a:avLst/>
          </a:prstGeom>
          <a:solidFill>
            <a:schemeClr val="bg2">
              <a:lumMod val="75000"/>
            </a:schemeClr>
          </a:solidFill>
          <a:ln w="12700">
            <a:solidFill>
              <a:schemeClr val="bg1"/>
            </a:solidFill>
          </a:ln>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fi-FI"/>
          </a:p>
        </p:txBody>
      </p:sp>
      <p:sp>
        <p:nvSpPr>
          <p:cNvPr id="23"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25" name="Straight Connector 24"/>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Left Arrow 25"/>
          <p:cNvSpPr/>
          <p:nvPr userDrawn="1"/>
        </p:nvSpPr>
        <p:spPr>
          <a:xfrm>
            <a:off x="12420600" y="1664251"/>
            <a:ext cx="383821" cy="248356"/>
          </a:xfrm>
          <a:prstGeom prst="lef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7" name="TextBox 26"/>
          <p:cNvSpPr txBox="1"/>
          <p:nvPr userDrawn="1"/>
        </p:nvSpPr>
        <p:spPr>
          <a:xfrm>
            <a:off x="12854486" y="1628797"/>
            <a:ext cx="1941015" cy="769634"/>
          </a:xfrm>
          <a:prstGeom prst="rect">
            <a:avLst/>
          </a:prstGeom>
          <a:noFill/>
        </p:spPr>
        <p:txBody>
          <a:bodyPr wrap="square" rtlCol="0">
            <a:spAutoFit/>
          </a:bodyPr>
          <a:lstStyle/>
          <a:p>
            <a:r>
              <a:rPr lang="fi-FI" sz="1467" b="1">
                <a:latin typeface="Segoe UI" panose="020B0502040204020203" pitchFamily="34" charset="0"/>
                <a:ea typeface="Segoe UI" panose="020B0502040204020203" pitchFamily="34" charset="0"/>
                <a:cs typeface="Segoe UI" panose="020B0502040204020203" pitchFamily="34" charset="0"/>
              </a:rPr>
              <a:t>Changing the picture</a:t>
            </a:r>
          </a:p>
          <a:p>
            <a:r>
              <a:rPr lang="fi-FI" sz="1467">
                <a:latin typeface="Segoe UI" panose="020B0502040204020203" pitchFamily="34" charset="0"/>
                <a:ea typeface="Segoe UI" panose="020B0502040204020203" pitchFamily="34" charset="0"/>
                <a:cs typeface="Segoe UI" panose="020B0502040204020203" pitchFamily="34" charset="0"/>
              </a:rPr>
              <a:t>Click</a:t>
            </a:r>
            <a:r>
              <a:rPr lang="fi-FI" sz="1467" baseline="0">
                <a:latin typeface="Segoe UI" panose="020B0502040204020203" pitchFamily="34" charset="0"/>
                <a:ea typeface="Segoe UI" panose="020B0502040204020203" pitchFamily="34" charset="0"/>
                <a:cs typeface="Segoe UI" panose="020B0502040204020203" pitchFamily="34" charset="0"/>
              </a:rPr>
              <a:t> on the icon</a:t>
            </a:r>
            <a:endParaRPr lang="fi-FI" sz="1467">
              <a:latin typeface="Segoe UI" panose="020B0502040204020203" pitchFamily="34" charset="0"/>
              <a:ea typeface="Segoe UI" panose="020B0502040204020203" pitchFamily="34" charset="0"/>
              <a:cs typeface="Segoe UI" panose="020B0502040204020203" pitchFamily="34" charset="0"/>
            </a:endParaRPr>
          </a:p>
        </p:txBody>
      </p:sp>
      <p:sp>
        <p:nvSpPr>
          <p:cNvPr id="16" name="Text Placeholder 3">
            <a:extLst>
              <a:ext uri="{FF2B5EF4-FFF2-40B4-BE49-F238E27FC236}">
                <a16:creationId xmlns:a16="http://schemas.microsoft.com/office/drawing/2014/main" id="{360156EC-B680-4E7A-AA21-F6B15E082432}"/>
              </a:ext>
            </a:extLst>
          </p:cNvPr>
          <p:cNvSpPr>
            <a:spLocks noGrp="1"/>
          </p:cNvSpPr>
          <p:nvPr>
            <p:ph type="body" sz="quarter" idx="12"/>
          </p:nvPr>
        </p:nvSpPr>
        <p:spPr>
          <a:xfrm>
            <a:off x="464457" y="1625601"/>
            <a:ext cx="6747712"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Date Placeholder 2">
            <a:extLst>
              <a:ext uri="{FF2B5EF4-FFF2-40B4-BE49-F238E27FC236}">
                <a16:creationId xmlns:a16="http://schemas.microsoft.com/office/drawing/2014/main" id="{376DBE9F-A106-41AA-B920-8E5BBDE9ADDC}"/>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40130FBB-501D-4C8D-BE4D-7BE736FA6E33}" type="datetime1">
              <a:rPr lang="fi-FI" smtClean="0"/>
              <a:t>21.4.2023</a:t>
            </a:fld>
            <a:endParaRPr lang="fi-FI"/>
          </a:p>
        </p:txBody>
      </p:sp>
      <p:sp>
        <p:nvSpPr>
          <p:cNvPr id="15" name="Footer Placeholder 3">
            <a:extLst>
              <a:ext uri="{FF2B5EF4-FFF2-40B4-BE49-F238E27FC236}">
                <a16:creationId xmlns:a16="http://schemas.microsoft.com/office/drawing/2014/main" id="{80AC26E8-30F1-4084-8F3A-DD20FEF5F767}"/>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973887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ue one column">
    <p:bg>
      <p:bgPr>
        <a:solidFill>
          <a:schemeClr val="accent3"/>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9"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B4F8D1BC-AC95-422B-A23D-094E8F9584EB}"/>
              </a:ext>
            </a:extLst>
          </p:cNvPr>
          <p:cNvSpPr>
            <a:spLocks noGrp="1"/>
          </p:cNvSpPr>
          <p:nvPr>
            <p:ph type="body" sz="quarter" idx="10"/>
          </p:nvPr>
        </p:nvSpPr>
        <p:spPr>
          <a:xfrm>
            <a:off x="464458" y="1625601"/>
            <a:ext cx="11263084"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3" name="Date Placeholder 2">
            <a:extLst>
              <a:ext uri="{FF2B5EF4-FFF2-40B4-BE49-F238E27FC236}">
                <a16:creationId xmlns:a16="http://schemas.microsoft.com/office/drawing/2014/main" id="{5B7E9180-6EA1-4DA6-829B-CC9B613910C6}"/>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6668137C-5F01-4E62-8828-8D0E50BB2A04}" type="datetime1">
              <a:rPr lang="fi-FI" smtClean="0"/>
              <a:t>21.4.2023</a:t>
            </a:fld>
            <a:endParaRPr lang="fi-FI"/>
          </a:p>
        </p:txBody>
      </p:sp>
      <p:sp>
        <p:nvSpPr>
          <p:cNvPr id="14" name="Footer Placeholder 3">
            <a:extLst>
              <a:ext uri="{FF2B5EF4-FFF2-40B4-BE49-F238E27FC236}">
                <a16:creationId xmlns:a16="http://schemas.microsoft.com/office/drawing/2014/main" id="{9FC82319-F6A9-4DAA-B5D4-1E70B1D2994C}"/>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1429385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nsi vihreä">
    <p:bg>
      <p:bgPr>
        <a:solidFill>
          <a:schemeClr val="accent3"/>
        </a:solidFill>
        <a:effectLst/>
      </p:bgPr>
    </p:bg>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00CD615E-AD02-404E-9366-4F6C0E1C1A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6273" y="569325"/>
            <a:ext cx="1467562" cy="1151029"/>
          </a:xfrm>
          <a:prstGeom prst="rect">
            <a:avLst/>
          </a:prstGeom>
        </p:spPr>
      </p:pic>
      <p:sp>
        <p:nvSpPr>
          <p:cNvPr id="7" name="Otsikko 1">
            <a:extLst>
              <a:ext uri="{FF2B5EF4-FFF2-40B4-BE49-F238E27FC236}">
                <a16:creationId xmlns:a16="http://schemas.microsoft.com/office/drawing/2014/main" id="{DD75304E-5CA5-4177-922B-ABFEB5E82811}"/>
              </a:ext>
            </a:extLst>
          </p:cNvPr>
          <p:cNvSpPr>
            <a:spLocks noGrp="1"/>
          </p:cNvSpPr>
          <p:nvPr>
            <p:ph type="ctrTitle"/>
          </p:nvPr>
        </p:nvSpPr>
        <p:spPr>
          <a:xfrm>
            <a:off x="713264" y="2127632"/>
            <a:ext cx="4022225" cy="2903494"/>
          </a:xfrm>
        </p:spPr>
        <p:txBody>
          <a:bodyPr anchor="b">
            <a:normAutofit/>
          </a:bodyPr>
          <a:lstStyle>
            <a:lvl1pPr algn="l">
              <a:defRPr sz="4000" b="1">
                <a:solidFill>
                  <a:schemeClr val="bg1"/>
                </a:solidFill>
              </a:defRPr>
            </a:lvl1pPr>
          </a:lstStyle>
          <a:p>
            <a:r>
              <a:rPr lang="fi-FI"/>
              <a:t>Muokkaa ots. perustyyl. napsautt.</a:t>
            </a:r>
          </a:p>
        </p:txBody>
      </p:sp>
      <p:sp>
        <p:nvSpPr>
          <p:cNvPr id="8" name="Alaotsikko 2">
            <a:extLst>
              <a:ext uri="{FF2B5EF4-FFF2-40B4-BE49-F238E27FC236}">
                <a16:creationId xmlns:a16="http://schemas.microsoft.com/office/drawing/2014/main" id="{FEE7833F-9BA6-4E59-9D9A-021D049712FD}"/>
              </a:ext>
            </a:extLst>
          </p:cNvPr>
          <p:cNvSpPr>
            <a:spLocks noGrp="1"/>
          </p:cNvSpPr>
          <p:nvPr>
            <p:ph type="subTitle" idx="1"/>
          </p:nvPr>
        </p:nvSpPr>
        <p:spPr>
          <a:xfrm>
            <a:off x="713264" y="5342242"/>
            <a:ext cx="4022225" cy="743719"/>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5" name="Kuvan paikkamerkki 19">
            <a:extLst>
              <a:ext uri="{FF2B5EF4-FFF2-40B4-BE49-F238E27FC236}">
                <a16:creationId xmlns:a16="http://schemas.microsoft.com/office/drawing/2014/main" id="{335D7ACF-8734-73F5-79A6-1A2008B90714}"/>
              </a:ext>
              <a:ext uri="{C183D7F6-B498-43B3-948B-1728B52AA6E4}">
                <adec:decorative xmlns:adec="http://schemas.microsoft.com/office/drawing/2017/decorative" val="0"/>
              </a:ext>
            </a:extLst>
          </p:cNvPr>
          <p:cNvSpPr>
            <a:spLocks noGrp="1"/>
          </p:cNvSpPr>
          <p:nvPr>
            <p:ph type="pic" sz="quarter" idx="13" hasCustomPrompt="1"/>
          </p:nvPr>
        </p:nvSpPr>
        <p:spPr>
          <a:xfrm>
            <a:off x="5746936" y="-12548"/>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1"/>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9811777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e two columns">
    <p:bg>
      <p:bgPr>
        <a:solidFill>
          <a:schemeClr val="accent3"/>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11"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6" name="Straight Connector 15"/>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a:extLst>
              <a:ext uri="{FF2B5EF4-FFF2-40B4-BE49-F238E27FC236}">
                <a16:creationId xmlns:a16="http://schemas.microsoft.com/office/drawing/2014/main" id="{3E8C91F7-685F-491B-9736-C3274165C835}"/>
              </a:ext>
            </a:extLst>
          </p:cNvPr>
          <p:cNvSpPr>
            <a:spLocks noGrp="1"/>
          </p:cNvSpPr>
          <p:nvPr>
            <p:ph type="body" sz="quarter" idx="12"/>
          </p:nvPr>
        </p:nvSpPr>
        <p:spPr>
          <a:xfrm>
            <a:off x="464458" y="1625601"/>
            <a:ext cx="5538409"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3">
            <a:extLst>
              <a:ext uri="{FF2B5EF4-FFF2-40B4-BE49-F238E27FC236}">
                <a16:creationId xmlns:a16="http://schemas.microsoft.com/office/drawing/2014/main" id="{9430A769-8131-44F2-B15B-4FBA2B1BA7BF}"/>
              </a:ext>
            </a:extLst>
          </p:cNvPr>
          <p:cNvSpPr>
            <a:spLocks noGrp="1"/>
          </p:cNvSpPr>
          <p:nvPr>
            <p:ph type="body" sz="quarter" idx="13"/>
          </p:nvPr>
        </p:nvSpPr>
        <p:spPr>
          <a:xfrm>
            <a:off x="6189135" y="1625599"/>
            <a:ext cx="5538408"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Date Placeholder 2">
            <a:extLst>
              <a:ext uri="{FF2B5EF4-FFF2-40B4-BE49-F238E27FC236}">
                <a16:creationId xmlns:a16="http://schemas.microsoft.com/office/drawing/2014/main" id="{EA997591-97C1-418B-8E5F-F4EED5B96D51}"/>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74B2D2F6-B771-4467-BB9F-84084A3FB435}" type="datetime1">
              <a:rPr lang="fi-FI" smtClean="0"/>
              <a:t>21.4.2023</a:t>
            </a:fld>
            <a:endParaRPr lang="fi-FI"/>
          </a:p>
        </p:txBody>
      </p:sp>
      <p:sp>
        <p:nvSpPr>
          <p:cNvPr id="14" name="Footer Placeholder 3">
            <a:extLst>
              <a:ext uri="{FF2B5EF4-FFF2-40B4-BE49-F238E27FC236}">
                <a16:creationId xmlns:a16="http://schemas.microsoft.com/office/drawing/2014/main" id="{75681AA6-25B2-4C99-8EC5-2DFADF828497}"/>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29859960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lumn and picture blue">
    <p:bg>
      <p:bgPr>
        <a:solidFill>
          <a:schemeClr val="accent3"/>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22" name="Picture Placeholder 4"/>
          <p:cNvSpPr>
            <a:spLocks noGrp="1"/>
          </p:cNvSpPr>
          <p:nvPr>
            <p:ph type="pic" sz="quarter" idx="11"/>
          </p:nvPr>
        </p:nvSpPr>
        <p:spPr>
          <a:xfrm>
            <a:off x="7407543" y="1650999"/>
            <a:ext cx="4320000" cy="4320000"/>
          </a:xfrm>
          <a:prstGeom prst="rect">
            <a:avLst/>
          </a:prstGeom>
          <a:solidFill>
            <a:schemeClr val="bg2">
              <a:lumMod val="75000"/>
            </a:schemeClr>
          </a:solidFill>
          <a:ln w="12700">
            <a:solidFill>
              <a:schemeClr val="bg1"/>
            </a:solidFill>
          </a:ln>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fi-FI"/>
          </a:p>
        </p:txBody>
      </p:sp>
      <p:sp>
        <p:nvSpPr>
          <p:cNvPr id="23"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25" name="Straight Connector 24"/>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Left Arrow 25"/>
          <p:cNvSpPr/>
          <p:nvPr userDrawn="1"/>
        </p:nvSpPr>
        <p:spPr>
          <a:xfrm>
            <a:off x="12420600" y="1664251"/>
            <a:ext cx="383821" cy="248356"/>
          </a:xfrm>
          <a:prstGeom prst="lef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7" name="TextBox 26"/>
          <p:cNvSpPr txBox="1"/>
          <p:nvPr userDrawn="1"/>
        </p:nvSpPr>
        <p:spPr>
          <a:xfrm>
            <a:off x="12854486" y="1628797"/>
            <a:ext cx="1941015" cy="769634"/>
          </a:xfrm>
          <a:prstGeom prst="rect">
            <a:avLst/>
          </a:prstGeom>
          <a:noFill/>
        </p:spPr>
        <p:txBody>
          <a:bodyPr wrap="square" rtlCol="0">
            <a:spAutoFit/>
          </a:bodyPr>
          <a:lstStyle/>
          <a:p>
            <a:r>
              <a:rPr lang="fi-FI" sz="1467" b="1">
                <a:latin typeface="Segoe UI" panose="020B0502040204020203" pitchFamily="34" charset="0"/>
                <a:ea typeface="Segoe UI" panose="020B0502040204020203" pitchFamily="34" charset="0"/>
                <a:cs typeface="Segoe UI" panose="020B0502040204020203" pitchFamily="34" charset="0"/>
              </a:rPr>
              <a:t>Changing the picture</a:t>
            </a:r>
          </a:p>
          <a:p>
            <a:r>
              <a:rPr lang="fi-FI" sz="1467">
                <a:latin typeface="Segoe UI" panose="020B0502040204020203" pitchFamily="34" charset="0"/>
                <a:ea typeface="Segoe UI" panose="020B0502040204020203" pitchFamily="34" charset="0"/>
                <a:cs typeface="Segoe UI" panose="020B0502040204020203" pitchFamily="34" charset="0"/>
              </a:rPr>
              <a:t>Click</a:t>
            </a:r>
            <a:r>
              <a:rPr lang="fi-FI" sz="1467" baseline="0">
                <a:latin typeface="Segoe UI" panose="020B0502040204020203" pitchFamily="34" charset="0"/>
                <a:ea typeface="Segoe UI" panose="020B0502040204020203" pitchFamily="34" charset="0"/>
                <a:cs typeface="Segoe UI" panose="020B0502040204020203" pitchFamily="34" charset="0"/>
              </a:rPr>
              <a:t> on the icon</a:t>
            </a:r>
            <a:endParaRPr lang="fi-FI" sz="1467">
              <a:latin typeface="Segoe UI" panose="020B0502040204020203" pitchFamily="34" charset="0"/>
              <a:ea typeface="Segoe UI" panose="020B0502040204020203" pitchFamily="34" charset="0"/>
              <a:cs typeface="Segoe UI" panose="020B0502040204020203" pitchFamily="34" charset="0"/>
            </a:endParaRPr>
          </a:p>
        </p:txBody>
      </p:sp>
      <p:sp>
        <p:nvSpPr>
          <p:cNvPr id="16" name="Text Placeholder 3">
            <a:extLst>
              <a:ext uri="{FF2B5EF4-FFF2-40B4-BE49-F238E27FC236}">
                <a16:creationId xmlns:a16="http://schemas.microsoft.com/office/drawing/2014/main" id="{39A5AF61-E7CD-4976-B02E-30454EC778A8}"/>
              </a:ext>
            </a:extLst>
          </p:cNvPr>
          <p:cNvSpPr>
            <a:spLocks noGrp="1"/>
          </p:cNvSpPr>
          <p:nvPr>
            <p:ph type="body" sz="quarter" idx="12"/>
          </p:nvPr>
        </p:nvSpPr>
        <p:spPr>
          <a:xfrm>
            <a:off x="464457" y="1625601"/>
            <a:ext cx="6747712"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Date Placeholder 2">
            <a:extLst>
              <a:ext uri="{FF2B5EF4-FFF2-40B4-BE49-F238E27FC236}">
                <a16:creationId xmlns:a16="http://schemas.microsoft.com/office/drawing/2014/main" id="{BF106FA5-C42E-460A-AFB0-531694902C6C}"/>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926CDFE3-32AC-4479-A805-E6D16241C459}" type="datetime1">
              <a:rPr lang="fi-FI" smtClean="0"/>
              <a:t>21.4.2023</a:t>
            </a:fld>
            <a:endParaRPr lang="fi-FI"/>
          </a:p>
        </p:txBody>
      </p:sp>
      <p:sp>
        <p:nvSpPr>
          <p:cNvPr id="15" name="Footer Placeholder 3">
            <a:extLst>
              <a:ext uri="{FF2B5EF4-FFF2-40B4-BE49-F238E27FC236}">
                <a16:creationId xmlns:a16="http://schemas.microsoft.com/office/drawing/2014/main" id="{84CD12C5-682D-4023-B9C6-6FD7DEB95B42}"/>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32921098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een one column">
    <p:bg>
      <p:bgPr>
        <a:solidFill>
          <a:schemeClr val="accent4"/>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9"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396B8E28-C965-47B4-9054-CE9070DD9641}"/>
              </a:ext>
            </a:extLst>
          </p:cNvPr>
          <p:cNvSpPr>
            <a:spLocks noGrp="1"/>
          </p:cNvSpPr>
          <p:nvPr>
            <p:ph type="body" sz="quarter" idx="10"/>
          </p:nvPr>
        </p:nvSpPr>
        <p:spPr>
          <a:xfrm>
            <a:off x="464458" y="1625601"/>
            <a:ext cx="11263084"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3" name="Date Placeholder 2">
            <a:extLst>
              <a:ext uri="{FF2B5EF4-FFF2-40B4-BE49-F238E27FC236}">
                <a16:creationId xmlns:a16="http://schemas.microsoft.com/office/drawing/2014/main" id="{BEA10D4A-9635-4226-AEE7-8F1297976B9E}"/>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8D19EDC1-B580-4189-9C82-1119C4FE472C}" type="datetime1">
              <a:rPr lang="fi-FI" smtClean="0"/>
              <a:t>21.4.2023</a:t>
            </a:fld>
            <a:endParaRPr lang="fi-FI"/>
          </a:p>
        </p:txBody>
      </p:sp>
      <p:sp>
        <p:nvSpPr>
          <p:cNvPr id="14" name="Footer Placeholder 3">
            <a:extLst>
              <a:ext uri="{FF2B5EF4-FFF2-40B4-BE49-F238E27FC236}">
                <a16:creationId xmlns:a16="http://schemas.microsoft.com/office/drawing/2014/main" id="{1690023A-A077-4A47-A0FE-83FE61EB681D}"/>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3037192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een two columns">
    <p:bg>
      <p:bgPr>
        <a:solidFill>
          <a:schemeClr val="accent4"/>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11"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6" name="Straight Connector 15"/>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a:extLst>
              <a:ext uri="{FF2B5EF4-FFF2-40B4-BE49-F238E27FC236}">
                <a16:creationId xmlns:a16="http://schemas.microsoft.com/office/drawing/2014/main" id="{2B8B9134-5F14-4370-87AE-132CB530DED6}"/>
              </a:ext>
            </a:extLst>
          </p:cNvPr>
          <p:cNvSpPr>
            <a:spLocks noGrp="1"/>
          </p:cNvSpPr>
          <p:nvPr>
            <p:ph type="body" sz="quarter" idx="12"/>
          </p:nvPr>
        </p:nvSpPr>
        <p:spPr>
          <a:xfrm>
            <a:off x="464458" y="1625601"/>
            <a:ext cx="5538409"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3">
            <a:extLst>
              <a:ext uri="{FF2B5EF4-FFF2-40B4-BE49-F238E27FC236}">
                <a16:creationId xmlns:a16="http://schemas.microsoft.com/office/drawing/2014/main" id="{2E4EE938-097A-4185-9C2D-2012355DEDAE}"/>
              </a:ext>
            </a:extLst>
          </p:cNvPr>
          <p:cNvSpPr>
            <a:spLocks noGrp="1"/>
          </p:cNvSpPr>
          <p:nvPr>
            <p:ph type="body" sz="quarter" idx="13"/>
          </p:nvPr>
        </p:nvSpPr>
        <p:spPr>
          <a:xfrm>
            <a:off x="6189135" y="1625599"/>
            <a:ext cx="5538408"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Date Placeholder 2">
            <a:extLst>
              <a:ext uri="{FF2B5EF4-FFF2-40B4-BE49-F238E27FC236}">
                <a16:creationId xmlns:a16="http://schemas.microsoft.com/office/drawing/2014/main" id="{413869FC-FF94-40B6-A0E6-66055A915F6D}"/>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6A0DA443-A2AB-4ACC-B072-0FC4872B0E6D}" type="datetime1">
              <a:rPr lang="fi-FI" smtClean="0"/>
              <a:t>21.4.2023</a:t>
            </a:fld>
            <a:endParaRPr lang="fi-FI"/>
          </a:p>
        </p:txBody>
      </p:sp>
      <p:sp>
        <p:nvSpPr>
          <p:cNvPr id="14" name="Footer Placeholder 3">
            <a:extLst>
              <a:ext uri="{FF2B5EF4-FFF2-40B4-BE49-F238E27FC236}">
                <a16:creationId xmlns:a16="http://schemas.microsoft.com/office/drawing/2014/main" id="{0F2EEAC1-9230-4831-80ED-92C53412D247}"/>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4182463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lumn and picture green">
    <p:bg>
      <p:bgPr>
        <a:solidFill>
          <a:schemeClr val="accent4"/>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22" name="Picture Placeholder 4"/>
          <p:cNvSpPr>
            <a:spLocks noGrp="1"/>
          </p:cNvSpPr>
          <p:nvPr>
            <p:ph type="pic" sz="quarter" idx="11"/>
          </p:nvPr>
        </p:nvSpPr>
        <p:spPr>
          <a:xfrm>
            <a:off x="7407543" y="1650999"/>
            <a:ext cx="4320000" cy="4320000"/>
          </a:xfrm>
          <a:prstGeom prst="rect">
            <a:avLst/>
          </a:prstGeom>
          <a:solidFill>
            <a:schemeClr val="bg2">
              <a:lumMod val="75000"/>
            </a:schemeClr>
          </a:solidFill>
          <a:ln w="12700">
            <a:solidFill>
              <a:schemeClr val="bg1"/>
            </a:solidFill>
          </a:ln>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fi-FI"/>
          </a:p>
        </p:txBody>
      </p:sp>
      <p:sp>
        <p:nvSpPr>
          <p:cNvPr id="23"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25" name="Straight Connector 24"/>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Left Arrow 25"/>
          <p:cNvSpPr/>
          <p:nvPr userDrawn="1"/>
        </p:nvSpPr>
        <p:spPr>
          <a:xfrm>
            <a:off x="12420600" y="1664251"/>
            <a:ext cx="383821" cy="248356"/>
          </a:xfrm>
          <a:prstGeom prst="lef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7" name="TextBox 26"/>
          <p:cNvSpPr txBox="1"/>
          <p:nvPr userDrawn="1"/>
        </p:nvSpPr>
        <p:spPr>
          <a:xfrm>
            <a:off x="12854486" y="1628797"/>
            <a:ext cx="1941015" cy="769634"/>
          </a:xfrm>
          <a:prstGeom prst="rect">
            <a:avLst/>
          </a:prstGeom>
          <a:noFill/>
        </p:spPr>
        <p:txBody>
          <a:bodyPr wrap="square" rtlCol="0">
            <a:spAutoFit/>
          </a:bodyPr>
          <a:lstStyle/>
          <a:p>
            <a:r>
              <a:rPr lang="fi-FI" sz="1467" b="1">
                <a:latin typeface="Segoe UI" panose="020B0502040204020203" pitchFamily="34" charset="0"/>
                <a:ea typeface="Segoe UI" panose="020B0502040204020203" pitchFamily="34" charset="0"/>
                <a:cs typeface="Segoe UI" panose="020B0502040204020203" pitchFamily="34" charset="0"/>
              </a:rPr>
              <a:t>Changing the picture</a:t>
            </a:r>
          </a:p>
          <a:p>
            <a:r>
              <a:rPr lang="fi-FI" sz="1467">
                <a:latin typeface="Segoe UI" panose="020B0502040204020203" pitchFamily="34" charset="0"/>
                <a:ea typeface="Segoe UI" panose="020B0502040204020203" pitchFamily="34" charset="0"/>
                <a:cs typeface="Segoe UI" panose="020B0502040204020203" pitchFamily="34" charset="0"/>
              </a:rPr>
              <a:t>Click</a:t>
            </a:r>
            <a:r>
              <a:rPr lang="fi-FI" sz="1467" baseline="0">
                <a:latin typeface="Segoe UI" panose="020B0502040204020203" pitchFamily="34" charset="0"/>
                <a:ea typeface="Segoe UI" panose="020B0502040204020203" pitchFamily="34" charset="0"/>
                <a:cs typeface="Segoe UI" panose="020B0502040204020203" pitchFamily="34" charset="0"/>
              </a:rPr>
              <a:t> on the icon</a:t>
            </a:r>
            <a:endParaRPr lang="fi-FI" sz="1467">
              <a:latin typeface="Segoe UI" panose="020B0502040204020203" pitchFamily="34" charset="0"/>
              <a:ea typeface="Segoe UI" panose="020B0502040204020203" pitchFamily="34" charset="0"/>
              <a:cs typeface="Segoe UI" panose="020B0502040204020203" pitchFamily="34" charset="0"/>
            </a:endParaRPr>
          </a:p>
        </p:txBody>
      </p:sp>
      <p:sp>
        <p:nvSpPr>
          <p:cNvPr id="16" name="Text Placeholder 3">
            <a:extLst>
              <a:ext uri="{FF2B5EF4-FFF2-40B4-BE49-F238E27FC236}">
                <a16:creationId xmlns:a16="http://schemas.microsoft.com/office/drawing/2014/main" id="{6976751E-D977-4EC5-8D0F-4A9D6261C92D}"/>
              </a:ext>
            </a:extLst>
          </p:cNvPr>
          <p:cNvSpPr>
            <a:spLocks noGrp="1"/>
          </p:cNvSpPr>
          <p:nvPr>
            <p:ph type="body" sz="quarter" idx="12"/>
          </p:nvPr>
        </p:nvSpPr>
        <p:spPr>
          <a:xfrm>
            <a:off x="464457" y="1625601"/>
            <a:ext cx="6747712"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Date Placeholder 2">
            <a:extLst>
              <a:ext uri="{FF2B5EF4-FFF2-40B4-BE49-F238E27FC236}">
                <a16:creationId xmlns:a16="http://schemas.microsoft.com/office/drawing/2014/main" id="{0CF0393A-B8F5-499D-93C2-E15349FB7BE7}"/>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8F3AAF8C-C535-42A3-B0BC-EE2BC3D4A10F}" type="datetime1">
              <a:rPr lang="fi-FI" smtClean="0"/>
              <a:t>21.4.2023</a:t>
            </a:fld>
            <a:endParaRPr lang="fi-FI"/>
          </a:p>
        </p:txBody>
      </p:sp>
      <p:sp>
        <p:nvSpPr>
          <p:cNvPr id="15" name="Footer Placeholder 3">
            <a:extLst>
              <a:ext uri="{FF2B5EF4-FFF2-40B4-BE49-F238E27FC236}">
                <a16:creationId xmlns:a16="http://schemas.microsoft.com/office/drawing/2014/main" id="{1AA65FFE-DCB3-41A5-9966-04DEE20EDE3D}"/>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2314091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nk one column">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9"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5914387E-FDDD-4612-8F45-3B3E49A2FC9D}"/>
              </a:ext>
            </a:extLst>
          </p:cNvPr>
          <p:cNvSpPr>
            <a:spLocks noGrp="1"/>
          </p:cNvSpPr>
          <p:nvPr>
            <p:ph type="body" sz="quarter" idx="10"/>
          </p:nvPr>
        </p:nvSpPr>
        <p:spPr>
          <a:xfrm>
            <a:off x="464458" y="1625601"/>
            <a:ext cx="11263084"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3" name="Date Placeholder 2">
            <a:extLst>
              <a:ext uri="{FF2B5EF4-FFF2-40B4-BE49-F238E27FC236}">
                <a16:creationId xmlns:a16="http://schemas.microsoft.com/office/drawing/2014/main" id="{85AF4FB3-9706-4D76-B3E5-733EAB0D134D}"/>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A726BA09-6C78-4093-A15B-CEDECD30AD27}" type="datetime1">
              <a:rPr lang="fi-FI" smtClean="0"/>
              <a:t>21.4.2023</a:t>
            </a:fld>
            <a:endParaRPr lang="fi-FI"/>
          </a:p>
        </p:txBody>
      </p:sp>
      <p:sp>
        <p:nvSpPr>
          <p:cNvPr id="14" name="Footer Placeholder 3">
            <a:extLst>
              <a:ext uri="{FF2B5EF4-FFF2-40B4-BE49-F238E27FC236}">
                <a16:creationId xmlns:a16="http://schemas.microsoft.com/office/drawing/2014/main" id="{7DCACE12-718F-4FB6-9EFD-8746584B6847}"/>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27236301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nk two columns">
    <p:bg>
      <p:bgPr>
        <a:solidFill>
          <a:schemeClr val="accent5"/>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11"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6" name="Straight Connector 15"/>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a:extLst>
              <a:ext uri="{FF2B5EF4-FFF2-40B4-BE49-F238E27FC236}">
                <a16:creationId xmlns:a16="http://schemas.microsoft.com/office/drawing/2014/main" id="{01F698F7-6714-4B3E-A1B7-A074A026B9CF}"/>
              </a:ext>
            </a:extLst>
          </p:cNvPr>
          <p:cNvSpPr>
            <a:spLocks noGrp="1"/>
          </p:cNvSpPr>
          <p:nvPr>
            <p:ph type="body" sz="quarter" idx="12"/>
          </p:nvPr>
        </p:nvSpPr>
        <p:spPr>
          <a:xfrm>
            <a:off x="464458" y="1625601"/>
            <a:ext cx="5538409"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3">
            <a:extLst>
              <a:ext uri="{FF2B5EF4-FFF2-40B4-BE49-F238E27FC236}">
                <a16:creationId xmlns:a16="http://schemas.microsoft.com/office/drawing/2014/main" id="{28015BE1-C33B-479B-9A43-72707E46AA51}"/>
              </a:ext>
            </a:extLst>
          </p:cNvPr>
          <p:cNvSpPr>
            <a:spLocks noGrp="1"/>
          </p:cNvSpPr>
          <p:nvPr>
            <p:ph type="body" sz="quarter" idx="13"/>
          </p:nvPr>
        </p:nvSpPr>
        <p:spPr>
          <a:xfrm>
            <a:off x="6189135" y="1625599"/>
            <a:ext cx="5538408"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Date Placeholder 2">
            <a:extLst>
              <a:ext uri="{FF2B5EF4-FFF2-40B4-BE49-F238E27FC236}">
                <a16:creationId xmlns:a16="http://schemas.microsoft.com/office/drawing/2014/main" id="{95DEA60D-5F49-4881-8DC2-E7C8CE0328F1}"/>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BB1276B9-4F1E-4242-A0BC-E0539690481D}" type="datetime1">
              <a:rPr lang="fi-FI" smtClean="0"/>
              <a:t>21.4.2023</a:t>
            </a:fld>
            <a:endParaRPr lang="fi-FI"/>
          </a:p>
        </p:txBody>
      </p:sp>
      <p:sp>
        <p:nvSpPr>
          <p:cNvPr id="14" name="Footer Placeholder 3">
            <a:extLst>
              <a:ext uri="{FF2B5EF4-FFF2-40B4-BE49-F238E27FC236}">
                <a16:creationId xmlns:a16="http://schemas.microsoft.com/office/drawing/2014/main" id="{F25837D1-320C-438F-A816-19AB91D779F0}"/>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233301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umn and picture pink">
    <p:bg>
      <p:bgPr>
        <a:solidFill>
          <a:schemeClr val="accent5"/>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22" name="Picture Placeholder 4"/>
          <p:cNvSpPr>
            <a:spLocks noGrp="1"/>
          </p:cNvSpPr>
          <p:nvPr>
            <p:ph type="pic" sz="quarter" idx="11"/>
          </p:nvPr>
        </p:nvSpPr>
        <p:spPr>
          <a:xfrm>
            <a:off x="7407543" y="1650999"/>
            <a:ext cx="4320000" cy="4320000"/>
          </a:xfrm>
          <a:prstGeom prst="rect">
            <a:avLst/>
          </a:prstGeom>
          <a:solidFill>
            <a:schemeClr val="bg2">
              <a:lumMod val="75000"/>
            </a:schemeClr>
          </a:solidFill>
          <a:ln w="12700">
            <a:solidFill>
              <a:schemeClr val="bg1"/>
            </a:solidFill>
          </a:ln>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fi-FI"/>
          </a:p>
        </p:txBody>
      </p:sp>
      <p:sp>
        <p:nvSpPr>
          <p:cNvPr id="23"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25" name="Straight Connector 24"/>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Left Arrow 25"/>
          <p:cNvSpPr/>
          <p:nvPr userDrawn="1"/>
        </p:nvSpPr>
        <p:spPr>
          <a:xfrm>
            <a:off x="12420600" y="1664251"/>
            <a:ext cx="383821" cy="248356"/>
          </a:xfrm>
          <a:prstGeom prst="lef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7" name="TextBox 26"/>
          <p:cNvSpPr txBox="1"/>
          <p:nvPr userDrawn="1"/>
        </p:nvSpPr>
        <p:spPr>
          <a:xfrm>
            <a:off x="12854486" y="1628797"/>
            <a:ext cx="1941015" cy="769634"/>
          </a:xfrm>
          <a:prstGeom prst="rect">
            <a:avLst/>
          </a:prstGeom>
          <a:noFill/>
        </p:spPr>
        <p:txBody>
          <a:bodyPr wrap="square" rtlCol="0">
            <a:spAutoFit/>
          </a:bodyPr>
          <a:lstStyle/>
          <a:p>
            <a:r>
              <a:rPr lang="fi-FI" sz="1467" b="1">
                <a:latin typeface="Segoe UI" panose="020B0502040204020203" pitchFamily="34" charset="0"/>
                <a:ea typeface="Segoe UI" panose="020B0502040204020203" pitchFamily="34" charset="0"/>
                <a:cs typeface="Segoe UI" panose="020B0502040204020203" pitchFamily="34" charset="0"/>
              </a:rPr>
              <a:t>Changing the picture</a:t>
            </a:r>
          </a:p>
          <a:p>
            <a:r>
              <a:rPr lang="fi-FI" sz="1467">
                <a:latin typeface="Segoe UI" panose="020B0502040204020203" pitchFamily="34" charset="0"/>
                <a:ea typeface="Segoe UI" panose="020B0502040204020203" pitchFamily="34" charset="0"/>
                <a:cs typeface="Segoe UI" panose="020B0502040204020203" pitchFamily="34" charset="0"/>
              </a:rPr>
              <a:t>Click</a:t>
            </a:r>
            <a:r>
              <a:rPr lang="fi-FI" sz="1467" baseline="0">
                <a:latin typeface="Segoe UI" panose="020B0502040204020203" pitchFamily="34" charset="0"/>
                <a:ea typeface="Segoe UI" panose="020B0502040204020203" pitchFamily="34" charset="0"/>
                <a:cs typeface="Segoe UI" panose="020B0502040204020203" pitchFamily="34" charset="0"/>
              </a:rPr>
              <a:t> on the icon</a:t>
            </a:r>
            <a:endParaRPr lang="fi-FI" sz="1467">
              <a:latin typeface="Segoe UI" panose="020B0502040204020203" pitchFamily="34" charset="0"/>
              <a:ea typeface="Segoe UI" panose="020B0502040204020203" pitchFamily="34" charset="0"/>
              <a:cs typeface="Segoe UI" panose="020B0502040204020203" pitchFamily="34" charset="0"/>
            </a:endParaRPr>
          </a:p>
        </p:txBody>
      </p:sp>
      <p:sp>
        <p:nvSpPr>
          <p:cNvPr id="16" name="Text Placeholder 3">
            <a:extLst>
              <a:ext uri="{FF2B5EF4-FFF2-40B4-BE49-F238E27FC236}">
                <a16:creationId xmlns:a16="http://schemas.microsoft.com/office/drawing/2014/main" id="{3D18B90E-13E1-4CFB-81E7-2111E33FD100}"/>
              </a:ext>
            </a:extLst>
          </p:cNvPr>
          <p:cNvSpPr>
            <a:spLocks noGrp="1"/>
          </p:cNvSpPr>
          <p:nvPr>
            <p:ph type="body" sz="quarter" idx="12"/>
          </p:nvPr>
        </p:nvSpPr>
        <p:spPr>
          <a:xfrm>
            <a:off x="464457" y="1625601"/>
            <a:ext cx="6747712"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Date Placeholder 2">
            <a:extLst>
              <a:ext uri="{FF2B5EF4-FFF2-40B4-BE49-F238E27FC236}">
                <a16:creationId xmlns:a16="http://schemas.microsoft.com/office/drawing/2014/main" id="{E0446686-1115-4117-A1A4-C19AA01FDB51}"/>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87BA141D-B520-4815-B7F4-1C8D64B3176B}" type="datetime1">
              <a:rPr lang="fi-FI" smtClean="0"/>
              <a:t>21.4.2023</a:t>
            </a:fld>
            <a:endParaRPr lang="fi-FI"/>
          </a:p>
        </p:txBody>
      </p:sp>
      <p:sp>
        <p:nvSpPr>
          <p:cNvPr id="15" name="Footer Placeholder 3">
            <a:extLst>
              <a:ext uri="{FF2B5EF4-FFF2-40B4-BE49-F238E27FC236}">
                <a16:creationId xmlns:a16="http://schemas.microsoft.com/office/drawing/2014/main" id="{7CE88591-A8C7-45B4-B441-2BD4019BAAAE}"/>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700143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urple one column">
    <p:bg>
      <p:bgPr>
        <a:solidFill>
          <a:schemeClr val="accent6"/>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9"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264AE903-A4A1-44F2-BD92-F420A78CE847}"/>
              </a:ext>
            </a:extLst>
          </p:cNvPr>
          <p:cNvSpPr>
            <a:spLocks noGrp="1"/>
          </p:cNvSpPr>
          <p:nvPr>
            <p:ph type="body" sz="quarter" idx="10"/>
          </p:nvPr>
        </p:nvSpPr>
        <p:spPr>
          <a:xfrm>
            <a:off x="464458" y="1625601"/>
            <a:ext cx="11263084"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3" name="Date Placeholder 2">
            <a:extLst>
              <a:ext uri="{FF2B5EF4-FFF2-40B4-BE49-F238E27FC236}">
                <a16:creationId xmlns:a16="http://schemas.microsoft.com/office/drawing/2014/main" id="{75C8975D-385A-4E79-8E35-B682B0EA27AA}"/>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D2E0150B-7DB8-4FF7-B460-052F944438FE}" type="datetime1">
              <a:rPr lang="fi-FI" smtClean="0"/>
              <a:t>21.4.2023</a:t>
            </a:fld>
            <a:endParaRPr lang="fi-FI"/>
          </a:p>
        </p:txBody>
      </p:sp>
      <p:sp>
        <p:nvSpPr>
          <p:cNvPr id="14" name="Footer Placeholder 3">
            <a:extLst>
              <a:ext uri="{FF2B5EF4-FFF2-40B4-BE49-F238E27FC236}">
                <a16:creationId xmlns:a16="http://schemas.microsoft.com/office/drawing/2014/main" id="{42E91718-9EE8-4E2B-B7F6-0E1806EDA0A8}"/>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16778119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s purple">
    <p:bg>
      <p:bgPr>
        <a:solidFill>
          <a:schemeClr val="accent6"/>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11"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6" name="Straight Connector 15"/>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a:extLst>
              <a:ext uri="{FF2B5EF4-FFF2-40B4-BE49-F238E27FC236}">
                <a16:creationId xmlns:a16="http://schemas.microsoft.com/office/drawing/2014/main" id="{8E98F256-6152-462D-A5F7-BC5E3BEB25E5}"/>
              </a:ext>
            </a:extLst>
          </p:cNvPr>
          <p:cNvSpPr>
            <a:spLocks noGrp="1"/>
          </p:cNvSpPr>
          <p:nvPr>
            <p:ph type="body" sz="quarter" idx="12"/>
          </p:nvPr>
        </p:nvSpPr>
        <p:spPr>
          <a:xfrm>
            <a:off x="464458" y="1625601"/>
            <a:ext cx="5538409"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3">
            <a:extLst>
              <a:ext uri="{FF2B5EF4-FFF2-40B4-BE49-F238E27FC236}">
                <a16:creationId xmlns:a16="http://schemas.microsoft.com/office/drawing/2014/main" id="{AF8778AD-E8A7-45D9-A0BF-1D5AB02A1945}"/>
              </a:ext>
            </a:extLst>
          </p:cNvPr>
          <p:cNvSpPr>
            <a:spLocks noGrp="1"/>
          </p:cNvSpPr>
          <p:nvPr>
            <p:ph type="body" sz="quarter" idx="13"/>
          </p:nvPr>
        </p:nvSpPr>
        <p:spPr>
          <a:xfrm>
            <a:off x="6189135" y="1625599"/>
            <a:ext cx="5538408"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Date Placeholder 2">
            <a:extLst>
              <a:ext uri="{FF2B5EF4-FFF2-40B4-BE49-F238E27FC236}">
                <a16:creationId xmlns:a16="http://schemas.microsoft.com/office/drawing/2014/main" id="{FC9C8327-77CD-4671-BF7E-F2C0EE628146}"/>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91CBDAF2-D306-4614-B2F9-476117E35F95}" type="datetime1">
              <a:rPr lang="fi-FI" smtClean="0"/>
              <a:t>21.4.2023</a:t>
            </a:fld>
            <a:endParaRPr lang="fi-FI"/>
          </a:p>
        </p:txBody>
      </p:sp>
      <p:sp>
        <p:nvSpPr>
          <p:cNvPr id="14" name="Footer Placeholder 3">
            <a:extLst>
              <a:ext uri="{FF2B5EF4-FFF2-40B4-BE49-F238E27FC236}">
                <a16:creationId xmlns:a16="http://schemas.microsoft.com/office/drawing/2014/main" id="{32E8BBE3-C563-490C-B280-2C009BB474F8}"/>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4066877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nsi violetti">
    <p:bg>
      <p:bgPr>
        <a:solidFill>
          <a:schemeClr val="accent5"/>
        </a:solidFill>
        <a:effectLst/>
      </p:bgPr>
    </p:bg>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00CD615E-AD02-404E-9366-4F6C0E1C1A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6273" y="569325"/>
            <a:ext cx="1467562" cy="1151029"/>
          </a:xfrm>
          <a:prstGeom prst="rect">
            <a:avLst/>
          </a:prstGeom>
        </p:spPr>
      </p:pic>
      <p:sp>
        <p:nvSpPr>
          <p:cNvPr id="7" name="Otsikko 1">
            <a:extLst>
              <a:ext uri="{FF2B5EF4-FFF2-40B4-BE49-F238E27FC236}">
                <a16:creationId xmlns:a16="http://schemas.microsoft.com/office/drawing/2014/main" id="{DD75304E-5CA5-4177-922B-ABFEB5E82811}"/>
              </a:ext>
            </a:extLst>
          </p:cNvPr>
          <p:cNvSpPr>
            <a:spLocks noGrp="1"/>
          </p:cNvSpPr>
          <p:nvPr>
            <p:ph type="ctrTitle"/>
          </p:nvPr>
        </p:nvSpPr>
        <p:spPr>
          <a:xfrm>
            <a:off x="713264" y="2127632"/>
            <a:ext cx="4022225" cy="2903494"/>
          </a:xfrm>
        </p:spPr>
        <p:txBody>
          <a:bodyPr anchor="b">
            <a:normAutofit/>
          </a:bodyPr>
          <a:lstStyle>
            <a:lvl1pPr algn="l">
              <a:defRPr sz="4000" b="1">
                <a:solidFill>
                  <a:schemeClr val="bg1"/>
                </a:solidFill>
              </a:defRPr>
            </a:lvl1pPr>
          </a:lstStyle>
          <a:p>
            <a:r>
              <a:rPr lang="fi-FI"/>
              <a:t>Muokkaa ots. perustyyl. napsautt.</a:t>
            </a:r>
          </a:p>
        </p:txBody>
      </p:sp>
      <p:sp>
        <p:nvSpPr>
          <p:cNvPr id="8" name="Alaotsikko 2">
            <a:extLst>
              <a:ext uri="{FF2B5EF4-FFF2-40B4-BE49-F238E27FC236}">
                <a16:creationId xmlns:a16="http://schemas.microsoft.com/office/drawing/2014/main" id="{FEE7833F-9BA6-4E59-9D9A-021D049712FD}"/>
              </a:ext>
            </a:extLst>
          </p:cNvPr>
          <p:cNvSpPr>
            <a:spLocks noGrp="1"/>
          </p:cNvSpPr>
          <p:nvPr>
            <p:ph type="subTitle" idx="1"/>
          </p:nvPr>
        </p:nvSpPr>
        <p:spPr>
          <a:xfrm>
            <a:off x="713264" y="5342242"/>
            <a:ext cx="4022225" cy="743719"/>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5" name="Kuvan paikkamerkki 19">
            <a:extLst>
              <a:ext uri="{FF2B5EF4-FFF2-40B4-BE49-F238E27FC236}">
                <a16:creationId xmlns:a16="http://schemas.microsoft.com/office/drawing/2014/main" id="{1AF91F83-60BA-F979-0BFA-C0D6795B6D72}"/>
              </a:ext>
              <a:ext uri="{C183D7F6-B498-43B3-948B-1728B52AA6E4}">
                <adec:decorative xmlns:adec="http://schemas.microsoft.com/office/drawing/2017/decorative" val="0"/>
              </a:ext>
            </a:extLst>
          </p:cNvPr>
          <p:cNvSpPr>
            <a:spLocks noGrp="1"/>
          </p:cNvSpPr>
          <p:nvPr>
            <p:ph type="pic" sz="quarter" idx="13" hasCustomPrompt="1"/>
          </p:nvPr>
        </p:nvSpPr>
        <p:spPr>
          <a:xfrm>
            <a:off x="5746936" y="-12548"/>
            <a:ext cx="6455589" cy="6875989"/>
          </a:xfrm>
          <a:custGeom>
            <a:avLst/>
            <a:gdLst>
              <a:gd name="connsiteX0" fmla="*/ 0 w 3431705"/>
              <a:gd name="connsiteY0" fmla="*/ 0 h 6858000"/>
              <a:gd name="connsiteX1" fmla="*/ 3431705 w 3431705"/>
              <a:gd name="connsiteY1" fmla="*/ 0 h 6858000"/>
              <a:gd name="connsiteX2" fmla="*/ 3431705 w 3431705"/>
              <a:gd name="connsiteY2" fmla="*/ 6858000 h 6858000"/>
              <a:gd name="connsiteX3" fmla="*/ 0 w 3431705"/>
              <a:gd name="connsiteY3" fmla="*/ 6858000 h 6858000"/>
              <a:gd name="connsiteX4" fmla="*/ 0 w 3431705"/>
              <a:gd name="connsiteY4" fmla="*/ 0 h 6858000"/>
              <a:gd name="connsiteX0" fmla="*/ 3157 w 3434862"/>
              <a:gd name="connsiteY0" fmla="*/ 0 h 6858000"/>
              <a:gd name="connsiteX1" fmla="*/ 3434862 w 3434862"/>
              <a:gd name="connsiteY1" fmla="*/ 0 h 6858000"/>
              <a:gd name="connsiteX2" fmla="*/ 3434862 w 3434862"/>
              <a:gd name="connsiteY2" fmla="*/ 6858000 h 6858000"/>
              <a:gd name="connsiteX3" fmla="*/ 3157 w 3434862"/>
              <a:gd name="connsiteY3" fmla="*/ 6858000 h 6858000"/>
              <a:gd name="connsiteX4" fmla="*/ 0 w 3434862"/>
              <a:gd name="connsiteY4" fmla="*/ 3124200 h 6858000"/>
              <a:gd name="connsiteX5" fmla="*/ 3157 w 3434862"/>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671373 w 4103078"/>
              <a:gd name="connsiteY0" fmla="*/ 0 h 6858000"/>
              <a:gd name="connsiteX1" fmla="*/ 4103078 w 4103078"/>
              <a:gd name="connsiteY1" fmla="*/ 0 h 6858000"/>
              <a:gd name="connsiteX2" fmla="*/ 4103078 w 4103078"/>
              <a:gd name="connsiteY2" fmla="*/ 6858000 h 6858000"/>
              <a:gd name="connsiteX3" fmla="*/ 671373 w 4103078"/>
              <a:gd name="connsiteY3" fmla="*/ 6858000 h 6858000"/>
              <a:gd name="connsiteX4" fmla="*/ 0 w 4103078"/>
              <a:gd name="connsiteY4" fmla="*/ 3528646 h 6858000"/>
              <a:gd name="connsiteX5" fmla="*/ 671373 w 4103078"/>
              <a:gd name="connsiteY5" fmla="*/ 0 h 6858000"/>
              <a:gd name="connsiteX0" fmla="*/ 758837 w 4190542"/>
              <a:gd name="connsiteY0" fmla="*/ 0 h 6858000"/>
              <a:gd name="connsiteX1" fmla="*/ 4190542 w 4190542"/>
              <a:gd name="connsiteY1" fmla="*/ 0 h 6858000"/>
              <a:gd name="connsiteX2" fmla="*/ 4190542 w 4190542"/>
              <a:gd name="connsiteY2" fmla="*/ 6858000 h 6858000"/>
              <a:gd name="connsiteX3" fmla="*/ 758837 w 4190542"/>
              <a:gd name="connsiteY3" fmla="*/ 6858000 h 6858000"/>
              <a:gd name="connsiteX4" fmla="*/ 0 w 4190542"/>
              <a:gd name="connsiteY4" fmla="*/ 3548525 h 6858000"/>
              <a:gd name="connsiteX5" fmla="*/ 758837 w 4190542"/>
              <a:gd name="connsiteY5" fmla="*/ 0 h 6858000"/>
              <a:gd name="connsiteX0" fmla="*/ 647519 w 4079224"/>
              <a:gd name="connsiteY0" fmla="*/ 0 h 6858000"/>
              <a:gd name="connsiteX1" fmla="*/ 4079224 w 4079224"/>
              <a:gd name="connsiteY1" fmla="*/ 0 h 6858000"/>
              <a:gd name="connsiteX2" fmla="*/ 4079224 w 4079224"/>
              <a:gd name="connsiteY2" fmla="*/ 6858000 h 6858000"/>
              <a:gd name="connsiteX3" fmla="*/ 647519 w 4079224"/>
              <a:gd name="connsiteY3" fmla="*/ 6858000 h 6858000"/>
              <a:gd name="connsiteX4" fmla="*/ 0 w 4079224"/>
              <a:gd name="connsiteY4" fmla="*/ 3528647 h 6858000"/>
              <a:gd name="connsiteX5" fmla="*/ 647519 w 4079224"/>
              <a:gd name="connsiteY5" fmla="*/ 0 h 6858000"/>
              <a:gd name="connsiteX0" fmla="*/ 648002 w 4079707"/>
              <a:gd name="connsiteY0" fmla="*/ 0 h 6858000"/>
              <a:gd name="connsiteX1" fmla="*/ 4079707 w 4079707"/>
              <a:gd name="connsiteY1" fmla="*/ 0 h 6858000"/>
              <a:gd name="connsiteX2" fmla="*/ 4079707 w 4079707"/>
              <a:gd name="connsiteY2" fmla="*/ 6858000 h 6858000"/>
              <a:gd name="connsiteX3" fmla="*/ 648002 w 4079707"/>
              <a:gd name="connsiteY3" fmla="*/ 6858000 h 6858000"/>
              <a:gd name="connsiteX4" fmla="*/ 483 w 4079707"/>
              <a:gd name="connsiteY4" fmla="*/ 3528647 h 6858000"/>
              <a:gd name="connsiteX5" fmla="*/ 648002 w 4079707"/>
              <a:gd name="connsiteY5" fmla="*/ 0 h 6858000"/>
              <a:gd name="connsiteX0" fmla="*/ 647524 w 4079229"/>
              <a:gd name="connsiteY0" fmla="*/ 0 h 6858000"/>
              <a:gd name="connsiteX1" fmla="*/ 4079229 w 4079229"/>
              <a:gd name="connsiteY1" fmla="*/ 0 h 6858000"/>
              <a:gd name="connsiteX2" fmla="*/ 4079229 w 4079229"/>
              <a:gd name="connsiteY2" fmla="*/ 6858000 h 6858000"/>
              <a:gd name="connsiteX3" fmla="*/ 647524 w 4079229"/>
              <a:gd name="connsiteY3" fmla="*/ 6858000 h 6858000"/>
              <a:gd name="connsiteX4" fmla="*/ 5 w 4079229"/>
              <a:gd name="connsiteY4" fmla="*/ 3528647 h 6858000"/>
              <a:gd name="connsiteX5" fmla="*/ 647524 w 4079229"/>
              <a:gd name="connsiteY5" fmla="*/ 0 h 6858000"/>
              <a:gd name="connsiteX0" fmla="*/ 655474 w 4087179"/>
              <a:gd name="connsiteY0" fmla="*/ 0 h 6858000"/>
              <a:gd name="connsiteX1" fmla="*/ 4087179 w 4087179"/>
              <a:gd name="connsiteY1" fmla="*/ 0 h 6858000"/>
              <a:gd name="connsiteX2" fmla="*/ 4087179 w 4087179"/>
              <a:gd name="connsiteY2" fmla="*/ 6858000 h 6858000"/>
              <a:gd name="connsiteX3" fmla="*/ 655474 w 4087179"/>
              <a:gd name="connsiteY3" fmla="*/ 6858000 h 6858000"/>
              <a:gd name="connsiteX4" fmla="*/ 4 w 4087179"/>
              <a:gd name="connsiteY4" fmla="*/ 3405402 h 6858000"/>
              <a:gd name="connsiteX5" fmla="*/ 655474 w 4087179"/>
              <a:gd name="connsiteY5" fmla="*/ 0 h 6858000"/>
              <a:gd name="connsiteX0" fmla="*/ 655836 w 4087541"/>
              <a:gd name="connsiteY0" fmla="*/ 0 h 6858000"/>
              <a:gd name="connsiteX1" fmla="*/ 4087541 w 4087541"/>
              <a:gd name="connsiteY1" fmla="*/ 0 h 6858000"/>
              <a:gd name="connsiteX2" fmla="*/ 4087541 w 4087541"/>
              <a:gd name="connsiteY2" fmla="*/ 6858000 h 6858000"/>
              <a:gd name="connsiteX3" fmla="*/ 655836 w 4087541"/>
              <a:gd name="connsiteY3" fmla="*/ 6858000 h 6858000"/>
              <a:gd name="connsiteX4" fmla="*/ 366 w 4087541"/>
              <a:gd name="connsiteY4" fmla="*/ 3405402 h 6858000"/>
              <a:gd name="connsiteX5" fmla="*/ 655836 w 4087541"/>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4087180"/>
              <a:gd name="connsiteY0" fmla="*/ 0 h 6858000"/>
              <a:gd name="connsiteX1" fmla="*/ 4087180 w 4087180"/>
              <a:gd name="connsiteY1" fmla="*/ 0 h 6858000"/>
              <a:gd name="connsiteX2" fmla="*/ 4087180 w 4087180"/>
              <a:gd name="connsiteY2" fmla="*/ 6858000 h 6858000"/>
              <a:gd name="connsiteX3" fmla="*/ 655475 w 4087180"/>
              <a:gd name="connsiteY3" fmla="*/ 6858000 h 6858000"/>
              <a:gd name="connsiteX4" fmla="*/ 5 w 4087180"/>
              <a:gd name="connsiteY4" fmla="*/ 3405402 h 6858000"/>
              <a:gd name="connsiteX5" fmla="*/ 655475 w 4087180"/>
              <a:gd name="connsiteY5" fmla="*/ 0 h 6858000"/>
              <a:gd name="connsiteX0" fmla="*/ 655475 w 6086309"/>
              <a:gd name="connsiteY0" fmla="*/ 4483 h 6862483"/>
              <a:gd name="connsiteX1" fmla="*/ 6086309 w 6086309"/>
              <a:gd name="connsiteY1" fmla="*/ 0 h 6862483"/>
              <a:gd name="connsiteX2" fmla="*/ 4087180 w 6086309"/>
              <a:gd name="connsiteY2" fmla="*/ 6862483 h 6862483"/>
              <a:gd name="connsiteX3" fmla="*/ 655475 w 6086309"/>
              <a:gd name="connsiteY3" fmla="*/ 6862483 h 6862483"/>
              <a:gd name="connsiteX4" fmla="*/ 5 w 6086309"/>
              <a:gd name="connsiteY4" fmla="*/ 3409885 h 6862483"/>
              <a:gd name="connsiteX5" fmla="*/ 655475 w 6086309"/>
              <a:gd name="connsiteY5" fmla="*/ 4483 h 6862483"/>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5 w 6086310"/>
              <a:gd name="connsiteY0" fmla="*/ 4483 h 6866965"/>
              <a:gd name="connsiteX1" fmla="*/ 6086309 w 6086310"/>
              <a:gd name="connsiteY1" fmla="*/ 0 h 6866965"/>
              <a:gd name="connsiteX2" fmla="*/ 6086310 w 6086310"/>
              <a:gd name="connsiteY2" fmla="*/ 6866965 h 6866965"/>
              <a:gd name="connsiteX3" fmla="*/ 655475 w 6086310"/>
              <a:gd name="connsiteY3" fmla="*/ 6862483 h 6866965"/>
              <a:gd name="connsiteX4" fmla="*/ 5 w 6086310"/>
              <a:gd name="connsiteY4" fmla="*/ 3409885 h 6866965"/>
              <a:gd name="connsiteX5" fmla="*/ 655475 w 6086310"/>
              <a:gd name="connsiteY5" fmla="*/ 4483 h 6866965"/>
              <a:gd name="connsiteX0" fmla="*/ 655470 w 6086305"/>
              <a:gd name="connsiteY0" fmla="*/ 4483 h 6866965"/>
              <a:gd name="connsiteX1" fmla="*/ 6086304 w 6086305"/>
              <a:gd name="connsiteY1" fmla="*/ 0 h 6866965"/>
              <a:gd name="connsiteX2" fmla="*/ 6086305 w 6086305"/>
              <a:gd name="connsiteY2" fmla="*/ 6866965 h 6866965"/>
              <a:gd name="connsiteX3" fmla="*/ 655470 w 6086305"/>
              <a:gd name="connsiteY3" fmla="*/ 6862483 h 6866965"/>
              <a:gd name="connsiteX4" fmla="*/ 0 w 6086305"/>
              <a:gd name="connsiteY4" fmla="*/ 3409885 h 6866965"/>
              <a:gd name="connsiteX5" fmla="*/ 655470 w 6086305"/>
              <a:gd name="connsiteY5" fmla="*/ 4483 h 6866965"/>
              <a:gd name="connsiteX0" fmla="*/ 655470 w 6086305"/>
              <a:gd name="connsiteY0" fmla="*/ 0 h 6862482"/>
              <a:gd name="connsiteX1" fmla="*/ 3836880 w 6086305"/>
              <a:gd name="connsiteY1" fmla="*/ 13744 h 6862482"/>
              <a:gd name="connsiteX2" fmla="*/ 6086305 w 6086305"/>
              <a:gd name="connsiteY2" fmla="*/ 6862482 h 6862482"/>
              <a:gd name="connsiteX3" fmla="*/ 655470 w 6086305"/>
              <a:gd name="connsiteY3" fmla="*/ 6858000 h 6862482"/>
              <a:gd name="connsiteX4" fmla="*/ 0 w 6086305"/>
              <a:gd name="connsiteY4" fmla="*/ 3405402 h 6862482"/>
              <a:gd name="connsiteX5" fmla="*/ 655470 w 6086305"/>
              <a:gd name="connsiteY5" fmla="*/ 0 h 6862482"/>
              <a:gd name="connsiteX0" fmla="*/ 655470 w 3864313"/>
              <a:gd name="connsiteY0" fmla="*/ 0 h 6862482"/>
              <a:gd name="connsiteX1" fmla="*/ 3836880 w 3864313"/>
              <a:gd name="connsiteY1" fmla="*/ 13744 h 6862482"/>
              <a:gd name="connsiteX2" fmla="*/ 3864313 w 3864313"/>
              <a:gd name="connsiteY2" fmla="*/ 6862482 h 6862482"/>
              <a:gd name="connsiteX3" fmla="*/ 655470 w 3864313"/>
              <a:gd name="connsiteY3" fmla="*/ 6858000 h 6862482"/>
              <a:gd name="connsiteX4" fmla="*/ 0 w 3864313"/>
              <a:gd name="connsiteY4" fmla="*/ 3405402 h 6862482"/>
              <a:gd name="connsiteX5" fmla="*/ 655470 w 3864313"/>
              <a:gd name="connsiteY5" fmla="*/ 0 h 6862482"/>
              <a:gd name="connsiteX0" fmla="*/ 72639 w 5518655"/>
              <a:gd name="connsiteY0" fmla="*/ 12800 h 6848738"/>
              <a:gd name="connsiteX1" fmla="*/ 5491222 w 5518655"/>
              <a:gd name="connsiteY1" fmla="*/ 0 h 6848738"/>
              <a:gd name="connsiteX2" fmla="*/ 5518655 w 5518655"/>
              <a:gd name="connsiteY2" fmla="*/ 6848738 h 6848738"/>
              <a:gd name="connsiteX3" fmla="*/ 2309812 w 5518655"/>
              <a:gd name="connsiteY3" fmla="*/ 6844256 h 6848738"/>
              <a:gd name="connsiteX4" fmla="*/ 1654342 w 5518655"/>
              <a:gd name="connsiteY4" fmla="*/ 3391658 h 6848738"/>
              <a:gd name="connsiteX5" fmla="*/ 72639 w 5518655"/>
              <a:gd name="connsiteY5" fmla="*/ 12800 h 6848738"/>
              <a:gd name="connsiteX0" fmla="*/ 66096 w 5512112"/>
              <a:gd name="connsiteY0" fmla="*/ 12800 h 6853104"/>
              <a:gd name="connsiteX1" fmla="*/ 5484679 w 5512112"/>
              <a:gd name="connsiteY1" fmla="*/ 0 h 6853104"/>
              <a:gd name="connsiteX2" fmla="*/ 5512112 w 5512112"/>
              <a:gd name="connsiteY2" fmla="*/ 6848738 h 6853104"/>
              <a:gd name="connsiteX3" fmla="*/ 1087028 w 5512112"/>
              <a:gd name="connsiteY3" fmla="*/ 6853104 h 6853104"/>
              <a:gd name="connsiteX4" fmla="*/ 1647799 w 5512112"/>
              <a:gd name="connsiteY4" fmla="*/ 3391658 h 6853104"/>
              <a:gd name="connsiteX5" fmla="*/ 66096 w 5512112"/>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35368 w 6481384"/>
              <a:gd name="connsiteY0" fmla="*/ 12800 h 6853104"/>
              <a:gd name="connsiteX1" fmla="*/ 6453951 w 6481384"/>
              <a:gd name="connsiteY1" fmla="*/ 0 h 6853104"/>
              <a:gd name="connsiteX2" fmla="*/ 6481384 w 6481384"/>
              <a:gd name="connsiteY2" fmla="*/ 6848738 h 6853104"/>
              <a:gd name="connsiteX3" fmla="*/ 2056300 w 6481384"/>
              <a:gd name="connsiteY3" fmla="*/ 6853104 h 6853104"/>
              <a:gd name="connsiteX4" fmla="*/ 24791 w 6481384"/>
              <a:gd name="connsiteY4" fmla="*/ 3099669 h 6853104"/>
              <a:gd name="connsiteX5" fmla="*/ 1035368 w 6481384"/>
              <a:gd name="connsiteY5" fmla="*/ 12800 h 6853104"/>
              <a:gd name="connsiteX0" fmla="*/ 1040792 w 6486808"/>
              <a:gd name="connsiteY0" fmla="*/ 12800 h 6853104"/>
              <a:gd name="connsiteX1" fmla="*/ 6459375 w 6486808"/>
              <a:gd name="connsiteY1" fmla="*/ 0 h 6853104"/>
              <a:gd name="connsiteX2" fmla="*/ 6486808 w 6486808"/>
              <a:gd name="connsiteY2" fmla="*/ 6848738 h 6853104"/>
              <a:gd name="connsiteX3" fmla="*/ 2061724 w 6486808"/>
              <a:gd name="connsiteY3" fmla="*/ 6853104 h 6853104"/>
              <a:gd name="connsiteX4" fmla="*/ 30215 w 6486808"/>
              <a:gd name="connsiteY4" fmla="*/ 3099669 h 6853104"/>
              <a:gd name="connsiteX5" fmla="*/ 1040792 w 6486808"/>
              <a:gd name="connsiteY5" fmla="*/ 12800 h 6853104"/>
              <a:gd name="connsiteX0" fmla="*/ 1011865 w 6457881"/>
              <a:gd name="connsiteY0" fmla="*/ 12800 h 6853104"/>
              <a:gd name="connsiteX1" fmla="*/ 6430448 w 6457881"/>
              <a:gd name="connsiteY1" fmla="*/ 0 h 6853104"/>
              <a:gd name="connsiteX2" fmla="*/ 6457881 w 6457881"/>
              <a:gd name="connsiteY2" fmla="*/ 6848738 h 6853104"/>
              <a:gd name="connsiteX3" fmla="*/ 2032797 w 6457881"/>
              <a:gd name="connsiteY3" fmla="*/ 6853104 h 6853104"/>
              <a:gd name="connsiteX4" fmla="*/ 1288 w 6457881"/>
              <a:gd name="connsiteY4" fmla="*/ 3099669 h 6853104"/>
              <a:gd name="connsiteX5" fmla="*/ 1011865 w 6457881"/>
              <a:gd name="connsiteY5" fmla="*/ 12800 h 6853104"/>
              <a:gd name="connsiteX0" fmla="*/ 1020718 w 6466734"/>
              <a:gd name="connsiteY0" fmla="*/ 12800 h 6853104"/>
              <a:gd name="connsiteX1" fmla="*/ 6439301 w 6466734"/>
              <a:gd name="connsiteY1" fmla="*/ 0 h 6853104"/>
              <a:gd name="connsiteX2" fmla="*/ 6466734 w 6466734"/>
              <a:gd name="connsiteY2" fmla="*/ 6848738 h 6853104"/>
              <a:gd name="connsiteX3" fmla="*/ 2041650 w 6466734"/>
              <a:gd name="connsiteY3" fmla="*/ 6853104 h 6853104"/>
              <a:gd name="connsiteX4" fmla="*/ 1263 w 6466734"/>
              <a:gd name="connsiteY4" fmla="*/ 2975795 h 6853104"/>
              <a:gd name="connsiteX5" fmla="*/ 1020718 w 6466734"/>
              <a:gd name="connsiteY5" fmla="*/ 12800 h 6853104"/>
              <a:gd name="connsiteX0" fmla="*/ 1019459 w 6465475"/>
              <a:gd name="connsiteY0" fmla="*/ 12800 h 6853104"/>
              <a:gd name="connsiteX1" fmla="*/ 6438042 w 6465475"/>
              <a:gd name="connsiteY1" fmla="*/ 0 h 6853104"/>
              <a:gd name="connsiteX2" fmla="*/ 6465475 w 6465475"/>
              <a:gd name="connsiteY2" fmla="*/ 6848738 h 6853104"/>
              <a:gd name="connsiteX3" fmla="*/ 2040391 w 6465475"/>
              <a:gd name="connsiteY3" fmla="*/ 6853104 h 6853104"/>
              <a:gd name="connsiteX4" fmla="*/ 4 w 6465475"/>
              <a:gd name="connsiteY4" fmla="*/ 2975795 h 6853104"/>
              <a:gd name="connsiteX5" fmla="*/ 1019459 w 6465475"/>
              <a:gd name="connsiteY5" fmla="*/ 12800 h 6853104"/>
              <a:gd name="connsiteX0" fmla="*/ 1021568 w 6467584"/>
              <a:gd name="connsiteY0" fmla="*/ 12800 h 6853104"/>
              <a:gd name="connsiteX1" fmla="*/ 6440151 w 6467584"/>
              <a:gd name="connsiteY1" fmla="*/ 0 h 6853104"/>
              <a:gd name="connsiteX2" fmla="*/ 6467584 w 6467584"/>
              <a:gd name="connsiteY2" fmla="*/ 6848738 h 6853104"/>
              <a:gd name="connsiteX3" fmla="*/ 2042500 w 6467584"/>
              <a:gd name="connsiteY3" fmla="*/ 6853104 h 6853104"/>
              <a:gd name="connsiteX4" fmla="*/ 2113 w 6467584"/>
              <a:gd name="connsiteY4" fmla="*/ 2975795 h 6853104"/>
              <a:gd name="connsiteX5" fmla="*/ 1021568 w 646758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54788 w 6500804"/>
              <a:gd name="connsiteY0" fmla="*/ 12800 h 6853104"/>
              <a:gd name="connsiteX1" fmla="*/ 6473371 w 6500804"/>
              <a:gd name="connsiteY1" fmla="*/ 0 h 6853104"/>
              <a:gd name="connsiteX2" fmla="*/ 6500804 w 6500804"/>
              <a:gd name="connsiteY2" fmla="*/ 6848738 h 6853104"/>
              <a:gd name="connsiteX3" fmla="*/ 2191130 w 6500804"/>
              <a:gd name="connsiteY3" fmla="*/ 6853104 h 6853104"/>
              <a:gd name="connsiteX4" fmla="*/ 35333 w 6500804"/>
              <a:gd name="connsiteY4" fmla="*/ 2975795 h 6853104"/>
              <a:gd name="connsiteX5" fmla="*/ 1054788 w 6500804"/>
              <a:gd name="connsiteY5" fmla="*/ 12800 h 6853104"/>
              <a:gd name="connsiteX0" fmla="*/ 1012486 w 6458502"/>
              <a:gd name="connsiteY0" fmla="*/ 12800 h 6853104"/>
              <a:gd name="connsiteX1" fmla="*/ 6431069 w 6458502"/>
              <a:gd name="connsiteY1" fmla="*/ 0 h 6853104"/>
              <a:gd name="connsiteX2" fmla="*/ 6458502 w 6458502"/>
              <a:gd name="connsiteY2" fmla="*/ 6848738 h 6853104"/>
              <a:gd name="connsiteX3" fmla="*/ 2148828 w 6458502"/>
              <a:gd name="connsiteY3" fmla="*/ 6853104 h 6853104"/>
              <a:gd name="connsiteX4" fmla="*/ 37419 w 6458502"/>
              <a:gd name="connsiteY4" fmla="*/ 3515530 h 6853104"/>
              <a:gd name="connsiteX5" fmla="*/ 1012486 w 6458502"/>
              <a:gd name="connsiteY5" fmla="*/ 12800 h 6853104"/>
              <a:gd name="connsiteX0" fmla="*/ 990687 w 6436703"/>
              <a:gd name="connsiteY0" fmla="*/ 12800 h 6853104"/>
              <a:gd name="connsiteX1" fmla="*/ 6409270 w 6436703"/>
              <a:gd name="connsiteY1" fmla="*/ 0 h 6853104"/>
              <a:gd name="connsiteX2" fmla="*/ 6436703 w 6436703"/>
              <a:gd name="connsiteY2" fmla="*/ 6848738 h 6853104"/>
              <a:gd name="connsiteX3" fmla="*/ 2127029 w 6436703"/>
              <a:gd name="connsiteY3" fmla="*/ 6853104 h 6853104"/>
              <a:gd name="connsiteX4" fmla="*/ 15620 w 6436703"/>
              <a:gd name="connsiteY4" fmla="*/ 3515530 h 6853104"/>
              <a:gd name="connsiteX5" fmla="*/ 990687 w 6436703"/>
              <a:gd name="connsiteY5" fmla="*/ 12800 h 6853104"/>
              <a:gd name="connsiteX0" fmla="*/ 1016653 w 6462669"/>
              <a:gd name="connsiteY0" fmla="*/ 12800 h 6853104"/>
              <a:gd name="connsiteX1" fmla="*/ 6435236 w 6462669"/>
              <a:gd name="connsiteY1" fmla="*/ 0 h 6853104"/>
              <a:gd name="connsiteX2" fmla="*/ 6462669 w 6462669"/>
              <a:gd name="connsiteY2" fmla="*/ 6848738 h 6853104"/>
              <a:gd name="connsiteX3" fmla="*/ 2152995 w 6462669"/>
              <a:gd name="connsiteY3" fmla="*/ 6853104 h 6853104"/>
              <a:gd name="connsiteX4" fmla="*/ 14953 w 6462669"/>
              <a:gd name="connsiteY4" fmla="*/ 3108517 h 6853104"/>
              <a:gd name="connsiteX5" fmla="*/ 1016653 w 6462669"/>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6405 w 6452421"/>
              <a:gd name="connsiteY0" fmla="*/ 12800 h 6853104"/>
              <a:gd name="connsiteX1" fmla="*/ 6424988 w 6452421"/>
              <a:gd name="connsiteY1" fmla="*/ 0 h 6853104"/>
              <a:gd name="connsiteX2" fmla="*/ 6452421 w 6452421"/>
              <a:gd name="connsiteY2" fmla="*/ 6848738 h 6853104"/>
              <a:gd name="connsiteX3" fmla="*/ 2142747 w 6452421"/>
              <a:gd name="connsiteY3" fmla="*/ 6853104 h 6853104"/>
              <a:gd name="connsiteX4" fmla="*/ 4705 w 6452421"/>
              <a:gd name="connsiteY4" fmla="*/ 3108517 h 6853104"/>
              <a:gd name="connsiteX5" fmla="*/ 1006405 w 6452421"/>
              <a:gd name="connsiteY5" fmla="*/ 12800 h 6853104"/>
              <a:gd name="connsiteX0" fmla="*/ 1009349 w 6455365"/>
              <a:gd name="connsiteY0" fmla="*/ 12800 h 6853104"/>
              <a:gd name="connsiteX1" fmla="*/ 6427932 w 6455365"/>
              <a:gd name="connsiteY1" fmla="*/ 0 h 6853104"/>
              <a:gd name="connsiteX2" fmla="*/ 6455365 w 6455365"/>
              <a:gd name="connsiteY2" fmla="*/ 6848738 h 6853104"/>
              <a:gd name="connsiteX3" fmla="*/ 2145691 w 6455365"/>
              <a:gd name="connsiteY3" fmla="*/ 6853104 h 6853104"/>
              <a:gd name="connsiteX4" fmla="*/ 7649 w 6455365"/>
              <a:gd name="connsiteY4" fmla="*/ 3108517 h 6853104"/>
              <a:gd name="connsiteX5" fmla="*/ 1009349 w 6455365"/>
              <a:gd name="connsiteY5" fmla="*/ 12800 h 6853104"/>
              <a:gd name="connsiteX0" fmla="*/ 1010436 w 6456452"/>
              <a:gd name="connsiteY0" fmla="*/ 12800 h 6853104"/>
              <a:gd name="connsiteX1" fmla="*/ 6429019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10436 w 6456452"/>
              <a:gd name="connsiteY0" fmla="*/ 12800 h 6853104"/>
              <a:gd name="connsiteX1" fmla="*/ 6446774 w 6456452"/>
              <a:gd name="connsiteY1" fmla="*/ 0 h 6853104"/>
              <a:gd name="connsiteX2" fmla="*/ 6456452 w 6456452"/>
              <a:gd name="connsiteY2" fmla="*/ 6848738 h 6853104"/>
              <a:gd name="connsiteX3" fmla="*/ 2146778 w 6456452"/>
              <a:gd name="connsiteY3" fmla="*/ 6853104 h 6853104"/>
              <a:gd name="connsiteX4" fmla="*/ 8736 w 6456452"/>
              <a:gd name="connsiteY4" fmla="*/ 3108517 h 6853104"/>
              <a:gd name="connsiteX5" fmla="*/ 1010436 w 6456452"/>
              <a:gd name="connsiteY5" fmla="*/ 12800 h 6853104"/>
              <a:gd name="connsiteX0" fmla="*/ 1003404 w 6449420"/>
              <a:gd name="connsiteY0" fmla="*/ 12800 h 6853104"/>
              <a:gd name="connsiteX1" fmla="*/ 6439742 w 6449420"/>
              <a:gd name="connsiteY1" fmla="*/ 0 h 6853104"/>
              <a:gd name="connsiteX2" fmla="*/ 6449420 w 6449420"/>
              <a:gd name="connsiteY2" fmla="*/ 6848738 h 6853104"/>
              <a:gd name="connsiteX3" fmla="*/ 2139746 w 6449420"/>
              <a:gd name="connsiteY3" fmla="*/ 6853104 h 6853104"/>
              <a:gd name="connsiteX4" fmla="*/ 1704 w 6449420"/>
              <a:gd name="connsiteY4" fmla="*/ 3108517 h 6853104"/>
              <a:gd name="connsiteX5" fmla="*/ 1003404 w 6449420"/>
              <a:gd name="connsiteY5" fmla="*/ 12800 h 6853104"/>
              <a:gd name="connsiteX0" fmla="*/ 252471 w 5698487"/>
              <a:gd name="connsiteY0" fmla="*/ 12800 h 6853104"/>
              <a:gd name="connsiteX1" fmla="*/ 5688809 w 5698487"/>
              <a:gd name="connsiteY1" fmla="*/ 0 h 6853104"/>
              <a:gd name="connsiteX2" fmla="*/ 5698487 w 5698487"/>
              <a:gd name="connsiteY2" fmla="*/ 6848738 h 6853104"/>
              <a:gd name="connsiteX3" fmla="*/ 1388813 w 5698487"/>
              <a:gd name="connsiteY3" fmla="*/ 6853104 h 6853104"/>
              <a:gd name="connsiteX4" fmla="*/ 252471 w 5698487"/>
              <a:gd name="connsiteY4" fmla="*/ 12800 h 6853104"/>
              <a:gd name="connsiteX0" fmla="*/ 976752 w 6422768"/>
              <a:gd name="connsiteY0" fmla="*/ 12800 h 6853104"/>
              <a:gd name="connsiteX1" fmla="*/ 6413090 w 6422768"/>
              <a:gd name="connsiteY1" fmla="*/ 0 h 6853104"/>
              <a:gd name="connsiteX2" fmla="*/ 6422768 w 6422768"/>
              <a:gd name="connsiteY2" fmla="*/ 6848738 h 6853104"/>
              <a:gd name="connsiteX3" fmla="*/ 2113094 w 6422768"/>
              <a:gd name="connsiteY3" fmla="*/ 6853104 h 6853104"/>
              <a:gd name="connsiteX4" fmla="*/ 976752 w 6422768"/>
              <a:gd name="connsiteY4" fmla="*/ 12800 h 6853104"/>
              <a:gd name="connsiteX0" fmla="*/ 1037564 w 6483580"/>
              <a:gd name="connsiteY0" fmla="*/ 12800 h 6853104"/>
              <a:gd name="connsiteX1" fmla="*/ 6473902 w 6483580"/>
              <a:gd name="connsiteY1" fmla="*/ 0 h 6853104"/>
              <a:gd name="connsiteX2" fmla="*/ 6483580 w 6483580"/>
              <a:gd name="connsiteY2" fmla="*/ 6848738 h 6853104"/>
              <a:gd name="connsiteX3" fmla="*/ 2173906 w 6483580"/>
              <a:gd name="connsiteY3" fmla="*/ 6853104 h 6853104"/>
              <a:gd name="connsiteX4" fmla="*/ 1037564 w 6483580"/>
              <a:gd name="connsiteY4" fmla="*/ 12800 h 6853104"/>
              <a:gd name="connsiteX0" fmla="*/ 1010329 w 6456345"/>
              <a:gd name="connsiteY0" fmla="*/ 12800 h 6853104"/>
              <a:gd name="connsiteX1" fmla="*/ 6446667 w 6456345"/>
              <a:gd name="connsiteY1" fmla="*/ 0 h 6853104"/>
              <a:gd name="connsiteX2" fmla="*/ 6456345 w 6456345"/>
              <a:gd name="connsiteY2" fmla="*/ 6848738 h 6853104"/>
              <a:gd name="connsiteX3" fmla="*/ 2146671 w 6456345"/>
              <a:gd name="connsiteY3" fmla="*/ 6853104 h 6853104"/>
              <a:gd name="connsiteX4" fmla="*/ 1010329 w 6456345"/>
              <a:gd name="connsiteY4" fmla="*/ 12800 h 6853104"/>
              <a:gd name="connsiteX0" fmla="*/ 1042634 w 6426506"/>
              <a:gd name="connsiteY0" fmla="*/ 12800 h 6853104"/>
              <a:gd name="connsiteX1" fmla="*/ 6416828 w 6426506"/>
              <a:gd name="connsiteY1" fmla="*/ 0 h 6853104"/>
              <a:gd name="connsiteX2" fmla="*/ 6426506 w 6426506"/>
              <a:gd name="connsiteY2" fmla="*/ 6848738 h 6853104"/>
              <a:gd name="connsiteX3" fmla="*/ 2116832 w 6426506"/>
              <a:gd name="connsiteY3" fmla="*/ 6853104 h 6853104"/>
              <a:gd name="connsiteX4" fmla="*/ 1042634 w 6426506"/>
              <a:gd name="connsiteY4" fmla="*/ 12800 h 6853104"/>
              <a:gd name="connsiteX0" fmla="*/ 1074957 w 6458829"/>
              <a:gd name="connsiteY0" fmla="*/ 12800 h 6853104"/>
              <a:gd name="connsiteX1" fmla="*/ 6449151 w 6458829"/>
              <a:gd name="connsiteY1" fmla="*/ 0 h 6853104"/>
              <a:gd name="connsiteX2" fmla="*/ 6458829 w 6458829"/>
              <a:gd name="connsiteY2" fmla="*/ 6848738 h 6853104"/>
              <a:gd name="connsiteX3" fmla="*/ 2149155 w 6458829"/>
              <a:gd name="connsiteY3" fmla="*/ 6853104 h 6853104"/>
              <a:gd name="connsiteX4" fmla="*/ 1074957 w 6458829"/>
              <a:gd name="connsiteY4" fmla="*/ 12800 h 6853104"/>
              <a:gd name="connsiteX0" fmla="*/ 1088793 w 6472665"/>
              <a:gd name="connsiteY0" fmla="*/ 12800 h 6853104"/>
              <a:gd name="connsiteX1" fmla="*/ 6462987 w 6472665"/>
              <a:gd name="connsiteY1" fmla="*/ 0 h 6853104"/>
              <a:gd name="connsiteX2" fmla="*/ 6472665 w 6472665"/>
              <a:gd name="connsiteY2" fmla="*/ 6848738 h 6853104"/>
              <a:gd name="connsiteX3" fmla="*/ 2136358 w 6472665"/>
              <a:gd name="connsiteY3" fmla="*/ 6853104 h 6853104"/>
              <a:gd name="connsiteX4" fmla="*/ 1088793 w 6472665"/>
              <a:gd name="connsiteY4" fmla="*/ 12800 h 6853104"/>
              <a:gd name="connsiteX0" fmla="*/ 1078539 w 6462411"/>
              <a:gd name="connsiteY0" fmla="*/ 12800 h 6853104"/>
              <a:gd name="connsiteX1" fmla="*/ 6452733 w 6462411"/>
              <a:gd name="connsiteY1" fmla="*/ 0 h 6853104"/>
              <a:gd name="connsiteX2" fmla="*/ 6462411 w 6462411"/>
              <a:gd name="connsiteY2" fmla="*/ 6848738 h 6853104"/>
              <a:gd name="connsiteX3" fmla="*/ 2126104 w 6462411"/>
              <a:gd name="connsiteY3" fmla="*/ 6853104 h 6853104"/>
              <a:gd name="connsiteX4" fmla="*/ 1078539 w 6462411"/>
              <a:gd name="connsiteY4" fmla="*/ 12800 h 6853104"/>
              <a:gd name="connsiteX0" fmla="*/ 1071717 w 6455589"/>
              <a:gd name="connsiteY0" fmla="*/ 12800 h 6853104"/>
              <a:gd name="connsiteX1" fmla="*/ 6445911 w 6455589"/>
              <a:gd name="connsiteY1" fmla="*/ 0 h 6853104"/>
              <a:gd name="connsiteX2" fmla="*/ 6455589 w 6455589"/>
              <a:gd name="connsiteY2" fmla="*/ 6848738 h 6853104"/>
              <a:gd name="connsiteX3" fmla="*/ 2119282 w 6455589"/>
              <a:gd name="connsiteY3" fmla="*/ 6853104 h 6853104"/>
              <a:gd name="connsiteX4" fmla="*/ 1071717 w 6455589"/>
              <a:gd name="connsiteY4" fmla="*/ 12800 h 685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589" h="6853104">
                <a:moveTo>
                  <a:pt x="1071717" y="12800"/>
                </a:moveTo>
                <a:lnTo>
                  <a:pt x="6445911" y="0"/>
                </a:lnTo>
                <a:cubicBezTo>
                  <a:pt x="6445911" y="2288988"/>
                  <a:pt x="6455589" y="4559750"/>
                  <a:pt x="6455589" y="6848738"/>
                </a:cubicBezTo>
                <a:lnTo>
                  <a:pt x="2119282" y="6853104"/>
                </a:lnTo>
                <a:cubicBezTo>
                  <a:pt x="-1158726" y="4554678"/>
                  <a:pt x="97599" y="960325"/>
                  <a:pt x="1071717" y="12800"/>
                </a:cubicBezTo>
                <a:close/>
              </a:path>
            </a:pathLst>
          </a:custGeom>
          <a:solidFill>
            <a:schemeClr val="bg1"/>
          </a:solidFill>
        </p:spPr>
        <p:txBody>
          <a:bodyPr anchor="ctr" anchorCtr="0"/>
          <a:lstStyle>
            <a:lvl1pPr marL="0" indent="0" algn="ctr">
              <a:buNone/>
              <a:defRPr/>
            </a:lvl1pPr>
          </a:lstStyle>
          <a:p>
            <a:r>
              <a:rPr lang="fi-FI"/>
              <a:t>Kuva</a:t>
            </a:r>
          </a:p>
        </p:txBody>
      </p:sp>
    </p:spTree>
    <p:extLst>
      <p:ext uri="{BB962C8B-B14F-4D97-AF65-F5344CB8AC3E}">
        <p14:creationId xmlns:p14="http://schemas.microsoft.com/office/powerpoint/2010/main" val="10619801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lumn and picture purple">
    <p:bg>
      <p:bgPr>
        <a:solidFill>
          <a:schemeClr val="accent6"/>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22" name="Picture Placeholder 4"/>
          <p:cNvSpPr>
            <a:spLocks noGrp="1"/>
          </p:cNvSpPr>
          <p:nvPr>
            <p:ph type="pic" sz="quarter" idx="11"/>
          </p:nvPr>
        </p:nvSpPr>
        <p:spPr>
          <a:xfrm>
            <a:off x="7407543" y="1650999"/>
            <a:ext cx="4320000" cy="4320000"/>
          </a:xfrm>
          <a:prstGeom prst="rect">
            <a:avLst/>
          </a:prstGeom>
          <a:solidFill>
            <a:schemeClr val="bg2">
              <a:lumMod val="75000"/>
            </a:schemeClr>
          </a:solidFill>
          <a:ln w="12700">
            <a:solidFill>
              <a:schemeClr val="bg1"/>
            </a:solidFill>
          </a:ln>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fi-FI"/>
          </a:p>
        </p:txBody>
      </p:sp>
      <p:sp>
        <p:nvSpPr>
          <p:cNvPr id="23"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25" name="Straight Connector 24"/>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Left Arrow 25"/>
          <p:cNvSpPr/>
          <p:nvPr userDrawn="1"/>
        </p:nvSpPr>
        <p:spPr>
          <a:xfrm>
            <a:off x="12420600" y="1664251"/>
            <a:ext cx="383821" cy="248356"/>
          </a:xfrm>
          <a:prstGeom prst="lef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7" name="TextBox 26"/>
          <p:cNvSpPr txBox="1"/>
          <p:nvPr userDrawn="1"/>
        </p:nvSpPr>
        <p:spPr>
          <a:xfrm>
            <a:off x="12854486" y="1628797"/>
            <a:ext cx="1941015" cy="769634"/>
          </a:xfrm>
          <a:prstGeom prst="rect">
            <a:avLst/>
          </a:prstGeom>
          <a:noFill/>
        </p:spPr>
        <p:txBody>
          <a:bodyPr wrap="square" rtlCol="0">
            <a:spAutoFit/>
          </a:bodyPr>
          <a:lstStyle/>
          <a:p>
            <a:r>
              <a:rPr lang="fi-FI" sz="1467" b="1">
                <a:latin typeface="Segoe UI" panose="020B0502040204020203" pitchFamily="34" charset="0"/>
                <a:ea typeface="Segoe UI" panose="020B0502040204020203" pitchFamily="34" charset="0"/>
                <a:cs typeface="Segoe UI" panose="020B0502040204020203" pitchFamily="34" charset="0"/>
              </a:rPr>
              <a:t>Changing the picture</a:t>
            </a:r>
          </a:p>
          <a:p>
            <a:r>
              <a:rPr lang="fi-FI" sz="1467">
                <a:latin typeface="Segoe UI" panose="020B0502040204020203" pitchFamily="34" charset="0"/>
                <a:ea typeface="Segoe UI" panose="020B0502040204020203" pitchFamily="34" charset="0"/>
                <a:cs typeface="Segoe UI" panose="020B0502040204020203" pitchFamily="34" charset="0"/>
              </a:rPr>
              <a:t>Click</a:t>
            </a:r>
            <a:r>
              <a:rPr lang="fi-FI" sz="1467" baseline="0">
                <a:latin typeface="Segoe UI" panose="020B0502040204020203" pitchFamily="34" charset="0"/>
                <a:ea typeface="Segoe UI" panose="020B0502040204020203" pitchFamily="34" charset="0"/>
                <a:cs typeface="Segoe UI" panose="020B0502040204020203" pitchFamily="34" charset="0"/>
              </a:rPr>
              <a:t> on the icon</a:t>
            </a:r>
            <a:endParaRPr lang="fi-FI" sz="1467">
              <a:latin typeface="Segoe UI" panose="020B0502040204020203" pitchFamily="34" charset="0"/>
              <a:ea typeface="Segoe UI" panose="020B0502040204020203" pitchFamily="34" charset="0"/>
              <a:cs typeface="Segoe UI" panose="020B0502040204020203" pitchFamily="34" charset="0"/>
            </a:endParaRPr>
          </a:p>
        </p:txBody>
      </p:sp>
      <p:sp>
        <p:nvSpPr>
          <p:cNvPr id="16" name="Text Placeholder 3">
            <a:extLst>
              <a:ext uri="{FF2B5EF4-FFF2-40B4-BE49-F238E27FC236}">
                <a16:creationId xmlns:a16="http://schemas.microsoft.com/office/drawing/2014/main" id="{BED9686F-30BD-4573-9FED-4A6FD88769D8}"/>
              </a:ext>
            </a:extLst>
          </p:cNvPr>
          <p:cNvSpPr>
            <a:spLocks noGrp="1"/>
          </p:cNvSpPr>
          <p:nvPr>
            <p:ph type="body" sz="quarter" idx="12"/>
          </p:nvPr>
        </p:nvSpPr>
        <p:spPr>
          <a:xfrm>
            <a:off x="464457" y="1625601"/>
            <a:ext cx="6747712"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Date Placeholder 2">
            <a:extLst>
              <a:ext uri="{FF2B5EF4-FFF2-40B4-BE49-F238E27FC236}">
                <a16:creationId xmlns:a16="http://schemas.microsoft.com/office/drawing/2014/main" id="{0BF84D82-3088-42CA-8CA6-6836EC93CFDD}"/>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16DB3905-46B8-4F4A-8281-309E47C398E1}" type="datetime1">
              <a:rPr lang="fi-FI" smtClean="0"/>
              <a:t>21.4.2023</a:t>
            </a:fld>
            <a:endParaRPr lang="fi-FI"/>
          </a:p>
        </p:txBody>
      </p:sp>
      <p:sp>
        <p:nvSpPr>
          <p:cNvPr id="15" name="Footer Placeholder 3">
            <a:extLst>
              <a:ext uri="{FF2B5EF4-FFF2-40B4-BE49-F238E27FC236}">
                <a16:creationId xmlns:a16="http://schemas.microsoft.com/office/drawing/2014/main" id="{F656918D-0564-4B81-8B4E-8305E1496494}"/>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484237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ey one column">
    <p:bg>
      <p:bgPr>
        <a:solidFill>
          <a:schemeClr val="tx2"/>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9"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48054CE9-CE73-4C1C-B622-2B9B6D495862}"/>
              </a:ext>
            </a:extLst>
          </p:cNvPr>
          <p:cNvSpPr>
            <a:spLocks noGrp="1"/>
          </p:cNvSpPr>
          <p:nvPr>
            <p:ph type="body" sz="quarter" idx="10"/>
          </p:nvPr>
        </p:nvSpPr>
        <p:spPr>
          <a:xfrm>
            <a:off x="464458" y="1625601"/>
            <a:ext cx="11263084"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3" name="Date Placeholder 2">
            <a:extLst>
              <a:ext uri="{FF2B5EF4-FFF2-40B4-BE49-F238E27FC236}">
                <a16:creationId xmlns:a16="http://schemas.microsoft.com/office/drawing/2014/main" id="{9FAA2213-F9EB-4B9E-9087-6DF44E8670DA}"/>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F55DCE0E-A1D2-4C8E-9A9A-214AC842758F}" type="datetime1">
              <a:rPr lang="fi-FI" smtClean="0"/>
              <a:t>21.4.2023</a:t>
            </a:fld>
            <a:endParaRPr lang="fi-FI"/>
          </a:p>
        </p:txBody>
      </p:sp>
      <p:sp>
        <p:nvSpPr>
          <p:cNvPr id="14" name="Footer Placeholder 3">
            <a:extLst>
              <a:ext uri="{FF2B5EF4-FFF2-40B4-BE49-F238E27FC236}">
                <a16:creationId xmlns:a16="http://schemas.microsoft.com/office/drawing/2014/main" id="{0710BD84-4120-451E-BAD2-A0050324FB27}"/>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3436624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s grey">
    <p:bg>
      <p:bgPr>
        <a:solidFill>
          <a:schemeClr val="tx2"/>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11"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6" name="Straight Connector 15"/>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a:extLst>
              <a:ext uri="{FF2B5EF4-FFF2-40B4-BE49-F238E27FC236}">
                <a16:creationId xmlns:a16="http://schemas.microsoft.com/office/drawing/2014/main" id="{58CD1F85-543B-4C41-B7A0-81B722E1D231}"/>
              </a:ext>
            </a:extLst>
          </p:cNvPr>
          <p:cNvSpPr>
            <a:spLocks noGrp="1"/>
          </p:cNvSpPr>
          <p:nvPr>
            <p:ph type="body" sz="quarter" idx="12"/>
          </p:nvPr>
        </p:nvSpPr>
        <p:spPr>
          <a:xfrm>
            <a:off x="464458" y="1625601"/>
            <a:ext cx="5538409"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3">
            <a:extLst>
              <a:ext uri="{FF2B5EF4-FFF2-40B4-BE49-F238E27FC236}">
                <a16:creationId xmlns:a16="http://schemas.microsoft.com/office/drawing/2014/main" id="{76CD82F8-FF1A-4B7A-A872-D660B06D7B61}"/>
              </a:ext>
            </a:extLst>
          </p:cNvPr>
          <p:cNvSpPr>
            <a:spLocks noGrp="1"/>
          </p:cNvSpPr>
          <p:nvPr>
            <p:ph type="body" sz="quarter" idx="13"/>
          </p:nvPr>
        </p:nvSpPr>
        <p:spPr>
          <a:xfrm>
            <a:off x="6189135" y="1625599"/>
            <a:ext cx="5538408"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Date Placeholder 2">
            <a:extLst>
              <a:ext uri="{FF2B5EF4-FFF2-40B4-BE49-F238E27FC236}">
                <a16:creationId xmlns:a16="http://schemas.microsoft.com/office/drawing/2014/main" id="{A9C8E601-A8BB-48DF-9309-473C0A64B88D}"/>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2C60F6DE-202C-4345-9E1B-448AF573471B}" type="datetime1">
              <a:rPr lang="fi-FI" smtClean="0"/>
              <a:t>21.4.2023</a:t>
            </a:fld>
            <a:endParaRPr lang="fi-FI"/>
          </a:p>
        </p:txBody>
      </p:sp>
      <p:sp>
        <p:nvSpPr>
          <p:cNvPr id="14" name="Footer Placeholder 3">
            <a:extLst>
              <a:ext uri="{FF2B5EF4-FFF2-40B4-BE49-F238E27FC236}">
                <a16:creationId xmlns:a16="http://schemas.microsoft.com/office/drawing/2014/main" id="{A49115D4-46FE-4144-9D45-9EDA06405FBD}"/>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11434645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lumn and picture gra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58" y="275167"/>
            <a:ext cx="11263085" cy="1143000"/>
          </a:xfrm>
          <a:prstGeom prst="rect">
            <a:avLst/>
          </a:prstGeom>
        </p:spPr>
        <p:txBody>
          <a:bodyPr anchor="ctr"/>
          <a:lstStyle>
            <a:lvl1pPr>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15" name="Picture Placeholder 4"/>
          <p:cNvSpPr>
            <a:spLocks noGrp="1"/>
          </p:cNvSpPr>
          <p:nvPr>
            <p:ph type="pic" sz="quarter" idx="11"/>
          </p:nvPr>
        </p:nvSpPr>
        <p:spPr>
          <a:xfrm>
            <a:off x="7407543" y="1650999"/>
            <a:ext cx="4320000" cy="4320000"/>
          </a:xfrm>
          <a:prstGeom prst="rect">
            <a:avLst/>
          </a:prstGeom>
          <a:solidFill>
            <a:schemeClr val="bg2">
              <a:lumMod val="75000"/>
            </a:schemeClr>
          </a:solidFill>
          <a:ln w="12700">
            <a:solidFill>
              <a:schemeClr val="bg1"/>
            </a:solidFill>
          </a:ln>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fi-FI"/>
          </a:p>
        </p:txBody>
      </p:sp>
      <p:sp>
        <p:nvSpPr>
          <p:cNvPr id="16" name="Slide Number Placeholder 6"/>
          <p:cNvSpPr txBox="1">
            <a:spLocks/>
          </p:cNvSpPr>
          <p:nvPr userDrawn="1"/>
        </p:nvSpPr>
        <p:spPr>
          <a:xfrm>
            <a:off x="11229238" y="6449956"/>
            <a:ext cx="596900" cy="273049"/>
          </a:xfrm>
          <a:prstGeom prst="rect">
            <a:avLst/>
          </a:prstGeom>
        </p:spPr>
        <p:txBody>
          <a:bodyPr/>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8" name="Straight Connector 17"/>
          <p:cNvCxnSpPr/>
          <p:nvPr userDrawn="1"/>
        </p:nvCxnSpPr>
        <p:spPr>
          <a:xfrm>
            <a:off x="11163836" y="6420104"/>
            <a:ext cx="0" cy="43415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Left Arrow 11"/>
          <p:cNvSpPr/>
          <p:nvPr userDrawn="1"/>
        </p:nvSpPr>
        <p:spPr>
          <a:xfrm>
            <a:off x="12420600" y="1664251"/>
            <a:ext cx="383821" cy="248356"/>
          </a:xfrm>
          <a:prstGeom prst="lef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19" name="TextBox 18"/>
          <p:cNvSpPr txBox="1"/>
          <p:nvPr userDrawn="1"/>
        </p:nvSpPr>
        <p:spPr>
          <a:xfrm>
            <a:off x="12854486" y="1628797"/>
            <a:ext cx="1941015" cy="769634"/>
          </a:xfrm>
          <a:prstGeom prst="rect">
            <a:avLst/>
          </a:prstGeom>
          <a:noFill/>
        </p:spPr>
        <p:txBody>
          <a:bodyPr wrap="square" rtlCol="0">
            <a:spAutoFit/>
          </a:bodyPr>
          <a:lstStyle/>
          <a:p>
            <a:r>
              <a:rPr lang="fi-FI" sz="1467" b="1">
                <a:latin typeface="Segoe UI" panose="020B0502040204020203" pitchFamily="34" charset="0"/>
                <a:ea typeface="Segoe UI" panose="020B0502040204020203" pitchFamily="34" charset="0"/>
                <a:cs typeface="Segoe UI" panose="020B0502040204020203" pitchFamily="34" charset="0"/>
              </a:rPr>
              <a:t>Changing the picture</a:t>
            </a:r>
          </a:p>
          <a:p>
            <a:r>
              <a:rPr lang="fi-FI" sz="1467">
                <a:latin typeface="Segoe UI" panose="020B0502040204020203" pitchFamily="34" charset="0"/>
                <a:ea typeface="Segoe UI" panose="020B0502040204020203" pitchFamily="34" charset="0"/>
                <a:cs typeface="Segoe UI" panose="020B0502040204020203" pitchFamily="34" charset="0"/>
              </a:rPr>
              <a:t>Click</a:t>
            </a:r>
            <a:r>
              <a:rPr lang="fi-FI" sz="1467" baseline="0">
                <a:latin typeface="Segoe UI" panose="020B0502040204020203" pitchFamily="34" charset="0"/>
                <a:ea typeface="Segoe UI" panose="020B0502040204020203" pitchFamily="34" charset="0"/>
                <a:cs typeface="Segoe UI" panose="020B0502040204020203" pitchFamily="34" charset="0"/>
              </a:rPr>
              <a:t> on the icon</a:t>
            </a:r>
            <a:endParaRPr lang="fi-FI" sz="1467">
              <a:latin typeface="Segoe UI" panose="020B0502040204020203" pitchFamily="34" charset="0"/>
              <a:ea typeface="Segoe UI" panose="020B0502040204020203" pitchFamily="34" charset="0"/>
              <a:cs typeface="Segoe UI" panose="020B0502040204020203" pitchFamily="34" charset="0"/>
            </a:endParaRPr>
          </a:p>
        </p:txBody>
      </p:sp>
      <p:sp>
        <p:nvSpPr>
          <p:cNvPr id="17" name="Text Placeholder 3">
            <a:extLst>
              <a:ext uri="{FF2B5EF4-FFF2-40B4-BE49-F238E27FC236}">
                <a16:creationId xmlns:a16="http://schemas.microsoft.com/office/drawing/2014/main" id="{5DD30C56-151A-443C-B575-7E523D337684}"/>
              </a:ext>
            </a:extLst>
          </p:cNvPr>
          <p:cNvSpPr>
            <a:spLocks noGrp="1"/>
          </p:cNvSpPr>
          <p:nvPr>
            <p:ph type="body" sz="quarter" idx="12"/>
          </p:nvPr>
        </p:nvSpPr>
        <p:spPr>
          <a:xfrm>
            <a:off x="464457" y="1625601"/>
            <a:ext cx="6747712" cy="4356100"/>
          </a:xfrm>
          <a:prstGeom prst="rect">
            <a:avLst/>
          </a:prstGeo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Date Placeholder 2">
            <a:extLst>
              <a:ext uri="{FF2B5EF4-FFF2-40B4-BE49-F238E27FC236}">
                <a16:creationId xmlns:a16="http://schemas.microsoft.com/office/drawing/2014/main" id="{EDEA44BC-BD44-43D3-B586-BDECF8A9E33B}"/>
              </a:ext>
            </a:extLst>
          </p:cNvPr>
          <p:cNvSpPr>
            <a:spLocks noGrp="1"/>
          </p:cNvSpPr>
          <p:nvPr>
            <p:ph type="dt" sz="half" idx="2"/>
          </p:nvPr>
        </p:nvSpPr>
        <p:spPr>
          <a:xfrm>
            <a:off x="10005849" y="6466879"/>
            <a:ext cx="1101540" cy="265487"/>
          </a:xfrm>
          <a:prstGeom prst="rect">
            <a:avLst/>
          </a:prstGeom>
        </p:spPr>
        <p:txBody>
          <a:bodyPr vert="horz" lIns="91440" tIns="45720" rIns="91440" bIns="0" rtlCol="0" anchor="b" anchorCtr="0"/>
          <a:lstStyle>
            <a:lvl1pPr algn="r">
              <a:defRPr sz="1333">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902DD3A3-0FB3-4FDB-8E24-3B31F9AF1C89}" type="datetime1">
              <a:rPr lang="fi-FI" smtClean="0"/>
              <a:t>21.4.2023</a:t>
            </a:fld>
            <a:endParaRPr lang="fi-FI"/>
          </a:p>
        </p:txBody>
      </p:sp>
      <p:sp>
        <p:nvSpPr>
          <p:cNvPr id="14" name="Footer Placeholder 3">
            <a:extLst>
              <a:ext uri="{FF2B5EF4-FFF2-40B4-BE49-F238E27FC236}">
                <a16:creationId xmlns:a16="http://schemas.microsoft.com/office/drawing/2014/main" id="{18C1B1BF-35AE-4435-B335-5397400CFCAF}"/>
              </a:ext>
            </a:extLst>
          </p:cNvPr>
          <p:cNvSpPr>
            <a:spLocks noGrp="1"/>
          </p:cNvSpPr>
          <p:nvPr>
            <p:ph type="ftr" sz="quarter" idx="3"/>
          </p:nvPr>
        </p:nvSpPr>
        <p:spPr>
          <a:xfrm>
            <a:off x="4324576" y="6128410"/>
            <a:ext cx="5624824" cy="603956"/>
          </a:xfrm>
          <a:prstGeom prst="rect">
            <a:avLst/>
          </a:prstGeom>
        </p:spPr>
        <p:txBody>
          <a:bodyPr vert="horz" lIns="91440" tIns="45720" rIns="91440" bIns="0" rtlCol="0" anchor="b" anchorCtr="0"/>
          <a:lstStyle>
            <a:lvl1pPr algn="l">
              <a:defRPr sz="1333">
                <a:solidFill>
                  <a:schemeClr val="bg1"/>
                </a:solidFill>
              </a:defRPr>
            </a:lvl1pPr>
          </a:lstStyle>
          <a:p>
            <a:endParaRPr lang="fi-FI"/>
          </a:p>
        </p:txBody>
      </p:sp>
    </p:spTree>
    <p:extLst>
      <p:ext uri="{BB962C8B-B14F-4D97-AF65-F5344CB8AC3E}">
        <p14:creationId xmlns:p14="http://schemas.microsoft.com/office/powerpoint/2010/main" val="12039214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989D1D-5FFB-8544-4451-ACAEB0BB20D1}"/>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4553B48D-79AA-9142-A083-419AB262CD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93C12DAF-B4DF-A1C9-E43B-BE40F2D02196}"/>
              </a:ext>
            </a:extLst>
          </p:cNvPr>
          <p:cNvSpPr>
            <a:spLocks noGrp="1"/>
          </p:cNvSpPr>
          <p:nvPr>
            <p:ph type="dt" sz="half" idx="10"/>
          </p:nvPr>
        </p:nvSpPr>
        <p:spPr/>
        <p:txBody>
          <a:bodyPr/>
          <a:lstStyle/>
          <a:p>
            <a:fld id="{92C4FE53-EA12-4270-A3EB-B072D39DC302}" type="datetimeFigureOut">
              <a:rPr lang="fi-FI" smtClean="0"/>
              <a:t>21.4.2023</a:t>
            </a:fld>
            <a:endParaRPr lang="fi-FI"/>
          </a:p>
        </p:txBody>
      </p:sp>
      <p:sp>
        <p:nvSpPr>
          <p:cNvPr id="5" name="Alatunnisteen paikkamerkki 4">
            <a:extLst>
              <a:ext uri="{FF2B5EF4-FFF2-40B4-BE49-F238E27FC236}">
                <a16:creationId xmlns:a16="http://schemas.microsoft.com/office/drawing/2014/main" id="{96686A47-7F4A-6B4F-3810-D2777AD4240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E93C716-CFF6-CFBF-3EA5-39F363E2FB03}"/>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3675541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A9233F-1DC1-249C-20A1-47100A59903A}"/>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C3030210-7AD8-5EC9-E692-A5A25A6465C0}"/>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0AECDC0-ACFA-7116-25D2-26586F727860}"/>
              </a:ext>
            </a:extLst>
          </p:cNvPr>
          <p:cNvSpPr>
            <a:spLocks noGrp="1"/>
          </p:cNvSpPr>
          <p:nvPr>
            <p:ph type="dt" sz="half" idx="10"/>
          </p:nvPr>
        </p:nvSpPr>
        <p:spPr/>
        <p:txBody>
          <a:bodyPr/>
          <a:lstStyle/>
          <a:p>
            <a:fld id="{92C4FE53-EA12-4270-A3EB-B072D39DC302}" type="datetimeFigureOut">
              <a:rPr lang="fi-FI" smtClean="0"/>
              <a:t>21.4.2023</a:t>
            </a:fld>
            <a:endParaRPr lang="fi-FI"/>
          </a:p>
        </p:txBody>
      </p:sp>
      <p:sp>
        <p:nvSpPr>
          <p:cNvPr id="5" name="Alatunnisteen paikkamerkki 4">
            <a:extLst>
              <a:ext uri="{FF2B5EF4-FFF2-40B4-BE49-F238E27FC236}">
                <a16:creationId xmlns:a16="http://schemas.microsoft.com/office/drawing/2014/main" id="{687A2283-7DC1-E7A8-C673-A8FDCF459E9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8ADB816-1F17-BDC2-95CC-61896E22523E}"/>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37439932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E5D9C53-A7A1-4310-F53F-1EA1D80FD20D}"/>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1AE833EA-FDE2-687A-99DC-9B74E3A4D7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7244C843-4CD9-0905-CF71-4618B38C1391}"/>
              </a:ext>
            </a:extLst>
          </p:cNvPr>
          <p:cNvSpPr>
            <a:spLocks noGrp="1"/>
          </p:cNvSpPr>
          <p:nvPr>
            <p:ph type="dt" sz="half" idx="10"/>
          </p:nvPr>
        </p:nvSpPr>
        <p:spPr/>
        <p:txBody>
          <a:bodyPr/>
          <a:lstStyle/>
          <a:p>
            <a:fld id="{92C4FE53-EA12-4270-A3EB-B072D39DC302}" type="datetimeFigureOut">
              <a:rPr lang="fi-FI" smtClean="0"/>
              <a:t>21.4.2023</a:t>
            </a:fld>
            <a:endParaRPr lang="fi-FI"/>
          </a:p>
        </p:txBody>
      </p:sp>
      <p:sp>
        <p:nvSpPr>
          <p:cNvPr id="5" name="Alatunnisteen paikkamerkki 4">
            <a:extLst>
              <a:ext uri="{FF2B5EF4-FFF2-40B4-BE49-F238E27FC236}">
                <a16:creationId xmlns:a16="http://schemas.microsoft.com/office/drawing/2014/main" id="{037E38C9-C639-C834-E798-87A5B10E5D1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C6C6941-0579-8633-1891-DF16D9373AE0}"/>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21475572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C336FE-1856-56C6-FDD6-AA47AD2F494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FA70F7E-CC4F-4389-F48C-A60CAC820BDB}"/>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A4BCA245-F73C-D151-0AEB-50F29FEB09A2}"/>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978C1693-CF66-6F8E-E9FD-CD6BCDB2ADEB}"/>
              </a:ext>
            </a:extLst>
          </p:cNvPr>
          <p:cNvSpPr>
            <a:spLocks noGrp="1"/>
          </p:cNvSpPr>
          <p:nvPr>
            <p:ph type="dt" sz="half" idx="10"/>
          </p:nvPr>
        </p:nvSpPr>
        <p:spPr/>
        <p:txBody>
          <a:bodyPr/>
          <a:lstStyle/>
          <a:p>
            <a:fld id="{92C4FE53-EA12-4270-A3EB-B072D39DC302}" type="datetimeFigureOut">
              <a:rPr lang="fi-FI" smtClean="0"/>
              <a:t>21.4.2023</a:t>
            </a:fld>
            <a:endParaRPr lang="fi-FI"/>
          </a:p>
        </p:txBody>
      </p:sp>
      <p:sp>
        <p:nvSpPr>
          <p:cNvPr id="6" name="Alatunnisteen paikkamerkki 5">
            <a:extLst>
              <a:ext uri="{FF2B5EF4-FFF2-40B4-BE49-F238E27FC236}">
                <a16:creationId xmlns:a16="http://schemas.microsoft.com/office/drawing/2014/main" id="{A91DF9CD-05CE-6810-728E-D91945B619D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DD9AD2AF-D3AF-6BCE-0EEB-243052C3329C}"/>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11720208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C5BC91-9778-55CE-067C-78E8F0408828}"/>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28413AC1-77D2-7808-C131-219034E5C2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2882A06C-B2D5-04C2-5680-DC43AA3E642F}"/>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7CB9E3A-B655-E4D6-6AF1-56CF487D7E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118A5082-8B23-C1EF-87B1-D9D837E6866B}"/>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1D1F6D4B-683A-27AF-437D-0A4A1567A3AC}"/>
              </a:ext>
            </a:extLst>
          </p:cNvPr>
          <p:cNvSpPr>
            <a:spLocks noGrp="1"/>
          </p:cNvSpPr>
          <p:nvPr>
            <p:ph type="dt" sz="half" idx="10"/>
          </p:nvPr>
        </p:nvSpPr>
        <p:spPr/>
        <p:txBody>
          <a:bodyPr/>
          <a:lstStyle/>
          <a:p>
            <a:fld id="{92C4FE53-EA12-4270-A3EB-B072D39DC302}" type="datetimeFigureOut">
              <a:rPr lang="fi-FI" smtClean="0"/>
              <a:t>21.4.2023</a:t>
            </a:fld>
            <a:endParaRPr lang="fi-FI"/>
          </a:p>
        </p:txBody>
      </p:sp>
      <p:sp>
        <p:nvSpPr>
          <p:cNvPr id="8" name="Alatunnisteen paikkamerkki 7">
            <a:extLst>
              <a:ext uri="{FF2B5EF4-FFF2-40B4-BE49-F238E27FC236}">
                <a16:creationId xmlns:a16="http://schemas.microsoft.com/office/drawing/2014/main" id="{8A8A3261-CF0F-63DB-E547-1A77A29ABC9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047D4CBE-EEC6-BC36-E5A9-946DD99C9906}"/>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16213262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B1BA96-459B-8BA6-AFBB-0D1C8432C8AF}"/>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AE020003-32D2-A940-2356-CB95D4AF5A6A}"/>
              </a:ext>
            </a:extLst>
          </p:cNvPr>
          <p:cNvSpPr>
            <a:spLocks noGrp="1"/>
          </p:cNvSpPr>
          <p:nvPr>
            <p:ph type="dt" sz="half" idx="10"/>
          </p:nvPr>
        </p:nvSpPr>
        <p:spPr/>
        <p:txBody>
          <a:bodyPr/>
          <a:lstStyle/>
          <a:p>
            <a:fld id="{92C4FE53-EA12-4270-A3EB-B072D39DC302}" type="datetimeFigureOut">
              <a:rPr lang="fi-FI" smtClean="0"/>
              <a:t>21.4.2023</a:t>
            </a:fld>
            <a:endParaRPr lang="fi-FI"/>
          </a:p>
        </p:txBody>
      </p:sp>
      <p:sp>
        <p:nvSpPr>
          <p:cNvPr id="4" name="Alatunnisteen paikkamerkki 3">
            <a:extLst>
              <a:ext uri="{FF2B5EF4-FFF2-40B4-BE49-F238E27FC236}">
                <a16:creationId xmlns:a16="http://schemas.microsoft.com/office/drawing/2014/main" id="{EB703053-3361-B660-0124-91689AE719CA}"/>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4A068AC5-1EE1-96DE-F6ED-3FBA7D325F3E}"/>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3359281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One column white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64458" y="275167"/>
            <a:ext cx="11263085" cy="1143000"/>
          </a:xfrm>
          <a:prstGeom prst="rect">
            <a:avLst/>
          </a:prstGeom>
        </p:spPr>
        <p:txBody>
          <a:bodyPr anchor="ctr"/>
          <a:lstStyle>
            <a:lvl1pPr>
              <a:defRPr b="1">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cxnSp>
        <p:nvCxnSpPr>
          <p:cNvPr id="7" name="Straight Connector 6">
            <a:extLst>
              <a:ext uri="{C183D7F6-B498-43B3-948B-1728B52AA6E4}">
                <adec:decorative xmlns:adec="http://schemas.microsoft.com/office/drawing/2017/decorative" val="1"/>
              </a:ext>
            </a:extLst>
          </p:cNvPr>
          <p:cNvCxnSpPr/>
          <p:nvPr userDrawn="1"/>
        </p:nvCxnSpPr>
        <p:spPr>
          <a:xfrm>
            <a:off x="11163836" y="6420104"/>
            <a:ext cx="0" cy="43415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1" name="Slide Number Placeholder 6"/>
          <p:cNvSpPr txBox="1">
            <a:spLocks/>
          </p:cNvSpPr>
          <p:nvPr userDrawn="1"/>
        </p:nvSpPr>
        <p:spPr>
          <a:xfrm>
            <a:off x="11229237" y="6434533"/>
            <a:ext cx="596900" cy="288000"/>
          </a:xfrm>
          <a:prstGeom prst="rect">
            <a:avLst/>
          </a:prstGeom>
        </p:spPr>
        <p:txBody>
          <a:bodyPr bIns="0" anchor="b" anchorCtr="0"/>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Text Placeholder 3">
            <a:extLst>
              <a:ext uri="{FF2B5EF4-FFF2-40B4-BE49-F238E27FC236}">
                <a16:creationId xmlns:a16="http://schemas.microsoft.com/office/drawing/2014/main" id="{E5850091-DE91-4ABD-940A-0370198AC971}"/>
              </a:ext>
            </a:extLst>
          </p:cNvPr>
          <p:cNvSpPr>
            <a:spLocks noGrp="1"/>
          </p:cNvSpPr>
          <p:nvPr userDrawn="1">
            <p:ph type="body" sz="quarter" idx="10"/>
          </p:nvPr>
        </p:nvSpPr>
        <p:spPr>
          <a:xfrm>
            <a:off x="464458" y="1614153"/>
            <a:ext cx="11263085" cy="4367548"/>
          </a:xfrm>
          <a:prstGeom prst="rect">
            <a:avLst/>
          </a:prstGeom>
        </p:spPr>
        <p:txBody>
          <a:bodyPr/>
          <a:lstStyle>
            <a:lvl1pPr>
              <a:defRPr>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grpSp>
        <p:nvGrpSpPr>
          <p:cNvPr id="15" name="Group 14">
            <a:extLst>
              <a:ext uri="{FF2B5EF4-FFF2-40B4-BE49-F238E27FC236}">
                <a16:creationId xmlns:a16="http://schemas.microsoft.com/office/drawing/2014/main" id="{968E268E-E269-4F8A-B127-81C11B561C19}"/>
              </a:ext>
              <a:ext uri="{C183D7F6-B498-43B3-948B-1728B52AA6E4}">
                <adec:decorative xmlns:adec="http://schemas.microsoft.com/office/drawing/2017/decorative" val="1"/>
              </a:ext>
            </a:extLst>
          </p:cNvPr>
          <p:cNvGrpSpPr/>
          <p:nvPr userDrawn="1"/>
        </p:nvGrpSpPr>
        <p:grpSpPr>
          <a:xfrm>
            <a:off x="458662" y="6241897"/>
            <a:ext cx="2847637" cy="494352"/>
            <a:chOff x="343996" y="4687773"/>
            <a:chExt cx="2135728" cy="370764"/>
          </a:xfrm>
        </p:grpSpPr>
        <p:sp>
          <p:nvSpPr>
            <p:cNvPr id="16" name="Freeform 5">
              <a:extLst>
                <a:ext uri="{FF2B5EF4-FFF2-40B4-BE49-F238E27FC236}">
                  <a16:creationId xmlns:a16="http://schemas.microsoft.com/office/drawing/2014/main" id="{61DF26C4-8C3F-4AD1-AFE3-01F787031615}"/>
                </a:ext>
              </a:extLst>
            </p:cNvPr>
            <p:cNvSpPr>
              <a:spLocks/>
            </p:cNvSpPr>
            <p:nvPr userDrawn="1"/>
          </p:nvSpPr>
          <p:spPr bwMode="auto">
            <a:xfrm>
              <a:off x="343996" y="4859339"/>
              <a:ext cx="100142" cy="162730"/>
            </a:xfrm>
            <a:custGeom>
              <a:avLst/>
              <a:gdLst>
                <a:gd name="T0" fmla="*/ 0 w 57"/>
                <a:gd name="T1" fmla="*/ 0 h 92"/>
                <a:gd name="T2" fmla="*/ 0 w 57"/>
                <a:gd name="T3" fmla="*/ 73 h 92"/>
                <a:gd name="T4" fmla="*/ 21 w 57"/>
                <a:gd name="T5" fmla="*/ 92 h 92"/>
                <a:gd name="T6" fmla="*/ 57 w 57"/>
                <a:gd name="T7" fmla="*/ 91 h 92"/>
                <a:gd name="T8" fmla="*/ 56 w 57"/>
                <a:gd name="T9" fmla="*/ 78 h 92"/>
                <a:gd name="T10" fmla="*/ 24 w 57"/>
                <a:gd name="T11" fmla="*/ 78 h 92"/>
                <a:gd name="T12" fmla="*/ 18 w 57"/>
                <a:gd name="T13" fmla="*/ 76 h 92"/>
                <a:gd name="T14" fmla="*/ 17 w 57"/>
                <a:gd name="T15" fmla="*/ 71 h 92"/>
                <a:gd name="T16" fmla="*/ 17 w 57"/>
                <a:gd name="T17" fmla="*/ 0 h 92"/>
                <a:gd name="T18" fmla="*/ 0 w 57"/>
                <a:gd name="T1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92">
                  <a:moveTo>
                    <a:pt x="0" y="0"/>
                  </a:moveTo>
                  <a:cubicBezTo>
                    <a:pt x="0" y="73"/>
                    <a:pt x="0" y="73"/>
                    <a:pt x="0" y="73"/>
                  </a:cubicBezTo>
                  <a:cubicBezTo>
                    <a:pt x="0" y="86"/>
                    <a:pt x="7" y="92"/>
                    <a:pt x="21" y="92"/>
                  </a:cubicBezTo>
                  <a:cubicBezTo>
                    <a:pt x="36" y="92"/>
                    <a:pt x="48" y="92"/>
                    <a:pt x="57" y="91"/>
                  </a:cubicBezTo>
                  <a:cubicBezTo>
                    <a:pt x="56" y="78"/>
                    <a:pt x="56" y="78"/>
                    <a:pt x="56" y="78"/>
                  </a:cubicBezTo>
                  <a:cubicBezTo>
                    <a:pt x="24" y="78"/>
                    <a:pt x="24" y="78"/>
                    <a:pt x="24" y="78"/>
                  </a:cubicBezTo>
                  <a:cubicBezTo>
                    <a:pt x="22" y="78"/>
                    <a:pt x="19" y="78"/>
                    <a:pt x="18" y="76"/>
                  </a:cubicBezTo>
                  <a:cubicBezTo>
                    <a:pt x="17" y="75"/>
                    <a:pt x="17" y="73"/>
                    <a:pt x="17" y="71"/>
                  </a:cubicBezTo>
                  <a:cubicBezTo>
                    <a:pt x="17" y="0"/>
                    <a:pt x="17" y="0"/>
                    <a:pt x="17" y="0"/>
                  </a:cubicBezTo>
                  <a:lnTo>
                    <a:pt x="0"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17" name="Freeform 6">
              <a:extLst>
                <a:ext uri="{FF2B5EF4-FFF2-40B4-BE49-F238E27FC236}">
                  <a16:creationId xmlns:a16="http://schemas.microsoft.com/office/drawing/2014/main" id="{29925221-C0A1-477C-A41F-96328C2A4BE9}"/>
                </a:ext>
              </a:extLst>
            </p:cNvPr>
            <p:cNvSpPr>
              <a:spLocks/>
            </p:cNvSpPr>
            <p:nvPr userDrawn="1"/>
          </p:nvSpPr>
          <p:spPr bwMode="auto">
            <a:xfrm>
              <a:off x="451501" y="4906465"/>
              <a:ext cx="105296" cy="118550"/>
            </a:xfrm>
            <a:custGeom>
              <a:avLst/>
              <a:gdLst>
                <a:gd name="T0" fmla="*/ 44 w 60"/>
                <a:gd name="T1" fmla="*/ 0 h 67"/>
                <a:gd name="T2" fmla="*/ 44 w 60"/>
                <a:gd name="T3" fmla="*/ 46 h 67"/>
                <a:gd name="T4" fmla="*/ 25 w 60"/>
                <a:gd name="T5" fmla="*/ 53 h 67"/>
                <a:gd name="T6" fmla="*/ 18 w 60"/>
                <a:gd name="T7" fmla="*/ 51 h 67"/>
                <a:gd name="T8" fmla="*/ 17 w 60"/>
                <a:gd name="T9" fmla="*/ 44 h 67"/>
                <a:gd name="T10" fmla="*/ 17 w 60"/>
                <a:gd name="T11" fmla="*/ 0 h 67"/>
                <a:gd name="T12" fmla="*/ 0 w 60"/>
                <a:gd name="T13" fmla="*/ 0 h 67"/>
                <a:gd name="T14" fmla="*/ 0 w 60"/>
                <a:gd name="T15" fmla="*/ 49 h 67"/>
                <a:gd name="T16" fmla="*/ 18 w 60"/>
                <a:gd name="T17" fmla="*/ 67 h 67"/>
                <a:gd name="T18" fmla="*/ 46 w 60"/>
                <a:gd name="T19" fmla="*/ 56 h 67"/>
                <a:gd name="T20" fmla="*/ 47 w 60"/>
                <a:gd name="T21" fmla="*/ 65 h 67"/>
                <a:gd name="T22" fmla="*/ 60 w 60"/>
                <a:gd name="T23" fmla="*/ 65 h 67"/>
                <a:gd name="T24" fmla="*/ 60 w 60"/>
                <a:gd name="T25" fmla="*/ 0 h 67"/>
                <a:gd name="T26" fmla="*/ 44 w 60"/>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7">
                  <a:moveTo>
                    <a:pt x="44" y="0"/>
                  </a:moveTo>
                  <a:cubicBezTo>
                    <a:pt x="44" y="46"/>
                    <a:pt x="44" y="46"/>
                    <a:pt x="44" y="46"/>
                  </a:cubicBezTo>
                  <a:cubicBezTo>
                    <a:pt x="35" y="51"/>
                    <a:pt x="29" y="53"/>
                    <a:pt x="25" y="53"/>
                  </a:cubicBezTo>
                  <a:cubicBezTo>
                    <a:pt x="21" y="53"/>
                    <a:pt x="19" y="52"/>
                    <a:pt x="18" y="51"/>
                  </a:cubicBezTo>
                  <a:cubicBezTo>
                    <a:pt x="17" y="50"/>
                    <a:pt x="16" y="47"/>
                    <a:pt x="17" y="44"/>
                  </a:cubicBezTo>
                  <a:cubicBezTo>
                    <a:pt x="17" y="0"/>
                    <a:pt x="17" y="0"/>
                    <a:pt x="17" y="0"/>
                  </a:cubicBezTo>
                  <a:cubicBezTo>
                    <a:pt x="0" y="0"/>
                    <a:pt x="0" y="0"/>
                    <a:pt x="0" y="0"/>
                  </a:cubicBezTo>
                  <a:cubicBezTo>
                    <a:pt x="0" y="49"/>
                    <a:pt x="0" y="49"/>
                    <a:pt x="0" y="49"/>
                  </a:cubicBezTo>
                  <a:cubicBezTo>
                    <a:pt x="0" y="61"/>
                    <a:pt x="6" y="67"/>
                    <a:pt x="18" y="67"/>
                  </a:cubicBezTo>
                  <a:cubicBezTo>
                    <a:pt x="27" y="67"/>
                    <a:pt x="36" y="63"/>
                    <a:pt x="46" y="56"/>
                  </a:cubicBezTo>
                  <a:cubicBezTo>
                    <a:pt x="47" y="65"/>
                    <a:pt x="47" y="65"/>
                    <a:pt x="47" y="65"/>
                  </a:cubicBezTo>
                  <a:cubicBezTo>
                    <a:pt x="60" y="65"/>
                    <a:pt x="60" y="65"/>
                    <a:pt x="60" y="65"/>
                  </a:cubicBezTo>
                  <a:cubicBezTo>
                    <a:pt x="60" y="0"/>
                    <a:pt x="60" y="0"/>
                    <a:pt x="60" y="0"/>
                  </a:cubicBezTo>
                  <a:lnTo>
                    <a:pt x="4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18" name="Freeform 7">
              <a:extLst>
                <a:ext uri="{FF2B5EF4-FFF2-40B4-BE49-F238E27FC236}">
                  <a16:creationId xmlns:a16="http://schemas.microsoft.com/office/drawing/2014/main" id="{E4FE8B61-9A22-4058-8C75-EB33D7771294}"/>
                </a:ext>
              </a:extLst>
            </p:cNvPr>
            <p:cNvSpPr>
              <a:spLocks/>
            </p:cNvSpPr>
            <p:nvPr userDrawn="1"/>
          </p:nvSpPr>
          <p:spPr bwMode="auto">
            <a:xfrm>
              <a:off x="578150" y="4859339"/>
              <a:ext cx="106769" cy="162730"/>
            </a:xfrm>
            <a:custGeom>
              <a:avLst/>
              <a:gdLst>
                <a:gd name="T0" fmla="*/ 43 w 61"/>
                <a:gd name="T1" fmla="*/ 92 h 92"/>
                <a:gd name="T2" fmla="*/ 61 w 61"/>
                <a:gd name="T3" fmla="*/ 92 h 92"/>
                <a:gd name="T4" fmla="*/ 41 w 61"/>
                <a:gd name="T5" fmla="*/ 62 h 92"/>
                <a:gd name="T6" fmla="*/ 35 w 61"/>
                <a:gd name="T7" fmla="*/ 56 h 92"/>
                <a:gd name="T8" fmla="*/ 35 w 61"/>
                <a:gd name="T9" fmla="*/ 55 h 92"/>
                <a:gd name="T10" fmla="*/ 41 w 61"/>
                <a:gd name="T11" fmla="*/ 50 h 92"/>
                <a:gd name="T12" fmla="*/ 59 w 61"/>
                <a:gd name="T13" fmla="*/ 27 h 92"/>
                <a:gd name="T14" fmla="*/ 41 w 61"/>
                <a:gd name="T15" fmla="*/ 27 h 92"/>
                <a:gd name="T16" fmla="*/ 23 w 61"/>
                <a:gd name="T17" fmla="*/ 50 h 92"/>
                <a:gd name="T18" fmla="*/ 16 w 61"/>
                <a:gd name="T19" fmla="*/ 50 h 92"/>
                <a:gd name="T20" fmla="*/ 17 w 61"/>
                <a:gd name="T21" fmla="*/ 39 h 92"/>
                <a:gd name="T22" fmla="*/ 17 w 61"/>
                <a:gd name="T23" fmla="*/ 0 h 92"/>
                <a:gd name="T24" fmla="*/ 0 w 61"/>
                <a:gd name="T25" fmla="*/ 0 h 92"/>
                <a:gd name="T26" fmla="*/ 0 w 61"/>
                <a:gd name="T27" fmla="*/ 92 h 92"/>
                <a:gd name="T28" fmla="*/ 16 w 61"/>
                <a:gd name="T29" fmla="*/ 92 h 92"/>
                <a:gd name="T30" fmla="*/ 16 w 61"/>
                <a:gd name="T31" fmla="*/ 71 h 92"/>
                <a:gd name="T32" fmla="*/ 16 w 61"/>
                <a:gd name="T33" fmla="*/ 61 h 92"/>
                <a:gd name="T34" fmla="*/ 23 w 61"/>
                <a:gd name="T35" fmla="*/ 61 h 92"/>
                <a:gd name="T36" fmla="*/ 43 w 61"/>
                <a:gd name="T3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92">
                  <a:moveTo>
                    <a:pt x="43" y="92"/>
                  </a:moveTo>
                  <a:cubicBezTo>
                    <a:pt x="61" y="92"/>
                    <a:pt x="61" y="92"/>
                    <a:pt x="61" y="92"/>
                  </a:cubicBezTo>
                  <a:cubicBezTo>
                    <a:pt x="41" y="62"/>
                    <a:pt x="41" y="62"/>
                    <a:pt x="41" y="62"/>
                  </a:cubicBezTo>
                  <a:cubicBezTo>
                    <a:pt x="39" y="59"/>
                    <a:pt x="37" y="57"/>
                    <a:pt x="35" y="56"/>
                  </a:cubicBezTo>
                  <a:cubicBezTo>
                    <a:pt x="35" y="55"/>
                    <a:pt x="35" y="55"/>
                    <a:pt x="35" y="55"/>
                  </a:cubicBezTo>
                  <a:cubicBezTo>
                    <a:pt x="37" y="54"/>
                    <a:pt x="39" y="52"/>
                    <a:pt x="41" y="50"/>
                  </a:cubicBezTo>
                  <a:cubicBezTo>
                    <a:pt x="59" y="27"/>
                    <a:pt x="59" y="27"/>
                    <a:pt x="59" y="27"/>
                  </a:cubicBezTo>
                  <a:cubicBezTo>
                    <a:pt x="41" y="27"/>
                    <a:pt x="41" y="27"/>
                    <a:pt x="41" y="27"/>
                  </a:cubicBezTo>
                  <a:cubicBezTo>
                    <a:pt x="23" y="50"/>
                    <a:pt x="23" y="50"/>
                    <a:pt x="23" y="50"/>
                  </a:cubicBezTo>
                  <a:cubicBezTo>
                    <a:pt x="16" y="50"/>
                    <a:pt x="16" y="50"/>
                    <a:pt x="16" y="50"/>
                  </a:cubicBezTo>
                  <a:cubicBezTo>
                    <a:pt x="16" y="47"/>
                    <a:pt x="17" y="43"/>
                    <a:pt x="17" y="39"/>
                  </a:cubicBezTo>
                  <a:cubicBezTo>
                    <a:pt x="17" y="0"/>
                    <a:pt x="17" y="0"/>
                    <a:pt x="17" y="0"/>
                  </a:cubicBezTo>
                  <a:cubicBezTo>
                    <a:pt x="0" y="0"/>
                    <a:pt x="0" y="0"/>
                    <a:pt x="0" y="0"/>
                  </a:cubicBezTo>
                  <a:cubicBezTo>
                    <a:pt x="0" y="92"/>
                    <a:pt x="0" y="92"/>
                    <a:pt x="0" y="92"/>
                  </a:cubicBezTo>
                  <a:cubicBezTo>
                    <a:pt x="16" y="92"/>
                    <a:pt x="16" y="92"/>
                    <a:pt x="16" y="92"/>
                  </a:cubicBezTo>
                  <a:cubicBezTo>
                    <a:pt x="16" y="71"/>
                    <a:pt x="16" y="71"/>
                    <a:pt x="16" y="71"/>
                  </a:cubicBezTo>
                  <a:cubicBezTo>
                    <a:pt x="16" y="69"/>
                    <a:pt x="16" y="65"/>
                    <a:pt x="16" y="61"/>
                  </a:cubicBezTo>
                  <a:cubicBezTo>
                    <a:pt x="23" y="61"/>
                    <a:pt x="23" y="61"/>
                    <a:pt x="23" y="61"/>
                  </a:cubicBezTo>
                  <a:lnTo>
                    <a:pt x="43" y="9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0" name="Freeform 8">
              <a:extLst>
                <a:ext uri="{FF2B5EF4-FFF2-40B4-BE49-F238E27FC236}">
                  <a16:creationId xmlns:a16="http://schemas.microsoft.com/office/drawing/2014/main" id="{31751F85-F1E2-4FC8-AF8A-CD1E9B2EAD5B}"/>
                </a:ext>
              </a:extLst>
            </p:cNvPr>
            <p:cNvSpPr>
              <a:spLocks noEditPoints="1"/>
            </p:cNvSpPr>
            <p:nvPr userDrawn="1"/>
          </p:nvSpPr>
          <p:spPr bwMode="auto">
            <a:xfrm>
              <a:off x="681237" y="4903519"/>
              <a:ext cx="107505" cy="121496"/>
            </a:xfrm>
            <a:custGeom>
              <a:avLst/>
              <a:gdLst>
                <a:gd name="T0" fmla="*/ 61 w 61"/>
                <a:gd name="T1" fmla="*/ 23 h 69"/>
                <a:gd name="T2" fmla="*/ 54 w 61"/>
                <a:gd name="T3" fmla="*/ 6 h 69"/>
                <a:gd name="T4" fmla="*/ 31 w 61"/>
                <a:gd name="T5" fmla="*/ 0 h 69"/>
                <a:gd name="T6" fmla="*/ 7 w 61"/>
                <a:gd name="T7" fmla="*/ 8 h 69"/>
                <a:gd name="T8" fmla="*/ 0 w 61"/>
                <a:gd name="T9" fmla="*/ 34 h 69"/>
                <a:gd name="T10" fmla="*/ 7 w 61"/>
                <a:gd name="T11" fmla="*/ 61 h 69"/>
                <a:gd name="T12" fmla="*/ 32 w 61"/>
                <a:gd name="T13" fmla="*/ 69 h 69"/>
                <a:gd name="T14" fmla="*/ 59 w 61"/>
                <a:gd name="T15" fmla="*/ 64 h 69"/>
                <a:gd name="T16" fmla="*/ 58 w 61"/>
                <a:gd name="T17" fmla="*/ 54 h 69"/>
                <a:gd name="T18" fmla="*/ 34 w 61"/>
                <a:gd name="T19" fmla="*/ 55 h 69"/>
                <a:gd name="T20" fmla="*/ 22 w 61"/>
                <a:gd name="T21" fmla="*/ 53 h 69"/>
                <a:gd name="T22" fmla="*/ 17 w 61"/>
                <a:gd name="T23" fmla="*/ 41 h 69"/>
                <a:gd name="T24" fmla="*/ 44 w 61"/>
                <a:gd name="T25" fmla="*/ 41 h 69"/>
                <a:gd name="T26" fmla="*/ 61 w 61"/>
                <a:gd name="T27" fmla="*/ 23 h 69"/>
                <a:gd name="T28" fmla="*/ 45 w 61"/>
                <a:gd name="T29" fmla="*/ 22 h 69"/>
                <a:gd name="T30" fmla="*/ 39 w 61"/>
                <a:gd name="T31" fmla="*/ 30 h 69"/>
                <a:gd name="T32" fmla="*/ 17 w 61"/>
                <a:gd name="T33" fmla="*/ 30 h 69"/>
                <a:gd name="T34" fmla="*/ 20 w 61"/>
                <a:gd name="T35" fmla="*/ 16 h 69"/>
                <a:gd name="T36" fmla="*/ 32 w 61"/>
                <a:gd name="T37" fmla="*/ 13 h 69"/>
                <a:gd name="T38" fmla="*/ 42 w 61"/>
                <a:gd name="T39" fmla="*/ 15 h 69"/>
                <a:gd name="T40" fmla="*/ 45 w 61"/>
                <a:gd name="T41"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69">
                  <a:moveTo>
                    <a:pt x="61" y="23"/>
                  </a:moveTo>
                  <a:cubicBezTo>
                    <a:pt x="61" y="15"/>
                    <a:pt x="59" y="9"/>
                    <a:pt x="54" y="6"/>
                  </a:cubicBezTo>
                  <a:cubicBezTo>
                    <a:pt x="49" y="2"/>
                    <a:pt x="42" y="0"/>
                    <a:pt x="31" y="0"/>
                  </a:cubicBezTo>
                  <a:cubicBezTo>
                    <a:pt x="20" y="0"/>
                    <a:pt x="12" y="3"/>
                    <a:pt x="7" y="8"/>
                  </a:cubicBezTo>
                  <a:cubicBezTo>
                    <a:pt x="2" y="13"/>
                    <a:pt x="0" y="22"/>
                    <a:pt x="0" y="34"/>
                  </a:cubicBezTo>
                  <a:cubicBezTo>
                    <a:pt x="0" y="47"/>
                    <a:pt x="2" y="55"/>
                    <a:pt x="7" y="61"/>
                  </a:cubicBezTo>
                  <a:cubicBezTo>
                    <a:pt x="12" y="66"/>
                    <a:pt x="21" y="69"/>
                    <a:pt x="32" y="69"/>
                  </a:cubicBezTo>
                  <a:cubicBezTo>
                    <a:pt x="44" y="69"/>
                    <a:pt x="53" y="67"/>
                    <a:pt x="59" y="64"/>
                  </a:cubicBezTo>
                  <a:cubicBezTo>
                    <a:pt x="58" y="54"/>
                    <a:pt x="58" y="54"/>
                    <a:pt x="58" y="54"/>
                  </a:cubicBezTo>
                  <a:cubicBezTo>
                    <a:pt x="49" y="55"/>
                    <a:pt x="41" y="55"/>
                    <a:pt x="34" y="55"/>
                  </a:cubicBezTo>
                  <a:cubicBezTo>
                    <a:pt x="29" y="55"/>
                    <a:pt x="24" y="54"/>
                    <a:pt x="22" y="53"/>
                  </a:cubicBezTo>
                  <a:cubicBezTo>
                    <a:pt x="19" y="51"/>
                    <a:pt x="18" y="47"/>
                    <a:pt x="17" y="41"/>
                  </a:cubicBezTo>
                  <a:cubicBezTo>
                    <a:pt x="44" y="41"/>
                    <a:pt x="44" y="41"/>
                    <a:pt x="44" y="41"/>
                  </a:cubicBezTo>
                  <a:cubicBezTo>
                    <a:pt x="55" y="41"/>
                    <a:pt x="61" y="35"/>
                    <a:pt x="61" y="23"/>
                  </a:cubicBezTo>
                  <a:moveTo>
                    <a:pt x="45" y="22"/>
                  </a:moveTo>
                  <a:cubicBezTo>
                    <a:pt x="45" y="27"/>
                    <a:pt x="43" y="30"/>
                    <a:pt x="39" y="30"/>
                  </a:cubicBezTo>
                  <a:cubicBezTo>
                    <a:pt x="17" y="30"/>
                    <a:pt x="17" y="30"/>
                    <a:pt x="17" y="30"/>
                  </a:cubicBezTo>
                  <a:cubicBezTo>
                    <a:pt x="17" y="23"/>
                    <a:pt x="18" y="19"/>
                    <a:pt x="20" y="16"/>
                  </a:cubicBezTo>
                  <a:cubicBezTo>
                    <a:pt x="22" y="14"/>
                    <a:pt x="26" y="13"/>
                    <a:pt x="32" y="13"/>
                  </a:cubicBezTo>
                  <a:cubicBezTo>
                    <a:pt x="37" y="13"/>
                    <a:pt x="40" y="13"/>
                    <a:pt x="42" y="15"/>
                  </a:cubicBezTo>
                  <a:cubicBezTo>
                    <a:pt x="44" y="16"/>
                    <a:pt x="45" y="19"/>
                    <a:pt x="45" y="22"/>
                  </a:cubicBezTo>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30" name="Freeform 9">
              <a:extLst>
                <a:ext uri="{FF2B5EF4-FFF2-40B4-BE49-F238E27FC236}">
                  <a16:creationId xmlns:a16="http://schemas.microsoft.com/office/drawing/2014/main" id="{85C3A9DC-020B-44B2-9652-BBE10C749552}"/>
                </a:ext>
              </a:extLst>
            </p:cNvPr>
            <p:cNvSpPr>
              <a:spLocks noEditPoints="1"/>
            </p:cNvSpPr>
            <p:nvPr userDrawn="1"/>
          </p:nvSpPr>
          <p:spPr bwMode="auto">
            <a:xfrm>
              <a:off x="623803" y="4687773"/>
              <a:ext cx="219428" cy="204701"/>
            </a:xfrm>
            <a:custGeom>
              <a:avLst/>
              <a:gdLst>
                <a:gd name="T0" fmla="*/ 65 w 125"/>
                <a:gd name="T1" fmla="*/ 1 h 116"/>
                <a:gd name="T2" fmla="*/ 0 w 125"/>
                <a:gd name="T3" fmla="*/ 44 h 116"/>
                <a:gd name="T4" fmla="*/ 13 w 125"/>
                <a:gd name="T5" fmla="*/ 76 h 116"/>
                <a:gd name="T6" fmla="*/ 39 w 125"/>
                <a:gd name="T7" fmla="*/ 91 h 116"/>
                <a:gd name="T8" fmla="*/ 39 w 125"/>
                <a:gd name="T9" fmla="*/ 91 h 116"/>
                <a:gd name="T10" fmla="*/ 39 w 125"/>
                <a:gd name="T11" fmla="*/ 92 h 116"/>
                <a:gd name="T12" fmla="*/ 39 w 125"/>
                <a:gd name="T13" fmla="*/ 92 h 116"/>
                <a:gd name="T14" fmla="*/ 21 w 125"/>
                <a:gd name="T15" fmla="*/ 116 h 116"/>
                <a:gd name="T16" fmla="*/ 30 w 125"/>
                <a:gd name="T17" fmla="*/ 116 h 116"/>
                <a:gd name="T18" fmla="*/ 66 w 125"/>
                <a:gd name="T19" fmla="*/ 95 h 116"/>
                <a:gd name="T20" fmla="*/ 124 w 125"/>
                <a:gd name="T21" fmla="*/ 49 h 116"/>
                <a:gd name="T22" fmla="*/ 65 w 125"/>
                <a:gd name="T23" fmla="*/ 1 h 116"/>
                <a:gd name="T24" fmla="*/ 82 w 125"/>
                <a:gd name="T25" fmla="*/ 77 h 116"/>
                <a:gd name="T26" fmla="*/ 52 w 125"/>
                <a:gd name="T27" fmla="*/ 85 h 116"/>
                <a:gd name="T28" fmla="*/ 70 w 125"/>
                <a:gd name="T29" fmla="*/ 56 h 116"/>
                <a:gd name="T30" fmla="*/ 68 w 125"/>
                <a:gd name="T31" fmla="*/ 56 h 116"/>
                <a:gd name="T32" fmla="*/ 41 w 125"/>
                <a:gd name="T33" fmla="*/ 83 h 116"/>
                <a:gd name="T34" fmla="*/ 32 w 125"/>
                <a:gd name="T35" fmla="*/ 78 h 116"/>
                <a:gd name="T36" fmla="*/ 35 w 125"/>
                <a:gd name="T37" fmla="*/ 29 h 116"/>
                <a:gd name="T38" fmla="*/ 75 w 125"/>
                <a:gd name="T39" fmla="*/ 19 h 116"/>
                <a:gd name="T40" fmla="*/ 99 w 125"/>
                <a:gd name="T41" fmla="*/ 16 h 116"/>
                <a:gd name="T42" fmla="*/ 82 w 125"/>
                <a:gd name="T4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16">
                  <a:moveTo>
                    <a:pt x="65" y="1"/>
                  </a:moveTo>
                  <a:cubicBezTo>
                    <a:pt x="30" y="0"/>
                    <a:pt x="1" y="19"/>
                    <a:pt x="0" y="44"/>
                  </a:cubicBezTo>
                  <a:cubicBezTo>
                    <a:pt x="0" y="56"/>
                    <a:pt x="3" y="67"/>
                    <a:pt x="13" y="76"/>
                  </a:cubicBezTo>
                  <a:cubicBezTo>
                    <a:pt x="26" y="89"/>
                    <a:pt x="39" y="91"/>
                    <a:pt x="39" y="91"/>
                  </a:cubicBezTo>
                  <a:cubicBezTo>
                    <a:pt x="39" y="91"/>
                    <a:pt x="39" y="91"/>
                    <a:pt x="39" y="91"/>
                  </a:cubicBezTo>
                  <a:cubicBezTo>
                    <a:pt x="39" y="92"/>
                    <a:pt x="39" y="92"/>
                    <a:pt x="39" y="92"/>
                  </a:cubicBezTo>
                  <a:cubicBezTo>
                    <a:pt x="39" y="92"/>
                    <a:pt x="39" y="92"/>
                    <a:pt x="39" y="92"/>
                  </a:cubicBezTo>
                  <a:cubicBezTo>
                    <a:pt x="38" y="93"/>
                    <a:pt x="21" y="116"/>
                    <a:pt x="21" y="116"/>
                  </a:cubicBezTo>
                  <a:cubicBezTo>
                    <a:pt x="30" y="116"/>
                    <a:pt x="30" y="116"/>
                    <a:pt x="30" y="116"/>
                  </a:cubicBezTo>
                  <a:cubicBezTo>
                    <a:pt x="39" y="109"/>
                    <a:pt x="60" y="95"/>
                    <a:pt x="66" y="95"/>
                  </a:cubicBezTo>
                  <a:cubicBezTo>
                    <a:pt x="104" y="94"/>
                    <a:pt x="124" y="70"/>
                    <a:pt x="124" y="49"/>
                  </a:cubicBezTo>
                  <a:cubicBezTo>
                    <a:pt x="125" y="24"/>
                    <a:pt x="100" y="3"/>
                    <a:pt x="65" y="1"/>
                  </a:cubicBezTo>
                  <a:close/>
                  <a:moveTo>
                    <a:pt x="82" y="77"/>
                  </a:moveTo>
                  <a:cubicBezTo>
                    <a:pt x="74" y="83"/>
                    <a:pt x="62" y="86"/>
                    <a:pt x="52" y="85"/>
                  </a:cubicBezTo>
                  <a:cubicBezTo>
                    <a:pt x="60" y="71"/>
                    <a:pt x="70" y="56"/>
                    <a:pt x="70" y="56"/>
                  </a:cubicBezTo>
                  <a:cubicBezTo>
                    <a:pt x="68" y="56"/>
                    <a:pt x="68" y="56"/>
                    <a:pt x="68" y="56"/>
                  </a:cubicBezTo>
                  <a:cubicBezTo>
                    <a:pt x="65" y="59"/>
                    <a:pt x="52" y="69"/>
                    <a:pt x="41" y="83"/>
                  </a:cubicBezTo>
                  <a:cubicBezTo>
                    <a:pt x="37" y="82"/>
                    <a:pt x="34" y="80"/>
                    <a:pt x="32" y="78"/>
                  </a:cubicBezTo>
                  <a:cubicBezTo>
                    <a:pt x="17" y="65"/>
                    <a:pt x="20" y="41"/>
                    <a:pt x="35" y="29"/>
                  </a:cubicBezTo>
                  <a:cubicBezTo>
                    <a:pt x="47" y="19"/>
                    <a:pt x="62" y="19"/>
                    <a:pt x="75" y="19"/>
                  </a:cubicBezTo>
                  <a:cubicBezTo>
                    <a:pt x="89" y="19"/>
                    <a:pt x="99" y="16"/>
                    <a:pt x="99" y="16"/>
                  </a:cubicBezTo>
                  <a:cubicBezTo>
                    <a:pt x="99" y="16"/>
                    <a:pt x="108" y="56"/>
                    <a:pt x="82" y="7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pic>
          <p:nvPicPr>
            <p:cNvPr id="31" name="Picture 30">
              <a:extLst>
                <a:ext uri="{FF2B5EF4-FFF2-40B4-BE49-F238E27FC236}">
                  <a16:creationId xmlns:a16="http://schemas.microsoft.com/office/drawing/2014/main" id="{DCD21988-C58B-4869-A7FC-3D074B3DE6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5698" y="4885868"/>
              <a:ext cx="1554026" cy="172669"/>
            </a:xfrm>
            <a:prstGeom prst="rect">
              <a:avLst/>
            </a:prstGeom>
          </p:spPr>
        </p:pic>
      </p:grpSp>
      <p:sp>
        <p:nvSpPr>
          <p:cNvPr id="32" name="Footer Placeholder 3">
            <a:extLst>
              <a:ext uri="{FF2B5EF4-FFF2-40B4-BE49-F238E27FC236}">
                <a16:creationId xmlns:a16="http://schemas.microsoft.com/office/drawing/2014/main" id="{B2015789-2DE7-4B52-9246-F07FAEA21E96}"/>
              </a:ext>
            </a:extLst>
          </p:cNvPr>
          <p:cNvSpPr>
            <a:spLocks noGrp="1"/>
          </p:cNvSpPr>
          <p:nvPr>
            <p:ph type="ftr" sz="quarter" idx="3"/>
          </p:nvPr>
        </p:nvSpPr>
        <p:spPr>
          <a:xfrm>
            <a:off x="3683541" y="6118578"/>
            <a:ext cx="6312807" cy="603956"/>
          </a:xfrm>
          <a:prstGeom prst="rect">
            <a:avLst/>
          </a:prstGeom>
        </p:spPr>
        <p:txBody>
          <a:bodyPr vert="horz" lIns="91440" tIns="45720" rIns="91440" bIns="0" rtlCol="0" anchor="b" anchorCtr="0"/>
          <a:lstStyle>
            <a:lvl1pPr algn="l">
              <a:defRPr sz="1333">
                <a:solidFill>
                  <a:schemeClr val="bg1">
                    <a:lumMod val="65000"/>
                  </a:schemeClr>
                </a:solidFill>
              </a:defRPr>
            </a:lvl1pPr>
          </a:lstStyle>
          <a:p>
            <a:endParaRPr lang="fi-FI"/>
          </a:p>
        </p:txBody>
      </p:sp>
      <p:sp>
        <p:nvSpPr>
          <p:cNvPr id="33" name="Date Placeholder 2">
            <a:extLst>
              <a:ext uri="{FF2B5EF4-FFF2-40B4-BE49-F238E27FC236}">
                <a16:creationId xmlns:a16="http://schemas.microsoft.com/office/drawing/2014/main" id="{AB50C04F-328B-42FC-A7CA-F18550BF4BD1}"/>
              </a:ext>
            </a:extLst>
          </p:cNvPr>
          <p:cNvSpPr>
            <a:spLocks noGrp="1"/>
          </p:cNvSpPr>
          <p:nvPr>
            <p:ph type="dt" sz="half" idx="2"/>
          </p:nvPr>
        </p:nvSpPr>
        <p:spPr>
          <a:xfrm>
            <a:off x="10069002" y="6457047"/>
            <a:ext cx="1062081" cy="265487"/>
          </a:xfrm>
          <a:prstGeom prst="rect">
            <a:avLst/>
          </a:prstGeom>
        </p:spPr>
        <p:txBody>
          <a:bodyPr vert="horz" lIns="91440" tIns="45720" rIns="91440" bIns="0" rtlCol="0" anchor="b" anchorCtr="0"/>
          <a:lstStyle>
            <a:lvl1pPr algn="r">
              <a:defRPr sz="1333">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0BDD77C-B894-414B-90C2-975A579D7D69}" type="datetimeFigureOut">
              <a:rPr lang="fi-FI" smtClean="0"/>
              <a:pPr/>
              <a:t>21.4.2023</a:t>
            </a:fld>
            <a:endParaRPr lang="fi-FI"/>
          </a:p>
        </p:txBody>
      </p:sp>
    </p:spTree>
    <p:extLst>
      <p:ext uri="{BB962C8B-B14F-4D97-AF65-F5344CB8AC3E}">
        <p14:creationId xmlns:p14="http://schemas.microsoft.com/office/powerpoint/2010/main" val="667330172"/>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E89A14A-493A-E74E-0521-8D02FA1C029A}"/>
              </a:ext>
            </a:extLst>
          </p:cNvPr>
          <p:cNvSpPr>
            <a:spLocks noGrp="1"/>
          </p:cNvSpPr>
          <p:nvPr>
            <p:ph type="dt" sz="half" idx="10"/>
          </p:nvPr>
        </p:nvSpPr>
        <p:spPr/>
        <p:txBody>
          <a:bodyPr/>
          <a:lstStyle/>
          <a:p>
            <a:fld id="{92C4FE53-EA12-4270-A3EB-B072D39DC302}" type="datetimeFigureOut">
              <a:rPr lang="fi-FI" smtClean="0"/>
              <a:t>21.4.2023</a:t>
            </a:fld>
            <a:endParaRPr lang="fi-FI"/>
          </a:p>
        </p:txBody>
      </p:sp>
      <p:sp>
        <p:nvSpPr>
          <p:cNvPr id="3" name="Alatunnisteen paikkamerkki 2">
            <a:extLst>
              <a:ext uri="{FF2B5EF4-FFF2-40B4-BE49-F238E27FC236}">
                <a16:creationId xmlns:a16="http://schemas.microsoft.com/office/drawing/2014/main" id="{746ACB89-CE1A-3F32-4EA6-80C0701B24B9}"/>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9B125B37-2727-2005-4093-B524E04CE047}"/>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5654392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6B0B6D1-752E-92C7-11DA-4824984A56A1}"/>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5A65D01C-BE4E-B712-84C9-D8C322259B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B4648A07-7CAB-36E5-57DA-D7E78AFB5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073186FA-68BB-2CFF-857C-E07DA1972C1D}"/>
              </a:ext>
            </a:extLst>
          </p:cNvPr>
          <p:cNvSpPr>
            <a:spLocks noGrp="1"/>
          </p:cNvSpPr>
          <p:nvPr>
            <p:ph type="dt" sz="half" idx="10"/>
          </p:nvPr>
        </p:nvSpPr>
        <p:spPr/>
        <p:txBody>
          <a:bodyPr/>
          <a:lstStyle/>
          <a:p>
            <a:fld id="{92C4FE53-EA12-4270-A3EB-B072D39DC302}" type="datetimeFigureOut">
              <a:rPr lang="fi-FI" smtClean="0"/>
              <a:t>21.4.2023</a:t>
            </a:fld>
            <a:endParaRPr lang="fi-FI"/>
          </a:p>
        </p:txBody>
      </p:sp>
      <p:sp>
        <p:nvSpPr>
          <p:cNvPr id="6" name="Alatunnisteen paikkamerkki 5">
            <a:extLst>
              <a:ext uri="{FF2B5EF4-FFF2-40B4-BE49-F238E27FC236}">
                <a16:creationId xmlns:a16="http://schemas.microsoft.com/office/drawing/2014/main" id="{980909D0-BF47-3FB2-6BD7-EA16A22FFE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94EA96B-3EE1-8609-7E62-8EE7E0CC5B34}"/>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37488050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A6A727-5F73-0927-74A6-879FBAC8B52B}"/>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0C67493-D4AB-197F-94D4-D67D0931D3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CAFEF43C-D066-A8E7-FC60-4344492D02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669C339-E835-F1F5-CEFA-23011CF68975}"/>
              </a:ext>
            </a:extLst>
          </p:cNvPr>
          <p:cNvSpPr>
            <a:spLocks noGrp="1"/>
          </p:cNvSpPr>
          <p:nvPr>
            <p:ph type="dt" sz="half" idx="10"/>
          </p:nvPr>
        </p:nvSpPr>
        <p:spPr/>
        <p:txBody>
          <a:bodyPr/>
          <a:lstStyle/>
          <a:p>
            <a:fld id="{92C4FE53-EA12-4270-A3EB-B072D39DC302}" type="datetimeFigureOut">
              <a:rPr lang="fi-FI" smtClean="0"/>
              <a:t>21.4.2023</a:t>
            </a:fld>
            <a:endParaRPr lang="fi-FI"/>
          </a:p>
        </p:txBody>
      </p:sp>
      <p:sp>
        <p:nvSpPr>
          <p:cNvPr id="6" name="Alatunnisteen paikkamerkki 5">
            <a:extLst>
              <a:ext uri="{FF2B5EF4-FFF2-40B4-BE49-F238E27FC236}">
                <a16:creationId xmlns:a16="http://schemas.microsoft.com/office/drawing/2014/main" id="{320CF8BC-1D57-D1BC-7B88-8623C4746C8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AB2F51C-B156-8F18-5F84-D18FA8ABCBE6}"/>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2771401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F9691A5-DDEB-93A7-DDCD-F1B72CFCC546}"/>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AA43968E-D947-8C83-1201-6D11CE5DE382}"/>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914BFFC-9D64-987C-AC66-1F33A491E307}"/>
              </a:ext>
            </a:extLst>
          </p:cNvPr>
          <p:cNvSpPr>
            <a:spLocks noGrp="1"/>
          </p:cNvSpPr>
          <p:nvPr>
            <p:ph type="dt" sz="half" idx="10"/>
          </p:nvPr>
        </p:nvSpPr>
        <p:spPr/>
        <p:txBody>
          <a:bodyPr/>
          <a:lstStyle/>
          <a:p>
            <a:fld id="{92C4FE53-EA12-4270-A3EB-B072D39DC302}" type="datetimeFigureOut">
              <a:rPr lang="fi-FI" smtClean="0"/>
              <a:t>21.4.2023</a:t>
            </a:fld>
            <a:endParaRPr lang="fi-FI"/>
          </a:p>
        </p:txBody>
      </p:sp>
      <p:sp>
        <p:nvSpPr>
          <p:cNvPr id="5" name="Alatunnisteen paikkamerkki 4">
            <a:extLst>
              <a:ext uri="{FF2B5EF4-FFF2-40B4-BE49-F238E27FC236}">
                <a16:creationId xmlns:a16="http://schemas.microsoft.com/office/drawing/2014/main" id="{1C88A87D-F474-C442-B56C-983A9760AE0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9BCA42F-EC79-9A5E-3F49-8120F8DEE195}"/>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34431355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758EDC51-68FD-042C-BE27-D70E2AECC21A}"/>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A26814D8-FA60-DFD4-AA3B-FF040A3DE3DA}"/>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700D64C-3D45-77E1-D71F-B19A5013FD29}"/>
              </a:ext>
            </a:extLst>
          </p:cNvPr>
          <p:cNvSpPr>
            <a:spLocks noGrp="1"/>
          </p:cNvSpPr>
          <p:nvPr>
            <p:ph type="dt" sz="half" idx="10"/>
          </p:nvPr>
        </p:nvSpPr>
        <p:spPr/>
        <p:txBody>
          <a:bodyPr/>
          <a:lstStyle/>
          <a:p>
            <a:fld id="{92C4FE53-EA12-4270-A3EB-B072D39DC302}" type="datetimeFigureOut">
              <a:rPr lang="fi-FI" smtClean="0"/>
              <a:t>21.4.2023</a:t>
            </a:fld>
            <a:endParaRPr lang="fi-FI"/>
          </a:p>
        </p:txBody>
      </p:sp>
      <p:sp>
        <p:nvSpPr>
          <p:cNvPr id="5" name="Alatunnisteen paikkamerkki 4">
            <a:extLst>
              <a:ext uri="{FF2B5EF4-FFF2-40B4-BE49-F238E27FC236}">
                <a16:creationId xmlns:a16="http://schemas.microsoft.com/office/drawing/2014/main" id="{F57F54FC-7532-8078-ED82-217A758064E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106F62C-B38F-E9B0-D757-8BA89C07FF6B}"/>
              </a:ext>
            </a:extLst>
          </p:cNvPr>
          <p:cNvSpPr>
            <a:spLocks noGrp="1"/>
          </p:cNvSpPr>
          <p:nvPr>
            <p:ph type="sldNum" sz="quarter" idx="12"/>
          </p:nvPr>
        </p:nvSpPr>
        <p:spPr/>
        <p:txBody>
          <a:bodyPr/>
          <a:lstStyle/>
          <a:p>
            <a:fld id="{5BC198F7-ED4F-4F0E-8974-A4245319187C}" type="slidenum">
              <a:rPr lang="fi-FI" smtClean="0"/>
              <a:t>‹#›</a:t>
            </a:fld>
            <a:endParaRPr lang="fi-FI"/>
          </a:p>
        </p:txBody>
      </p:sp>
    </p:spTree>
    <p:extLst>
      <p:ext uri="{BB962C8B-B14F-4D97-AF65-F5344CB8AC3E}">
        <p14:creationId xmlns:p14="http://schemas.microsoft.com/office/powerpoint/2010/main" val="3400773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columns white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64458" y="275167"/>
            <a:ext cx="11263085" cy="1143000"/>
          </a:xfrm>
          <a:prstGeom prst="rect">
            <a:avLst/>
          </a:prstGeom>
        </p:spPr>
        <p:txBody>
          <a:bodyPr anchor="ctr"/>
          <a:lstStyle>
            <a:lvl1pPr>
              <a:defRPr b="1">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fi-FI"/>
          </a:p>
        </p:txBody>
      </p:sp>
      <p:sp>
        <p:nvSpPr>
          <p:cNvPr id="20" name="Text Placeholder 3">
            <a:extLst>
              <a:ext uri="{FF2B5EF4-FFF2-40B4-BE49-F238E27FC236}">
                <a16:creationId xmlns:a16="http://schemas.microsoft.com/office/drawing/2014/main" id="{80149E21-0525-4296-AC33-4A789BA5F8C8}"/>
              </a:ext>
            </a:extLst>
          </p:cNvPr>
          <p:cNvSpPr>
            <a:spLocks noGrp="1"/>
          </p:cNvSpPr>
          <p:nvPr>
            <p:ph type="body" sz="quarter" idx="10"/>
          </p:nvPr>
        </p:nvSpPr>
        <p:spPr>
          <a:xfrm>
            <a:off x="464458" y="1614153"/>
            <a:ext cx="5631543" cy="4367548"/>
          </a:xfrm>
          <a:prstGeom prst="rect">
            <a:avLst/>
          </a:prstGeom>
        </p:spPr>
        <p:txBody>
          <a:bodyPr/>
          <a:lstStyle>
            <a:lvl1pPr>
              <a:defRPr>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29" name="Text Placeholder 3">
            <a:extLst>
              <a:ext uri="{FF2B5EF4-FFF2-40B4-BE49-F238E27FC236}">
                <a16:creationId xmlns:a16="http://schemas.microsoft.com/office/drawing/2014/main" id="{F699A2DA-DF98-452C-9BFF-1217D80BA83B}"/>
              </a:ext>
            </a:extLst>
          </p:cNvPr>
          <p:cNvSpPr>
            <a:spLocks noGrp="1"/>
          </p:cNvSpPr>
          <p:nvPr>
            <p:ph type="body" sz="quarter" idx="11"/>
          </p:nvPr>
        </p:nvSpPr>
        <p:spPr>
          <a:xfrm>
            <a:off x="6299201" y="1614151"/>
            <a:ext cx="5428343" cy="4367548"/>
          </a:xfrm>
          <a:prstGeom prst="rect">
            <a:avLst/>
          </a:prstGeom>
        </p:spPr>
        <p:txBody>
          <a:bodyPr/>
          <a:lstStyle>
            <a:lvl1pPr>
              <a:defRPr>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990575" indent="-380990">
              <a:buFont typeface="Arial" panose="020B0604020202020204" pitchFamily="34" charset="0"/>
              <a:buChar char="•"/>
              <a:defRPr sz="24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523962" indent="-304792">
              <a:buFont typeface="Segoe UI" panose="020B0502040204020203" pitchFamily="34" charset="0"/>
              <a:buChar char="‒"/>
              <a:defRPr sz="2133">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2133547" indent="-304792">
              <a:buFont typeface="Segoe UI" panose="020B0502040204020203" pitchFamily="34" charset="0"/>
              <a:buChar char="‐"/>
              <a:defRPr sz="1867">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a:defRPr sz="160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cxnSp>
        <p:nvCxnSpPr>
          <p:cNvPr id="16" name="Straight Connector 15">
            <a:extLst>
              <a:ext uri="{FF2B5EF4-FFF2-40B4-BE49-F238E27FC236}">
                <a16:creationId xmlns:a16="http://schemas.microsoft.com/office/drawing/2014/main" id="{7A2F77CB-A67C-40C8-B6B1-53F8F96D06C5}"/>
              </a:ext>
              <a:ext uri="{C183D7F6-B498-43B3-948B-1728B52AA6E4}">
                <adec:decorative xmlns:adec="http://schemas.microsoft.com/office/drawing/2017/decorative" val="1"/>
              </a:ext>
            </a:extLst>
          </p:cNvPr>
          <p:cNvCxnSpPr/>
          <p:nvPr userDrawn="1"/>
        </p:nvCxnSpPr>
        <p:spPr>
          <a:xfrm>
            <a:off x="11163836" y="6420104"/>
            <a:ext cx="0" cy="43415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7" name="Slide Number Placeholder 6">
            <a:extLst>
              <a:ext uri="{FF2B5EF4-FFF2-40B4-BE49-F238E27FC236}">
                <a16:creationId xmlns:a16="http://schemas.microsoft.com/office/drawing/2014/main" id="{D45C7E9D-4ED5-4EB3-A890-E0E54F9D8F59}"/>
              </a:ext>
            </a:extLst>
          </p:cNvPr>
          <p:cNvSpPr txBox="1">
            <a:spLocks/>
          </p:cNvSpPr>
          <p:nvPr userDrawn="1"/>
        </p:nvSpPr>
        <p:spPr>
          <a:xfrm>
            <a:off x="11229237" y="6434533"/>
            <a:ext cx="596900" cy="288000"/>
          </a:xfrm>
          <a:prstGeom prst="rect">
            <a:avLst/>
          </a:prstGeom>
        </p:spPr>
        <p:txBody>
          <a:bodyPr bIns="0" anchor="b" anchorCtr="0"/>
          <a:lstStyle>
            <a:defPPr>
              <a:defRPr lang="en-US"/>
            </a:defPPr>
            <a:lvl1pPr algn="l" defTabSz="457200" rtl="0" fontAlgn="base">
              <a:spcBef>
                <a:spcPct val="0"/>
              </a:spcBef>
              <a:spcAft>
                <a:spcPct val="0"/>
              </a:spcAft>
              <a:defRPr sz="1000" b="1" kern="1200">
                <a:solidFill>
                  <a:schemeClr val="bg1"/>
                </a:solidFill>
                <a:latin typeface="Arial"/>
                <a:ea typeface="ＭＳ Ｐゴシック" pitchFamily="34" charset="-128"/>
                <a:cs typeface="Arial"/>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17CD448-BDE5-4446-AE75-A0344141D28E}" type="slidenum">
              <a:rPr lang="en-US" sz="1333" smtClean="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rPr>
              <a:pPr>
                <a:defRPr/>
              </a:pPr>
              <a:t>‹#›</a:t>
            </a:fld>
            <a:endParaRPr lang="en-US" sz="1333">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18" name="Group 17">
            <a:extLst>
              <a:ext uri="{FF2B5EF4-FFF2-40B4-BE49-F238E27FC236}">
                <a16:creationId xmlns:a16="http://schemas.microsoft.com/office/drawing/2014/main" id="{C16903C8-4746-4BE1-9048-2AF88C6DEDF6}"/>
              </a:ext>
              <a:ext uri="{C183D7F6-B498-43B3-948B-1728B52AA6E4}">
                <adec:decorative xmlns:adec="http://schemas.microsoft.com/office/drawing/2017/decorative" val="1"/>
              </a:ext>
            </a:extLst>
          </p:cNvPr>
          <p:cNvGrpSpPr/>
          <p:nvPr userDrawn="1"/>
        </p:nvGrpSpPr>
        <p:grpSpPr>
          <a:xfrm>
            <a:off x="458662" y="6241897"/>
            <a:ext cx="2847637" cy="494352"/>
            <a:chOff x="343996" y="4687773"/>
            <a:chExt cx="2135728" cy="370764"/>
          </a:xfrm>
        </p:grpSpPr>
        <p:sp>
          <p:nvSpPr>
            <p:cNvPr id="19" name="Freeform 5">
              <a:extLst>
                <a:ext uri="{FF2B5EF4-FFF2-40B4-BE49-F238E27FC236}">
                  <a16:creationId xmlns:a16="http://schemas.microsoft.com/office/drawing/2014/main" id="{2FDAF392-9528-4D04-AE0F-85904CC6F630}"/>
                </a:ext>
              </a:extLst>
            </p:cNvPr>
            <p:cNvSpPr>
              <a:spLocks/>
            </p:cNvSpPr>
            <p:nvPr userDrawn="1"/>
          </p:nvSpPr>
          <p:spPr bwMode="auto">
            <a:xfrm>
              <a:off x="343996" y="4859339"/>
              <a:ext cx="100142" cy="162730"/>
            </a:xfrm>
            <a:custGeom>
              <a:avLst/>
              <a:gdLst>
                <a:gd name="T0" fmla="*/ 0 w 57"/>
                <a:gd name="T1" fmla="*/ 0 h 92"/>
                <a:gd name="T2" fmla="*/ 0 w 57"/>
                <a:gd name="T3" fmla="*/ 73 h 92"/>
                <a:gd name="T4" fmla="*/ 21 w 57"/>
                <a:gd name="T5" fmla="*/ 92 h 92"/>
                <a:gd name="T6" fmla="*/ 57 w 57"/>
                <a:gd name="T7" fmla="*/ 91 h 92"/>
                <a:gd name="T8" fmla="*/ 56 w 57"/>
                <a:gd name="T9" fmla="*/ 78 h 92"/>
                <a:gd name="T10" fmla="*/ 24 w 57"/>
                <a:gd name="T11" fmla="*/ 78 h 92"/>
                <a:gd name="T12" fmla="*/ 18 w 57"/>
                <a:gd name="T13" fmla="*/ 76 h 92"/>
                <a:gd name="T14" fmla="*/ 17 w 57"/>
                <a:gd name="T15" fmla="*/ 71 h 92"/>
                <a:gd name="T16" fmla="*/ 17 w 57"/>
                <a:gd name="T17" fmla="*/ 0 h 92"/>
                <a:gd name="T18" fmla="*/ 0 w 57"/>
                <a:gd name="T1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92">
                  <a:moveTo>
                    <a:pt x="0" y="0"/>
                  </a:moveTo>
                  <a:cubicBezTo>
                    <a:pt x="0" y="73"/>
                    <a:pt x="0" y="73"/>
                    <a:pt x="0" y="73"/>
                  </a:cubicBezTo>
                  <a:cubicBezTo>
                    <a:pt x="0" y="86"/>
                    <a:pt x="7" y="92"/>
                    <a:pt x="21" y="92"/>
                  </a:cubicBezTo>
                  <a:cubicBezTo>
                    <a:pt x="36" y="92"/>
                    <a:pt x="48" y="92"/>
                    <a:pt x="57" y="91"/>
                  </a:cubicBezTo>
                  <a:cubicBezTo>
                    <a:pt x="56" y="78"/>
                    <a:pt x="56" y="78"/>
                    <a:pt x="56" y="78"/>
                  </a:cubicBezTo>
                  <a:cubicBezTo>
                    <a:pt x="24" y="78"/>
                    <a:pt x="24" y="78"/>
                    <a:pt x="24" y="78"/>
                  </a:cubicBezTo>
                  <a:cubicBezTo>
                    <a:pt x="22" y="78"/>
                    <a:pt x="19" y="78"/>
                    <a:pt x="18" y="76"/>
                  </a:cubicBezTo>
                  <a:cubicBezTo>
                    <a:pt x="17" y="75"/>
                    <a:pt x="17" y="73"/>
                    <a:pt x="17" y="71"/>
                  </a:cubicBezTo>
                  <a:cubicBezTo>
                    <a:pt x="17" y="0"/>
                    <a:pt x="17" y="0"/>
                    <a:pt x="17" y="0"/>
                  </a:cubicBezTo>
                  <a:lnTo>
                    <a:pt x="0"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1" name="Freeform 6">
              <a:extLst>
                <a:ext uri="{FF2B5EF4-FFF2-40B4-BE49-F238E27FC236}">
                  <a16:creationId xmlns:a16="http://schemas.microsoft.com/office/drawing/2014/main" id="{A17835C5-7B1D-4766-B924-775A44E38902}"/>
                </a:ext>
              </a:extLst>
            </p:cNvPr>
            <p:cNvSpPr>
              <a:spLocks/>
            </p:cNvSpPr>
            <p:nvPr userDrawn="1"/>
          </p:nvSpPr>
          <p:spPr bwMode="auto">
            <a:xfrm>
              <a:off x="451501" y="4906465"/>
              <a:ext cx="105296" cy="118550"/>
            </a:xfrm>
            <a:custGeom>
              <a:avLst/>
              <a:gdLst>
                <a:gd name="T0" fmla="*/ 44 w 60"/>
                <a:gd name="T1" fmla="*/ 0 h 67"/>
                <a:gd name="T2" fmla="*/ 44 w 60"/>
                <a:gd name="T3" fmla="*/ 46 h 67"/>
                <a:gd name="T4" fmla="*/ 25 w 60"/>
                <a:gd name="T5" fmla="*/ 53 h 67"/>
                <a:gd name="T6" fmla="*/ 18 w 60"/>
                <a:gd name="T7" fmla="*/ 51 h 67"/>
                <a:gd name="T8" fmla="*/ 17 w 60"/>
                <a:gd name="T9" fmla="*/ 44 h 67"/>
                <a:gd name="T10" fmla="*/ 17 w 60"/>
                <a:gd name="T11" fmla="*/ 0 h 67"/>
                <a:gd name="T12" fmla="*/ 0 w 60"/>
                <a:gd name="T13" fmla="*/ 0 h 67"/>
                <a:gd name="T14" fmla="*/ 0 w 60"/>
                <a:gd name="T15" fmla="*/ 49 h 67"/>
                <a:gd name="T16" fmla="*/ 18 w 60"/>
                <a:gd name="T17" fmla="*/ 67 h 67"/>
                <a:gd name="T18" fmla="*/ 46 w 60"/>
                <a:gd name="T19" fmla="*/ 56 h 67"/>
                <a:gd name="T20" fmla="*/ 47 w 60"/>
                <a:gd name="T21" fmla="*/ 65 h 67"/>
                <a:gd name="T22" fmla="*/ 60 w 60"/>
                <a:gd name="T23" fmla="*/ 65 h 67"/>
                <a:gd name="T24" fmla="*/ 60 w 60"/>
                <a:gd name="T25" fmla="*/ 0 h 67"/>
                <a:gd name="T26" fmla="*/ 44 w 60"/>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7">
                  <a:moveTo>
                    <a:pt x="44" y="0"/>
                  </a:moveTo>
                  <a:cubicBezTo>
                    <a:pt x="44" y="46"/>
                    <a:pt x="44" y="46"/>
                    <a:pt x="44" y="46"/>
                  </a:cubicBezTo>
                  <a:cubicBezTo>
                    <a:pt x="35" y="51"/>
                    <a:pt x="29" y="53"/>
                    <a:pt x="25" y="53"/>
                  </a:cubicBezTo>
                  <a:cubicBezTo>
                    <a:pt x="21" y="53"/>
                    <a:pt x="19" y="52"/>
                    <a:pt x="18" y="51"/>
                  </a:cubicBezTo>
                  <a:cubicBezTo>
                    <a:pt x="17" y="50"/>
                    <a:pt x="16" y="47"/>
                    <a:pt x="17" y="44"/>
                  </a:cubicBezTo>
                  <a:cubicBezTo>
                    <a:pt x="17" y="0"/>
                    <a:pt x="17" y="0"/>
                    <a:pt x="17" y="0"/>
                  </a:cubicBezTo>
                  <a:cubicBezTo>
                    <a:pt x="0" y="0"/>
                    <a:pt x="0" y="0"/>
                    <a:pt x="0" y="0"/>
                  </a:cubicBezTo>
                  <a:cubicBezTo>
                    <a:pt x="0" y="49"/>
                    <a:pt x="0" y="49"/>
                    <a:pt x="0" y="49"/>
                  </a:cubicBezTo>
                  <a:cubicBezTo>
                    <a:pt x="0" y="61"/>
                    <a:pt x="6" y="67"/>
                    <a:pt x="18" y="67"/>
                  </a:cubicBezTo>
                  <a:cubicBezTo>
                    <a:pt x="27" y="67"/>
                    <a:pt x="36" y="63"/>
                    <a:pt x="46" y="56"/>
                  </a:cubicBezTo>
                  <a:cubicBezTo>
                    <a:pt x="47" y="65"/>
                    <a:pt x="47" y="65"/>
                    <a:pt x="47" y="65"/>
                  </a:cubicBezTo>
                  <a:cubicBezTo>
                    <a:pt x="60" y="65"/>
                    <a:pt x="60" y="65"/>
                    <a:pt x="60" y="65"/>
                  </a:cubicBezTo>
                  <a:cubicBezTo>
                    <a:pt x="60" y="0"/>
                    <a:pt x="60" y="0"/>
                    <a:pt x="60" y="0"/>
                  </a:cubicBezTo>
                  <a:lnTo>
                    <a:pt x="44" y="0"/>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2" name="Freeform 7">
              <a:extLst>
                <a:ext uri="{FF2B5EF4-FFF2-40B4-BE49-F238E27FC236}">
                  <a16:creationId xmlns:a16="http://schemas.microsoft.com/office/drawing/2014/main" id="{C6BAB49A-4540-45F9-AD65-6BFDADBA3DD0}"/>
                </a:ext>
              </a:extLst>
            </p:cNvPr>
            <p:cNvSpPr>
              <a:spLocks/>
            </p:cNvSpPr>
            <p:nvPr userDrawn="1"/>
          </p:nvSpPr>
          <p:spPr bwMode="auto">
            <a:xfrm>
              <a:off x="578150" y="4859339"/>
              <a:ext cx="106769" cy="162730"/>
            </a:xfrm>
            <a:custGeom>
              <a:avLst/>
              <a:gdLst>
                <a:gd name="T0" fmla="*/ 43 w 61"/>
                <a:gd name="T1" fmla="*/ 92 h 92"/>
                <a:gd name="T2" fmla="*/ 61 w 61"/>
                <a:gd name="T3" fmla="*/ 92 h 92"/>
                <a:gd name="T4" fmla="*/ 41 w 61"/>
                <a:gd name="T5" fmla="*/ 62 h 92"/>
                <a:gd name="T6" fmla="*/ 35 w 61"/>
                <a:gd name="T7" fmla="*/ 56 h 92"/>
                <a:gd name="T8" fmla="*/ 35 w 61"/>
                <a:gd name="T9" fmla="*/ 55 h 92"/>
                <a:gd name="T10" fmla="*/ 41 w 61"/>
                <a:gd name="T11" fmla="*/ 50 h 92"/>
                <a:gd name="T12" fmla="*/ 59 w 61"/>
                <a:gd name="T13" fmla="*/ 27 h 92"/>
                <a:gd name="T14" fmla="*/ 41 w 61"/>
                <a:gd name="T15" fmla="*/ 27 h 92"/>
                <a:gd name="T16" fmla="*/ 23 w 61"/>
                <a:gd name="T17" fmla="*/ 50 h 92"/>
                <a:gd name="T18" fmla="*/ 16 w 61"/>
                <a:gd name="T19" fmla="*/ 50 h 92"/>
                <a:gd name="T20" fmla="*/ 17 w 61"/>
                <a:gd name="T21" fmla="*/ 39 h 92"/>
                <a:gd name="T22" fmla="*/ 17 w 61"/>
                <a:gd name="T23" fmla="*/ 0 h 92"/>
                <a:gd name="T24" fmla="*/ 0 w 61"/>
                <a:gd name="T25" fmla="*/ 0 h 92"/>
                <a:gd name="T26" fmla="*/ 0 w 61"/>
                <a:gd name="T27" fmla="*/ 92 h 92"/>
                <a:gd name="T28" fmla="*/ 16 w 61"/>
                <a:gd name="T29" fmla="*/ 92 h 92"/>
                <a:gd name="T30" fmla="*/ 16 w 61"/>
                <a:gd name="T31" fmla="*/ 71 h 92"/>
                <a:gd name="T32" fmla="*/ 16 w 61"/>
                <a:gd name="T33" fmla="*/ 61 h 92"/>
                <a:gd name="T34" fmla="*/ 23 w 61"/>
                <a:gd name="T35" fmla="*/ 61 h 92"/>
                <a:gd name="T36" fmla="*/ 43 w 61"/>
                <a:gd name="T3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92">
                  <a:moveTo>
                    <a:pt x="43" y="92"/>
                  </a:moveTo>
                  <a:cubicBezTo>
                    <a:pt x="61" y="92"/>
                    <a:pt x="61" y="92"/>
                    <a:pt x="61" y="92"/>
                  </a:cubicBezTo>
                  <a:cubicBezTo>
                    <a:pt x="41" y="62"/>
                    <a:pt x="41" y="62"/>
                    <a:pt x="41" y="62"/>
                  </a:cubicBezTo>
                  <a:cubicBezTo>
                    <a:pt x="39" y="59"/>
                    <a:pt x="37" y="57"/>
                    <a:pt x="35" y="56"/>
                  </a:cubicBezTo>
                  <a:cubicBezTo>
                    <a:pt x="35" y="55"/>
                    <a:pt x="35" y="55"/>
                    <a:pt x="35" y="55"/>
                  </a:cubicBezTo>
                  <a:cubicBezTo>
                    <a:pt x="37" y="54"/>
                    <a:pt x="39" y="52"/>
                    <a:pt x="41" y="50"/>
                  </a:cubicBezTo>
                  <a:cubicBezTo>
                    <a:pt x="59" y="27"/>
                    <a:pt x="59" y="27"/>
                    <a:pt x="59" y="27"/>
                  </a:cubicBezTo>
                  <a:cubicBezTo>
                    <a:pt x="41" y="27"/>
                    <a:pt x="41" y="27"/>
                    <a:pt x="41" y="27"/>
                  </a:cubicBezTo>
                  <a:cubicBezTo>
                    <a:pt x="23" y="50"/>
                    <a:pt x="23" y="50"/>
                    <a:pt x="23" y="50"/>
                  </a:cubicBezTo>
                  <a:cubicBezTo>
                    <a:pt x="16" y="50"/>
                    <a:pt x="16" y="50"/>
                    <a:pt x="16" y="50"/>
                  </a:cubicBezTo>
                  <a:cubicBezTo>
                    <a:pt x="16" y="47"/>
                    <a:pt x="17" y="43"/>
                    <a:pt x="17" y="39"/>
                  </a:cubicBezTo>
                  <a:cubicBezTo>
                    <a:pt x="17" y="0"/>
                    <a:pt x="17" y="0"/>
                    <a:pt x="17" y="0"/>
                  </a:cubicBezTo>
                  <a:cubicBezTo>
                    <a:pt x="0" y="0"/>
                    <a:pt x="0" y="0"/>
                    <a:pt x="0" y="0"/>
                  </a:cubicBezTo>
                  <a:cubicBezTo>
                    <a:pt x="0" y="92"/>
                    <a:pt x="0" y="92"/>
                    <a:pt x="0" y="92"/>
                  </a:cubicBezTo>
                  <a:cubicBezTo>
                    <a:pt x="16" y="92"/>
                    <a:pt x="16" y="92"/>
                    <a:pt x="16" y="92"/>
                  </a:cubicBezTo>
                  <a:cubicBezTo>
                    <a:pt x="16" y="71"/>
                    <a:pt x="16" y="71"/>
                    <a:pt x="16" y="71"/>
                  </a:cubicBezTo>
                  <a:cubicBezTo>
                    <a:pt x="16" y="69"/>
                    <a:pt x="16" y="65"/>
                    <a:pt x="16" y="61"/>
                  </a:cubicBezTo>
                  <a:cubicBezTo>
                    <a:pt x="23" y="61"/>
                    <a:pt x="23" y="61"/>
                    <a:pt x="23" y="61"/>
                  </a:cubicBezTo>
                  <a:lnTo>
                    <a:pt x="43" y="92"/>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3" name="Freeform 8">
              <a:extLst>
                <a:ext uri="{FF2B5EF4-FFF2-40B4-BE49-F238E27FC236}">
                  <a16:creationId xmlns:a16="http://schemas.microsoft.com/office/drawing/2014/main" id="{9DA57818-7BE5-4D1B-9289-FEC23DE83915}"/>
                </a:ext>
              </a:extLst>
            </p:cNvPr>
            <p:cNvSpPr>
              <a:spLocks noEditPoints="1"/>
            </p:cNvSpPr>
            <p:nvPr userDrawn="1"/>
          </p:nvSpPr>
          <p:spPr bwMode="auto">
            <a:xfrm>
              <a:off x="681237" y="4903519"/>
              <a:ext cx="107505" cy="121496"/>
            </a:xfrm>
            <a:custGeom>
              <a:avLst/>
              <a:gdLst>
                <a:gd name="T0" fmla="*/ 61 w 61"/>
                <a:gd name="T1" fmla="*/ 23 h 69"/>
                <a:gd name="T2" fmla="*/ 54 w 61"/>
                <a:gd name="T3" fmla="*/ 6 h 69"/>
                <a:gd name="T4" fmla="*/ 31 w 61"/>
                <a:gd name="T5" fmla="*/ 0 h 69"/>
                <a:gd name="T6" fmla="*/ 7 w 61"/>
                <a:gd name="T7" fmla="*/ 8 h 69"/>
                <a:gd name="T8" fmla="*/ 0 w 61"/>
                <a:gd name="T9" fmla="*/ 34 h 69"/>
                <a:gd name="T10" fmla="*/ 7 w 61"/>
                <a:gd name="T11" fmla="*/ 61 h 69"/>
                <a:gd name="T12" fmla="*/ 32 w 61"/>
                <a:gd name="T13" fmla="*/ 69 h 69"/>
                <a:gd name="T14" fmla="*/ 59 w 61"/>
                <a:gd name="T15" fmla="*/ 64 h 69"/>
                <a:gd name="T16" fmla="*/ 58 w 61"/>
                <a:gd name="T17" fmla="*/ 54 h 69"/>
                <a:gd name="T18" fmla="*/ 34 w 61"/>
                <a:gd name="T19" fmla="*/ 55 h 69"/>
                <a:gd name="T20" fmla="*/ 22 w 61"/>
                <a:gd name="T21" fmla="*/ 53 h 69"/>
                <a:gd name="T22" fmla="*/ 17 w 61"/>
                <a:gd name="T23" fmla="*/ 41 h 69"/>
                <a:gd name="T24" fmla="*/ 44 w 61"/>
                <a:gd name="T25" fmla="*/ 41 h 69"/>
                <a:gd name="T26" fmla="*/ 61 w 61"/>
                <a:gd name="T27" fmla="*/ 23 h 69"/>
                <a:gd name="T28" fmla="*/ 45 w 61"/>
                <a:gd name="T29" fmla="*/ 22 h 69"/>
                <a:gd name="T30" fmla="*/ 39 w 61"/>
                <a:gd name="T31" fmla="*/ 30 h 69"/>
                <a:gd name="T32" fmla="*/ 17 w 61"/>
                <a:gd name="T33" fmla="*/ 30 h 69"/>
                <a:gd name="T34" fmla="*/ 20 w 61"/>
                <a:gd name="T35" fmla="*/ 16 h 69"/>
                <a:gd name="T36" fmla="*/ 32 w 61"/>
                <a:gd name="T37" fmla="*/ 13 h 69"/>
                <a:gd name="T38" fmla="*/ 42 w 61"/>
                <a:gd name="T39" fmla="*/ 15 h 69"/>
                <a:gd name="T40" fmla="*/ 45 w 61"/>
                <a:gd name="T41"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69">
                  <a:moveTo>
                    <a:pt x="61" y="23"/>
                  </a:moveTo>
                  <a:cubicBezTo>
                    <a:pt x="61" y="15"/>
                    <a:pt x="59" y="9"/>
                    <a:pt x="54" y="6"/>
                  </a:cubicBezTo>
                  <a:cubicBezTo>
                    <a:pt x="49" y="2"/>
                    <a:pt x="42" y="0"/>
                    <a:pt x="31" y="0"/>
                  </a:cubicBezTo>
                  <a:cubicBezTo>
                    <a:pt x="20" y="0"/>
                    <a:pt x="12" y="3"/>
                    <a:pt x="7" y="8"/>
                  </a:cubicBezTo>
                  <a:cubicBezTo>
                    <a:pt x="2" y="13"/>
                    <a:pt x="0" y="22"/>
                    <a:pt x="0" y="34"/>
                  </a:cubicBezTo>
                  <a:cubicBezTo>
                    <a:pt x="0" y="47"/>
                    <a:pt x="2" y="55"/>
                    <a:pt x="7" y="61"/>
                  </a:cubicBezTo>
                  <a:cubicBezTo>
                    <a:pt x="12" y="66"/>
                    <a:pt x="21" y="69"/>
                    <a:pt x="32" y="69"/>
                  </a:cubicBezTo>
                  <a:cubicBezTo>
                    <a:pt x="44" y="69"/>
                    <a:pt x="53" y="67"/>
                    <a:pt x="59" y="64"/>
                  </a:cubicBezTo>
                  <a:cubicBezTo>
                    <a:pt x="58" y="54"/>
                    <a:pt x="58" y="54"/>
                    <a:pt x="58" y="54"/>
                  </a:cubicBezTo>
                  <a:cubicBezTo>
                    <a:pt x="49" y="55"/>
                    <a:pt x="41" y="55"/>
                    <a:pt x="34" y="55"/>
                  </a:cubicBezTo>
                  <a:cubicBezTo>
                    <a:pt x="29" y="55"/>
                    <a:pt x="24" y="54"/>
                    <a:pt x="22" y="53"/>
                  </a:cubicBezTo>
                  <a:cubicBezTo>
                    <a:pt x="19" y="51"/>
                    <a:pt x="18" y="47"/>
                    <a:pt x="17" y="41"/>
                  </a:cubicBezTo>
                  <a:cubicBezTo>
                    <a:pt x="44" y="41"/>
                    <a:pt x="44" y="41"/>
                    <a:pt x="44" y="41"/>
                  </a:cubicBezTo>
                  <a:cubicBezTo>
                    <a:pt x="55" y="41"/>
                    <a:pt x="61" y="35"/>
                    <a:pt x="61" y="23"/>
                  </a:cubicBezTo>
                  <a:moveTo>
                    <a:pt x="45" y="22"/>
                  </a:moveTo>
                  <a:cubicBezTo>
                    <a:pt x="45" y="27"/>
                    <a:pt x="43" y="30"/>
                    <a:pt x="39" y="30"/>
                  </a:cubicBezTo>
                  <a:cubicBezTo>
                    <a:pt x="17" y="30"/>
                    <a:pt x="17" y="30"/>
                    <a:pt x="17" y="30"/>
                  </a:cubicBezTo>
                  <a:cubicBezTo>
                    <a:pt x="17" y="23"/>
                    <a:pt x="18" y="19"/>
                    <a:pt x="20" y="16"/>
                  </a:cubicBezTo>
                  <a:cubicBezTo>
                    <a:pt x="22" y="14"/>
                    <a:pt x="26" y="13"/>
                    <a:pt x="32" y="13"/>
                  </a:cubicBezTo>
                  <a:cubicBezTo>
                    <a:pt x="37" y="13"/>
                    <a:pt x="40" y="13"/>
                    <a:pt x="42" y="15"/>
                  </a:cubicBezTo>
                  <a:cubicBezTo>
                    <a:pt x="44" y="16"/>
                    <a:pt x="45" y="19"/>
                    <a:pt x="45" y="22"/>
                  </a:cubicBezTo>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sp>
          <p:nvSpPr>
            <p:cNvPr id="24" name="Freeform 9">
              <a:extLst>
                <a:ext uri="{FF2B5EF4-FFF2-40B4-BE49-F238E27FC236}">
                  <a16:creationId xmlns:a16="http://schemas.microsoft.com/office/drawing/2014/main" id="{0D25F84C-9B16-49D1-9158-0A57EB7DDA98}"/>
                </a:ext>
              </a:extLst>
            </p:cNvPr>
            <p:cNvSpPr>
              <a:spLocks noEditPoints="1"/>
            </p:cNvSpPr>
            <p:nvPr userDrawn="1"/>
          </p:nvSpPr>
          <p:spPr bwMode="auto">
            <a:xfrm>
              <a:off x="623803" y="4687773"/>
              <a:ext cx="219428" cy="204701"/>
            </a:xfrm>
            <a:custGeom>
              <a:avLst/>
              <a:gdLst>
                <a:gd name="T0" fmla="*/ 65 w 125"/>
                <a:gd name="T1" fmla="*/ 1 h 116"/>
                <a:gd name="T2" fmla="*/ 0 w 125"/>
                <a:gd name="T3" fmla="*/ 44 h 116"/>
                <a:gd name="T4" fmla="*/ 13 w 125"/>
                <a:gd name="T5" fmla="*/ 76 h 116"/>
                <a:gd name="T6" fmla="*/ 39 w 125"/>
                <a:gd name="T7" fmla="*/ 91 h 116"/>
                <a:gd name="T8" fmla="*/ 39 w 125"/>
                <a:gd name="T9" fmla="*/ 91 h 116"/>
                <a:gd name="T10" fmla="*/ 39 w 125"/>
                <a:gd name="T11" fmla="*/ 92 h 116"/>
                <a:gd name="T12" fmla="*/ 39 w 125"/>
                <a:gd name="T13" fmla="*/ 92 h 116"/>
                <a:gd name="T14" fmla="*/ 21 w 125"/>
                <a:gd name="T15" fmla="*/ 116 h 116"/>
                <a:gd name="T16" fmla="*/ 30 w 125"/>
                <a:gd name="T17" fmla="*/ 116 h 116"/>
                <a:gd name="T18" fmla="*/ 66 w 125"/>
                <a:gd name="T19" fmla="*/ 95 h 116"/>
                <a:gd name="T20" fmla="*/ 124 w 125"/>
                <a:gd name="T21" fmla="*/ 49 h 116"/>
                <a:gd name="T22" fmla="*/ 65 w 125"/>
                <a:gd name="T23" fmla="*/ 1 h 116"/>
                <a:gd name="T24" fmla="*/ 82 w 125"/>
                <a:gd name="T25" fmla="*/ 77 h 116"/>
                <a:gd name="T26" fmla="*/ 52 w 125"/>
                <a:gd name="T27" fmla="*/ 85 h 116"/>
                <a:gd name="T28" fmla="*/ 70 w 125"/>
                <a:gd name="T29" fmla="*/ 56 h 116"/>
                <a:gd name="T30" fmla="*/ 68 w 125"/>
                <a:gd name="T31" fmla="*/ 56 h 116"/>
                <a:gd name="T32" fmla="*/ 41 w 125"/>
                <a:gd name="T33" fmla="*/ 83 h 116"/>
                <a:gd name="T34" fmla="*/ 32 w 125"/>
                <a:gd name="T35" fmla="*/ 78 h 116"/>
                <a:gd name="T36" fmla="*/ 35 w 125"/>
                <a:gd name="T37" fmla="*/ 29 h 116"/>
                <a:gd name="T38" fmla="*/ 75 w 125"/>
                <a:gd name="T39" fmla="*/ 19 h 116"/>
                <a:gd name="T40" fmla="*/ 99 w 125"/>
                <a:gd name="T41" fmla="*/ 16 h 116"/>
                <a:gd name="T42" fmla="*/ 82 w 125"/>
                <a:gd name="T4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16">
                  <a:moveTo>
                    <a:pt x="65" y="1"/>
                  </a:moveTo>
                  <a:cubicBezTo>
                    <a:pt x="30" y="0"/>
                    <a:pt x="1" y="19"/>
                    <a:pt x="0" y="44"/>
                  </a:cubicBezTo>
                  <a:cubicBezTo>
                    <a:pt x="0" y="56"/>
                    <a:pt x="3" y="67"/>
                    <a:pt x="13" y="76"/>
                  </a:cubicBezTo>
                  <a:cubicBezTo>
                    <a:pt x="26" y="89"/>
                    <a:pt x="39" y="91"/>
                    <a:pt x="39" y="91"/>
                  </a:cubicBezTo>
                  <a:cubicBezTo>
                    <a:pt x="39" y="91"/>
                    <a:pt x="39" y="91"/>
                    <a:pt x="39" y="91"/>
                  </a:cubicBezTo>
                  <a:cubicBezTo>
                    <a:pt x="39" y="92"/>
                    <a:pt x="39" y="92"/>
                    <a:pt x="39" y="92"/>
                  </a:cubicBezTo>
                  <a:cubicBezTo>
                    <a:pt x="39" y="92"/>
                    <a:pt x="39" y="92"/>
                    <a:pt x="39" y="92"/>
                  </a:cubicBezTo>
                  <a:cubicBezTo>
                    <a:pt x="38" y="93"/>
                    <a:pt x="21" y="116"/>
                    <a:pt x="21" y="116"/>
                  </a:cubicBezTo>
                  <a:cubicBezTo>
                    <a:pt x="30" y="116"/>
                    <a:pt x="30" y="116"/>
                    <a:pt x="30" y="116"/>
                  </a:cubicBezTo>
                  <a:cubicBezTo>
                    <a:pt x="39" y="109"/>
                    <a:pt x="60" y="95"/>
                    <a:pt x="66" y="95"/>
                  </a:cubicBezTo>
                  <a:cubicBezTo>
                    <a:pt x="104" y="94"/>
                    <a:pt x="124" y="70"/>
                    <a:pt x="124" y="49"/>
                  </a:cubicBezTo>
                  <a:cubicBezTo>
                    <a:pt x="125" y="24"/>
                    <a:pt x="100" y="3"/>
                    <a:pt x="65" y="1"/>
                  </a:cubicBezTo>
                  <a:close/>
                  <a:moveTo>
                    <a:pt x="82" y="77"/>
                  </a:moveTo>
                  <a:cubicBezTo>
                    <a:pt x="74" y="83"/>
                    <a:pt x="62" y="86"/>
                    <a:pt x="52" y="85"/>
                  </a:cubicBezTo>
                  <a:cubicBezTo>
                    <a:pt x="60" y="71"/>
                    <a:pt x="70" y="56"/>
                    <a:pt x="70" y="56"/>
                  </a:cubicBezTo>
                  <a:cubicBezTo>
                    <a:pt x="68" y="56"/>
                    <a:pt x="68" y="56"/>
                    <a:pt x="68" y="56"/>
                  </a:cubicBezTo>
                  <a:cubicBezTo>
                    <a:pt x="65" y="59"/>
                    <a:pt x="52" y="69"/>
                    <a:pt x="41" y="83"/>
                  </a:cubicBezTo>
                  <a:cubicBezTo>
                    <a:pt x="37" y="82"/>
                    <a:pt x="34" y="80"/>
                    <a:pt x="32" y="78"/>
                  </a:cubicBezTo>
                  <a:cubicBezTo>
                    <a:pt x="17" y="65"/>
                    <a:pt x="20" y="41"/>
                    <a:pt x="35" y="29"/>
                  </a:cubicBezTo>
                  <a:cubicBezTo>
                    <a:pt x="47" y="19"/>
                    <a:pt x="62" y="19"/>
                    <a:pt x="75" y="19"/>
                  </a:cubicBezTo>
                  <a:cubicBezTo>
                    <a:pt x="89" y="19"/>
                    <a:pt x="99" y="16"/>
                    <a:pt x="99" y="16"/>
                  </a:cubicBezTo>
                  <a:cubicBezTo>
                    <a:pt x="99" y="16"/>
                    <a:pt x="108" y="56"/>
                    <a:pt x="82" y="77"/>
                  </a:cubicBez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fi-FI" sz="2400">
                <a:latin typeface="Segoe UI" panose="020B0502040204020203" pitchFamily="34" charset="0"/>
                <a:ea typeface="Segoe UI" panose="020B0502040204020203" pitchFamily="34" charset="0"/>
                <a:cs typeface="Segoe UI" panose="020B0502040204020203" pitchFamily="34" charset="0"/>
              </a:endParaRPr>
            </a:p>
          </p:txBody>
        </p:sp>
        <p:pic>
          <p:nvPicPr>
            <p:cNvPr id="25" name="Picture 24">
              <a:extLst>
                <a:ext uri="{FF2B5EF4-FFF2-40B4-BE49-F238E27FC236}">
                  <a16:creationId xmlns:a16="http://schemas.microsoft.com/office/drawing/2014/main" id="{C63B34DF-9170-4017-ADD7-54D35A81B33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5698" y="4885868"/>
              <a:ext cx="1554026" cy="172669"/>
            </a:xfrm>
            <a:prstGeom prst="rect">
              <a:avLst/>
            </a:prstGeom>
          </p:spPr>
        </p:pic>
      </p:grpSp>
      <p:sp>
        <p:nvSpPr>
          <p:cNvPr id="28" name="Footer Placeholder 3">
            <a:extLst>
              <a:ext uri="{FF2B5EF4-FFF2-40B4-BE49-F238E27FC236}">
                <a16:creationId xmlns:a16="http://schemas.microsoft.com/office/drawing/2014/main" id="{3506D17B-749C-4BE5-8E35-65F952AED586}"/>
              </a:ext>
            </a:extLst>
          </p:cNvPr>
          <p:cNvSpPr>
            <a:spLocks noGrp="1"/>
          </p:cNvSpPr>
          <p:nvPr>
            <p:ph type="ftr" sz="quarter" idx="3"/>
          </p:nvPr>
        </p:nvSpPr>
        <p:spPr>
          <a:xfrm>
            <a:off x="3683541" y="6118578"/>
            <a:ext cx="6312807" cy="603956"/>
          </a:xfrm>
          <a:prstGeom prst="rect">
            <a:avLst/>
          </a:prstGeom>
        </p:spPr>
        <p:txBody>
          <a:bodyPr vert="horz" lIns="91440" tIns="45720" rIns="91440" bIns="0" rtlCol="0" anchor="b" anchorCtr="0"/>
          <a:lstStyle>
            <a:lvl1pPr algn="l">
              <a:defRPr sz="1333">
                <a:solidFill>
                  <a:schemeClr val="bg1">
                    <a:lumMod val="65000"/>
                  </a:schemeClr>
                </a:solidFill>
              </a:defRPr>
            </a:lvl1pPr>
          </a:lstStyle>
          <a:p>
            <a:endParaRPr lang="fi-FI"/>
          </a:p>
        </p:txBody>
      </p:sp>
      <p:sp>
        <p:nvSpPr>
          <p:cNvPr id="30" name="Date Placeholder 2">
            <a:extLst>
              <a:ext uri="{FF2B5EF4-FFF2-40B4-BE49-F238E27FC236}">
                <a16:creationId xmlns:a16="http://schemas.microsoft.com/office/drawing/2014/main" id="{D5E17E50-64ED-414A-AD60-66146F5DFE62}"/>
              </a:ext>
            </a:extLst>
          </p:cNvPr>
          <p:cNvSpPr>
            <a:spLocks noGrp="1"/>
          </p:cNvSpPr>
          <p:nvPr>
            <p:ph type="dt" sz="half" idx="2"/>
          </p:nvPr>
        </p:nvSpPr>
        <p:spPr>
          <a:xfrm>
            <a:off x="10069002" y="6457047"/>
            <a:ext cx="1062081" cy="265487"/>
          </a:xfrm>
          <a:prstGeom prst="rect">
            <a:avLst/>
          </a:prstGeom>
        </p:spPr>
        <p:txBody>
          <a:bodyPr vert="horz" lIns="91440" tIns="45720" rIns="91440" bIns="0" rtlCol="0" anchor="b" anchorCtr="0"/>
          <a:lstStyle>
            <a:lvl1pPr algn="r">
              <a:defRPr sz="1333">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0BDD77C-B894-414B-90C2-975A579D7D69}" type="datetimeFigureOut">
              <a:rPr lang="fi-FI" smtClean="0"/>
              <a:pPr/>
              <a:t>21.4.2023</a:t>
            </a:fld>
            <a:endParaRPr lang="fi-FI"/>
          </a:p>
        </p:txBody>
      </p:sp>
    </p:spTree>
    <p:extLst>
      <p:ext uri="{BB962C8B-B14F-4D97-AF65-F5344CB8AC3E}">
        <p14:creationId xmlns:p14="http://schemas.microsoft.com/office/powerpoint/2010/main" val="162505330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tsikkodia">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0C3F0629-25AD-498D-859D-435014510A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5618" t="26228" r="3416" b="25356"/>
          <a:stretch>
            <a:fillRect/>
          </a:stretch>
        </p:blipFill>
        <p:spPr bwMode="auto">
          <a:xfrm>
            <a:off x="5520000" y="1104000"/>
            <a:ext cx="2550823"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8">
            <a:extLst>
              <a:ext uri="{FF2B5EF4-FFF2-40B4-BE49-F238E27FC236}">
                <a16:creationId xmlns:a16="http://schemas.microsoft.com/office/drawing/2014/main" id="{31043DD5-A29D-44DF-9F0E-7ACE11140284}"/>
              </a:ext>
            </a:extLst>
          </p:cNvPr>
          <p:cNvSpPr>
            <a:spLocks noChangeArrowheads="1"/>
          </p:cNvSpPr>
          <p:nvPr userDrawn="1"/>
        </p:nvSpPr>
        <p:spPr bwMode="auto">
          <a:xfrm>
            <a:off x="5520000" y="6309321"/>
            <a:ext cx="71035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defRPr/>
            </a:pPr>
            <a:r>
              <a:rPr lang="fi-FI" sz="1200" i="0" spc="27">
                <a:latin typeface="Verdana" pitchFamily="34" charset="0"/>
                <a:cs typeface="Arial" charset="0"/>
              </a:rPr>
              <a:t>Työtä ja hyvinvointia</a:t>
            </a:r>
            <a:r>
              <a:rPr lang="fi-FI" sz="1200" i="0">
                <a:latin typeface="Verdana" pitchFamily="34" charset="0"/>
                <a:cs typeface="Arial" charset="0"/>
              </a:rPr>
              <a:t> </a:t>
            </a:r>
            <a:r>
              <a:rPr lang="fi-FI" sz="1200" i="0" spc="27">
                <a:latin typeface="Verdana" pitchFamily="34" charset="0"/>
                <a:cs typeface="Arial" charset="0"/>
              </a:rPr>
              <a:t>koko</a:t>
            </a:r>
            <a:r>
              <a:rPr lang="fi-FI" sz="1200" i="0">
                <a:latin typeface="Verdana" pitchFamily="34" charset="0"/>
                <a:cs typeface="Arial" charset="0"/>
              </a:rPr>
              <a:t> </a:t>
            </a:r>
            <a:r>
              <a:rPr lang="fi-FI" sz="1200" i="0" spc="27">
                <a:latin typeface="Verdana" pitchFamily="34" charset="0"/>
                <a:cs typeface="Arial" charset="0"/>
              </a:rPr>
              <a:t>Suomeen </a:t>
            </a:r>
            <a:r>
              <a:rPr lang="fi-FI" sz="1200" i="1" spc="27">
                <a:latin typeface="Verdana" pitchFamily="34" charset="0"/>
                <a:cs typeface="Arial" charset="0"/>
              </a:rPr>
              <a:t>● </a:t>
            </a:r>
            <a:r>
              <a:rPr lang="fi-FI" sz="1200" spc="-13">
                <a:latin typeface="Verdana" pitchFamily="34" charset="0"/>
                <a:cs typeface="Arial" charset="0"/>
              </a:rPr>
              <a:t>Matkailu</a:t>
            </a:r>
            <a:r>
              <a:rPr lang="fi-FI" sz="1200" spc="-27">
                <a:latin typeface="Verdana" pitchFamily="34" charset="0"/>
                <a:cs typeface="Arial" charset="0"/>
              </a:rPr>
              <a:t>- ja </a:t>
            </a:r>
            <a:r>
              <a:rPr lang="fi-FI" sz="1200" spc="-13">
                <a:latin typeface="Verdana" pitchFamily="34" charset="0"/>
                <a:cs typeface="Arial" charset="0"/>
              </a:rPr>
              <a:t>Ravintolapalvelut</a:t>
            </a:r>
            <a:r>
              <a:rPr lang="fi-FI" sz="1200" spc="-27">
                <a:latin typeface="Verdana" pitchFamily="34" charset="0"/>
                <a:cs typeface="Arial" charset="0"/>
              </a:rPr>
              <a:t> </a:t>
            </a:r>
            <a:r>
              <a:rPr lang="fi-FI" sz="1200" spc="-13">
                <a:latin typeface="Verdana" pitchFamily="34" charset="0"/>
                <a:cs typeface="Arial" charset="0"/>
              </a:rPr>
              <a:t>MaRa</a:t>
            </a:r>
            <a:r>
              <a:rPr lang="fi-FI" sz="1200" spc="-27">
                <a:latin typeface="Verdana" pitchFamily="34" charset="0"/>
                <a:cs typeface="Arial" charset="0"/>
              </a:rPr>
              <a:t> ry</a:t>
            </a:r>
          </a:p>
        </p:txBody>
      </p:sp>
      <p:sp>
        <p:nvSpPr>
          <p:cNvPr id="25" name="Tekstin paikkamerkki 24">
            <a:extLst>
              <a:ext uri="{FF2B5EF4-FFF2-40B4-BE49-F238E27FC236}">
                <a16:creationId xmlns:a16="http://schemas.microsoft.com/office/drawing/2014/main" id="{06FBD8CD-C20B-4333-8A92-DA605D1E0223}"/>
              </a:ext>
            </a:extLst>
          </p:cNvPr>
          <p:cNvSpPr>
            <a:spLocks noGrp="1"/>
          </p:cNvSpPr>
          <p:nvPr>
            <p:ph type="body" sz="quarter" idx="13" hasCustomPrompt="1"/>
          </p:nvPr>
        </p:nvSpPr>
        <p:spPr>
          <a:xfrm>
            <a:off x="5520000" y="2704946"/>
            <a:ext cx="6239373" cy="532033"/>
          </a:xfrm>
        </p:spPr>
        <p:txBody>
          <a:bodyPr>
            <a:noAutofit/>
          </a:bodyPr>
          <a:lstStyle>
            <a:lvl1pPr marL="0" indent="0">
              <a:buNone/>
              <a:defRPr sz="2667">
                <a:latin typeface="Verdana" panose="020B0604030504040204" pitchFamily="34" charset="0"/>
                <a:ea typeface="Verdana" panose="020B0604030504040204" pitchFamily="34" charset="0"/>
              </a:defRPr>
            </a:lvl1pPr>
          </a:lstStyle>
          <a:p>
            <a:pPr lvl="0"/>
            <a:r>
              <a:rPr lang="fi-FI">
                <a:latin typeface="Verdana" panose="020B0604030504040204" pitchFamily="34" charset="0"/>
                <a:ea typeface="Verdana" panose="020B0604030504040204" pitchFamily="34" charset="0"/>
              </a:rPr>
              <a:t>Apuotsikko</a:t>
            </a:r>
            <a:endParaRPr lang="fi-FI"/>
          </a:p>
        </p:txBody>
      </p:sp>
      <p:sp>
        <p:nvSpPr>
          <p:cNvPr id="27" name="Tekstin paikkamerkki 26">
            <a:extLst>
              <a:ext uri="{FF2B5EF4-FFF2-40B4-BE49-F238E27FC236}">
                <a16:creationId xmlns:a16="http://schemas.microsoft.com/office/drawing/2014/main" id="{DC4E697E-005D-4A00-9142-117DD2C4C417}"/>
              </a:ext>
            </a:extLst>
          </p:cNvPr>
          <p:cNvSpPr>
            <a:spLocks noGrp="1"/>
          </p:cNvSpPr>
          <p:nvPr>
            <p:ph type="body" sz="quarter" idx="14" hasCustomPrompt="1"/>
          </p:nvPr>
        </p:nvSpPr>
        <p:spPr>
          <a:xfrm>
            <a:off x="5520000" y="3281011"/>
            <a:ext cx="6239373" cy="713127"/>
          </a:xfrm>
        </p:spPr>
        <p:txBody>
          <a:bodyPr>
            <a:noAutofit/>
          </a:bodyPr>
          <a:lstStyle>
            <a:lvl1pPr marL="0" indent="0">
              <a:buNone/>
              <a:defRPr sz="4267" b="1">
                <a:solidFill>
                  <a:srgbClr val="2A487F"/>
                </a:solidFill>
                <a:latin typeface="Verdana" panose="020B0604030504040204" pitchFamily="34" charset="0"/>
                <a:ea typeface="Verdana" panose="020B0604030504040204" pitchFamily="34" charset="0"/>
              </a:defRPr>
            </a:lvl1pPr>
          </a:lstStyle>
          <a:p>
            <a:pPr lvl="0"/>
            <a:r>
              <a:rPr lang="fi-FI"/>
              <a:t>Otsikko</a:t>
            </a:r>
          </a:p>
        </p:txBody>
      </p:sp>
      <p:sp>
        <p:nvSpPr>
          <p:cNvPr id="29" name="Tekstin paikkamerkki 28">
            <a:extLst>
              <a:ext uri="{FF2B5EF4-FFF2-40B4-BE49-F238E27FC236}">
                <a16:creationId xmlns:a16="http://schemas.microsoft.com/office/drawing/2014/main" id="{91B476A8-8269-42C4-8745-C7B52A5AFA84}"/>
              </a:ext>
            </a:extLst>
          </p:cNvPr>
          <p:cNvSpPr>
            <a:spLocks noGrp="1"/>
          </p:cNvSpPr>
          <p:nvPr>
            <p:ph type="body" sz="quarter" idx="15" hasCustomPrompt="1"/>
          </p:nvPr>
        </p:nvSpPr>
        <p:spPr>
          <a:xfrm>
            <a:off x="5520000" y="4197085"/>
            <a:ext cx="6239373" cy="330200"/>
          </a:xfrm>
        </p:spPr>
        <p:txBody>
          <a:bodyPr>
            <a:noAutofit/>
          </a:bodyPr>
          <a:lstStyle>
            <a:lvl1pPr marL="0" indent="0">
              <a:buNone/>
              <a:defRPr sz="1467">
                <a:latin typeface="Verdana" panose="020B0604030504040204" pitchFamily="34" charset="0"/>
                <a:ea typeface="Verdana" panose="020B0604030504040204" pitchFamily="34" charset="0"/>
              </a:defRPr>
            </a:lvl1pPr>
          </a:lstStyle>
          <a:p>
            <a:pPr lvl="0"/>
            <a:r>
              <a:rPr lang="fi-FI"/>
              <a:t>Päivämäärä ja esittäjä</a:t>
            </a:r>
          </a:p>
        </p:txBody>
      </p:sp>
    </p:spTree>
    <p:extLst>
      <p:ext uri="{BB962C8B-B14F-4D97-AF65-F5344CB8AC3E}">
        <p14:creationId xmlns:p14="http://schemas.microsoft.com/office/powerpoint/2010/main" val="583713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64E4EC6D-CDF1-4ED7-8CC9-08AE9672A4A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80000" y="6000000"/>
            <a:ext cx="1209301" cy="4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Sisällön paikkamerkki 17">
            <a:extLst>
              <a:ext uri="{FF2B5EF4-FFF2-40B4-BE49-F238E27FC236}">
                <a16:creationId xmlns:a16="http://schemas.microsoft.com/office/drawing/2014/main" id="{6A7B2E2F-B391-4184-B56A-456693E1E55A}"/>
              </a:ext>
            </a:extLst>
          </p:cNvPr>
          <p:cNvSpPr>
            <a:spLocks noGrp="1"/>
          </p:cNvSpPr>
          <p:nvPr>
            <p:ph sz="quarter" idx="10"/>
          </p:nvPr>
        </p:nvSpPr>
        <p:spPr>
          <a:xfrm>
            <a:off x="609600" y="1220755"/>
            <a:ext cx="10972800" cy="4752479"/>
          </a:xfrm>
        </p:spPr>
        <p:txBody>
          <a:bodyPr>
            <a:normAutofit/>
          </a:bodyPr>
          <a:lstStyle>
            <a:lvl1pPr>
              <a:defRPr sz="2400">
                <a:latin typeface="Verdana" panose="020B0604030504040204" pitchFamily="34" charset="0"/>
                <a:ea typeface="Verdana" panose="020B0604030504040204" pitchFamily="34" charset="0"/>
              </a:defRPr>
            </a:lvl1pPr>
            <a:lvl2pPr>
              <a:defRPr sz="2133">
                <a:latin typeface="Verdana" panose="020B0604030504040204" pitchFamily="34" charset="0"/>
                <a:ea typeface="Verdana" panose="020B0604030504040204" pitchFamily="34" charset="0"/>
              </a:defRPr>
            </a:lvl2pPr>
            <a:lvl3pPr>
              <a:defRPr sz="2133">
                <a:latin typeface="Verdana" panose="020B0604030504040204" pitchFamily="34" charset="0"/>
                <a:ea typeface="Verdana" panose="020B0604030504040204" pitchFamily="34" charset="0"/>
              </a:defRPr>
            </a:lvl3pPr>
            <a:lvl4pPr>
              <a:defRPr sz="1867">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20" name="Tekstin paikkamerkki 19">
            <a:extLst>
              <a:ext uri="{FF2B5EF4-FFF2-40B4-BE49-F238E27FC236}">
                <a16:creationId xmlns:a16="http://schemas.microsoft.com/office/drawing/2014/main" id="{5CF9F40E-D336-47E1-B1C3-8DB43F14E222}"/>
              </a:ext>
            </a:extLst>
          </p:cNvPr>
          <p:cNvSpPr>
            <a:spLocks noGrp="1"/>
          </p:cNvSpPr>
          <p:nvPr>
            <p:ph type="body" sz="quarter" idx="11" hasCustomPrompt="1"/>
          </p:nvPr>
        </p:nvSpPr>
        <p:spPr>
          <a:xfrm>
            <a:off x="609600" y="398699"/>
            <a:ext cx="10972800" cy="822056"/>
          </a:xfrm>
        </p:spPr>
        <p:txBody>
          <a:bodyPr>
            <a:normAutofit/>
          </a:bodyPr>
          <a:lstStyle>
            <a:lvl1pPr marL="0" indent="0">
              <a:buNone/>
              <a:defRPr sz="3200" b="1">
                <a:solidFill>
                  <a:srgbClr val="2A487F"/>
                </a:solidFill>
                <a:latin typeface="Verdana" panose="020B0604030504040204" pitchFamily="34" charset="0"/>
                <a:ea typeface="Verdana" panose="020B0604030504040204" pitchFamily="34" charset="0"/>
              </a:defRPr>
            </a:lvl1pPr>
          </a:lstStyle>
          <a:p>
            <a:pPr lvl="0"/>
            <a:r>
              <a:rPr lang="fi-FI"/>
              <a:t>Otsikko</a:t>
            </a:r>
          </a:p>
        </p:txBody>
      </p:sp>
      <p:sp>
        <p:nvSpPr>
          <p:cNvPr id="7" name="Dian numeron paikkamerkki 5">
            <a:extLst>
              <a:ext uri="{FF2B5EF4-FFF2-40B4-BE49-F238E27FC236}">
                <a16:creationId xmlns:a16="http://schemas.microsoft.com/office/drawing/2014/main" id="{DF03E85D-A415-45E3-BFBA-269328A5D459}"/>
              </a:ext>
            </a:extLst>
          </p:cNvPr>
          <p:cNvSpPr>
            <a:spLocks noGrp="1"/>
          </p:cNvSpPr>
          <p:nvPr>
            <p:ph type="sldNum" sz="quarter" idx="4"/>
          </p:nvPr>
        </p:nvSpPr>
        <p:spPr>
          <a:xfrm>
            <a:off x="601511" y="6346656"/>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064E2CB-33B7-40EE-A85A-9A3259854675}" type="slidenum">
              <a:rPr lang="fi-FI" smtClean="0"/>
              <a:pPr/>
              <a:t>‹#›</a:t>
            </a:fld>
            <a:endParaRPr lang="fi-FI"/>
          </a:p>
        </p:txBody>
      </p:sp>
    </p:spTree>
    <p:extLst>
      <p:ext uri="{BB962C8B-B14F-4D97-AF65-F5344CB8AC3E}">
        <p14:creationId xmlns:p14="http://schemas.microsoft.com/office/powerpoint/2010/main" val="1613566654"/>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9.sv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theme" Target="../theme/theme5.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9C38F43-DA14-4CCD-93C1-5D10008811FB}"/>
              </a:ext>
            </a:extLst>
          </p:cNvPr>
          <p:cNvSpPr>
            <a:spLocks noGrp="1"/>
          </p:cNvSpPr>
          <p:nvPr>
            <p:ph type="title"/>
          </p:nvPr>
        </p:nvSpPr>
        <p:spPr>
          <a:xfrm>
            <a:off x="499621" y="502285"/>
            <a:ext cx="11114202" cy="945515"/>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3851044F-A89D-4DFC-A7B9-62F6E032C1DC}"/>
              </a:ext>
            </a:extLst>
          </p:cNvPr>
          <p:cNvSpPr>
            <a:spLocks noGrp="1"/>
          </p:cNvSpPr>
          <p:nvPr>
            <p:ph type="body" idx="1"/>
          </p:nvPr>
        </p:nvSpPr>
        <p:spPr>
          <a:xfrm>
            <a:off x="499621" y="1581784"/>
            <a:ext cx="11114202" cy="4422775"/>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7746685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9" r:id="rId5"/>
    <p:sldLayoutId id="2147483721" r:id="rId6"/>
    <p:sldLayoutId id="2147483723" r:id="rId7"/>
    <p:sldLayoutId id="2147483736" r:id="rId8"/>
    <p:sldLayoutId id="2147483737" r:id="rId9"/>
    <p:sldLayoutId id="2147483738" r:id="rId10"/>
  </p:sldLayoutIdLst>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3041CEEB-AA6D-4DBD-82A0-CCECA65F4BEA}"/>
              </a:ext>
            </a:extLst>
          </p:cNvPr>
          <p:cNvSpPr>
            <a:spLocks noGrp="1"/>
          </p:cNvSpPr>
          <p:nvPr>
            <p:ph type="dt" sz="half" idx="2"/>
          </p:nvPr>
        </p:nvSpPr>
        <p:spPr>
          <a:xfrm>
            <a:off x="7956222" y="6443541"/>
            <a:ext cx="2394409" cy="247454"/>
          </a:xfrm>
          <a:prstGeom prst="rect">
            <a:avLst/>
          </a:prstGeom>
        </p:spPr>
        <p:txBody>
          <a:bodyPr vert="horz" lIns="91440" tIns="45720" rIns="91440" bIns="45720" rtlCol="0" anchor="ctr"/>
          <a:lstStyle>
            <a:lvl1pPr algn="l">
              <a:defRPr sz="1200">
                <a:solidFill>
                  <a:schemeClr val="tx1">
                    <a:tint val="75000"/>
                  </a:schemeClr>
                </a:solidFill>
              </a:defRPr>
            </a:lvl1pPr>
          </a:lstStyle>
          <a:p>
            <a:fld id="{7411DC33-F91A-4317-806A-E8D2A3D7D178}" type="datetimeFigureOut">
              <a:rPr lang="fi-FI" smtClean="0"/>
              <a:t>21.4.2023</a:t>
            </a:fld>
            <a:endParaRPr lang="fi-FI"/>
          </a:p>
        </p:txBody>
      </p:sp>
      <p:sp>
        <p:nvSpPr>
          <p:cNvPr id="5" name="Alatunnisteen paikkamerkki 4">
            <a:extLst>
              <a:ext uri="{FF2B5EF4-FFF2-40B4-BE49-F238E27FC236}">
                <a16:creationId xmlns:a16="http://schemas.microsoft.com/office/drawing/2014/main" id="{A82CC2FF-054F-44E0-AA0C-140EA4EDE749}"/>
              </a:ext>
            </a:extLst>
          </p:cNvPr>
          <p:cNvSpPr>
            <a:spLocks noGrp="1"/>
          </p:cNvSpPr>
          <p:nvPr>
            <p:ph type="ftr" sz="quarter" idx="3"/>
          </p:nvPr>
        </p:nvSpPr>
        <p:spPr>
          <a:xfrm>
            <a:off x="3689809" y="6443541"/>
            <a:ext cx="4114800" cy="2286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9CEC3861-1AEA-4C31-97BB-96C9521F7023}"/>
              </a:ext>
            </a:extLst>
          </p:cNvPr>
          <p:cNvSpPr>
            <a:spLocks noGrp="1"/>
          </p:cNvSpPr>
          <p:nvPr>
            <p:ph type="sldNum" sz="quarter" idx="4"/>
          </p:nvPr>
        </p:nvSpPr>
        <p:spPr>
          <a:xfrm>
            <a:off x="10502244" y="6443541"/>
            <a:ext cx="1111579" cy="247454"/>
          </a:xfrm>
          <a:prstGeom prst="rect">
            <a:avLst/>
          </a:prstGeom>
        </p:spPr>
        <p:txBody>
          <a:bodyPr vert="horz" lIns="91440" tIns="45720" rIns="91440" bIns="45720" rtlCol="0" anchor="ctr"/>
          <a:lstStyle>
            <a:lvl1pPr algn="r">
              <a:defRPr sz="1200">
                <a:solidFill>
                  <a:schemeClr val="tx1">
                    <a:tint val="75000"/>
                  </a:schemeClr>
                </a:solidFill>
              </a:defRPr>
            </a:lvl1pPr>
          </a:lstStyle>
          <a:p>
            <a:fld id="{AEB5B13B-25DF-4FAF-8E4E-F9C761B2CC8A}" type="slidenum">
              <a:rPr lang="fi-FI" smtClean="0"/>
              <a:t>‹#›</a:t>
            </a:fld>
            <a:endParaRPr lang="fi-FI"/>
          </a:p>
        </p:txBody>
      </p:sp>
      <p:sp>
        <p:nvSpPr>
          <p:cNvPr id="9" name="Otsikon paikkamerkki 1">
            <a:extLst>
              <a:ext uri="{FF2B5EF4-FFF2-40B4-BE49-F238E27FC236}">
                <a16:creationId xmlns:a16="http://schemas.microsoft.com/office/drawing/2014/main" id="{FF7F1B9B-0DF9-4B00-9000-59D731DA26A0}"/>
              </a:ext>
            </a:extLst>
          </p:cNvPr>
          <p:cNvSpPr>
            <a:spLocks noGrp="1"/>
          </p:cNvSpPr>
          <p:nvPr>
            <p:ph type="title"/>
          </p:nvPr>
        </p:nvSpPr>
        <p:spPr>
          <a:xfrm>
            <a:off x="499621" y="502285"/>
            <a:ext cx="11114202" cy="945515"/>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10" name="Tekstin paikkamerkki 2">
            <a:extLst>
              <a:ext uri="{FF2B5EF4-FFF2-40B4-BE49-F238E27FC236}">
                <a16:creationId xmlns:a16="http://schemas.microsoft.com/office/drawing/2014/main" id="{7518C29B-47B6-47BA-A0FB-7BD55916F0B0}"/>
              </a:ext>
            </a:extLst>
          </p:cNvPr>
          <p:cNvSpPr>
            <a:spLocks noGrp="1"/>
          </p:cNvSpPr>
          <p:nvPr>
            <p:ph type="body" idx="1"/>
          </p:nvPr>
        </p:nvSpPr>
        <p:spPr>
          <a:xfrm>
            <a:off x="499621" y="1581784"/>
            <a:ext cx="11114202" cy="4422775"/>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p:txBody>
      </p:sp>
      <p:pic>
        <p:nvPicPr>
          <p:cNvPr id="12" name="Kuva 11">
            <a:extLst>
              <a:ext uri="{FF2B5EF4-FFF2-40B4-BE49-F238E27FC236}">
                <a16:creationId xmlns:a16="http://schemas.microsoft.com/office/drawing/2014/main" id="{F8B201EC-A4BD-DAC1-90A1-809520157E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21232" y="6208549"/>
            <a:ext cx="2712710" cy="430991"/>
          </a:xfrm>
          <a:prstGeom prst="rect">
            <a:avLst/>
          </a:prstGeom>
        </p:spPr>
      </p:pic>
    </p:spTree>
    <p:extLst>
      <p:ext uri="{BB962C8B-B14F-4D97-AF65-F5344CB8AC3E}">
        <p14:creationId xmlns:p14="http://schemas.microsoft.com/office/powerpoint/2010/main" val="684864064"/>
      </p:ext>
    </p:extLst>
  </p:cSld>
  <p:clrMap bg1="lt1" tx1="dk1" bg2="lt2" tx2="dk2" accent1="accent1" accent2="accent2" accent3="accent3" accent4="accent4" accent5="accent5" accent6="accent6" hlink="hlink" folHlink="folHlink"/>
  <p:sldLayoutIdLst>
    <p:sldLayoutId id="2147483667" r:id="rId1"/>
    <p:sldLayoutId id="2147483678" r:id="rId2"/>
    <p:sldLayoutId id="2147483668" r:id="rId3"/>
    <p:sldLayoutId id="2147483669" r:id="rId4"/>
    <p:sldLayoutId id="2147483670" r:id="rId5"/>
    <p:sldLayoutId id="2147483722" r:id="rId6"/>
  </p:sldLayoutIdLst>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FontTx/>
        <a:buNone/>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9C38F43-DA14-4CCD-93C1-5D10008811FB}"/>
              </a:ext>
            </a:extLst>
          </p:cNvPr>
          <p:cNvSpPr>
            <a:spLocks noGrp="1"/>
          </p:cNvSpPr>
          <p:nvPr>
            <p:ph type="title"/>
          </p:nvPr>
        </p:nvSpPr>
        <p:spPr>
          <a:xfrm>
            <a:off x="499621" y="365125"/>
            <a:ext cx="11114202"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3851044F-A89D-4DFC-A7B9-62F6E032C1DC}"/>
              </a:ext>
            </a:extLst>
          </p:cNvPr>
          <p:cNvSpPr>
            <a:spLocks noGrp="1"/>
          </p:cNvSpPr>
          <p:nvPr>
            <p:ph type="body" idx="1"/>
          </p:nvPr>
        </p:nvSpPr>
        <p:spPr>
          <a:xfrm>
            <a:off x="499621" y="1825625"/>
            <a:ext cx="11114202" cy="423581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839846350"/>
      </p:ext>
    </p:extLst>
  </p:cSld>
  <p:clrMap bg1="lt1" tx1="dk1" bg2="lt2" tx2="dk2" accent1="accent1" accent2="accent2" accent3="accent3" accent4="accent4" accent5="accent5" accent6="accent6" hlink="hlink" folHlink="folHlink"/>
  <p:sldLayoutIdLst>
    <p:sldLayoutId id="2147483677" r:id="rId1"/>
    <p:sldLayoutId id="2147483673" r:id="rId2"/>
    <p:sldLayoutId id="2147483674" r:id="rId3"/>
    <p:sldLayoutId id="2147483675" r:id="rId4"/>
    <p:sldLayoutId id="2147483676" r:id="rId5"/>
    <p:sldLayoutId id="2147483694" r:id="rId6"/>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9C38F43-DA14-4CCD-93C1-5D10008811FB}"/>
              </a:ext>
            </a:extLst>
          </p:cNvPr>
          <p:cNvSpPr>
            <a:spLocks noGrp="1"/>
          </p:cNvSpPr>
          <p:nvPr>
            <p:ph type="title"/>
          </p:nvPr>
        </p:nvSpPr>
        <p:spPr>
          <a:xfrm>
            <a:off x="499621" y="365125"/>
            <a:ext cx="11114202"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3851044F-A89D-4DFC-A7B9-62F6E032C1DC}"/>
              </a:ext>
            </a:extLst>
          </p:cNvPr>
          <p:cNvSpPr>
            <a:spLocks noGrp="1"/>
          </p:cNvSpPr>
          <p:nvPr>
            <p:ph type="body" idx="1"/>
          </p:nvPr>
        </p:nvSpPr>
        <p:spPr>
          <a:xfrm>
            <a:off x="499621" y="1825625"/>
            <a:ext cx="11114202" cy="423581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85616166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3" name="Group 12"/>
          <p:cNvGrpSpPr/>
          <p:nvPr userDrawn="1"/>
        </p:nvGrpSpPr>
        <p:grpSpPr>
          <a:xfrm>
            <a:off x="458662" y="6221676"/>
            <a:ext cx="665647" cy="449656"/>
            <a:chOff x="343996" y="4687773"/>
            <a:chExt cx="499235" cy="337242"/>
          </a:xfrm>
        </p:grpSpPr>
        <p:sp>
          <p:nvSpPr>
            <p:cNvPr id="14" name="Freeform 5"/>
            <p:cNvSpPr>
              <a:spLocks/>
            </p:cNvSpPr>
            <p:nvPr/>
          </p:nvSpPr>
          <p:spPr bwMode="auto">
            <a:xfrm>
              <a:off x="343996" y="4859339"/>
              <a:ext cx="100142" cy="162730"/>
            </a:xfrm>
            <a:custGeom>
              <a:avLst/>
              <a:gdLst>
                <a:gd name="T0" fmla="*/ 0 w 57"/>
                <a:gd name="T1" fmla="*/ 0 h 92"/>
                <a:gd name="T2" fmla="*/ 0 w 57"/>
                <a:gd name="T3" fmla="*/ 73 h 92"/>
                <a:gd name="T4" fmla="*/ 21 w 57"/>
                <a:gd name="T5" fmla="*/ 92 h 92"/>
                <a:gd name="T6" fmla="*/ 57 w 57"/>
                <a:gd name="T7" fmla="*/ 91 h 92"/>
                <a:gd name="T8" fmla="*/ 56 w 57"/>
                <a:gd name="T9" fmla="*/ 78 h 92"/>
                <a:gd name="T10" fmla="*/ 24 w 57"/>
                <a:gd name="T11" fmla="*/ 78 h 92"/>
                <a:gd name="T12" fmla="*/ 18 w 57"/>
                <a:gd name="T13" fmla="*/ 76 h 92"/>
                <a:gd name="T14" fmla="*/ 17 w 57"/>
                <a:gd name="T15" fmla="*/ 71 h 92"/>
                <a:gd name="T16" fmla="*/ 17 w 57"/>
                <a:gd name="T17" fmla="*/ 0 h 92"/>
                <a:gd name="T18" fmla="*/ 0 w 57"/>
                <a:gd name="T1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92">
                  <a:moveTo>
                    <a:pt x="0" y="0"/>
                  </a:moveTo>
                  <a:cubicBezTo>
                    <a:pt x="0" y="73"/>
                    <a:pt x="0" y="73"/>
                    <a:pt x="0" y="73"/>
                  </a:cubicBezTo>
                  <a:cubicBezTo>
                    <a:pt x="0" y="86"/>
                    <a:pt x="7" y="92"/>
                    <a:pt x="21" y="92"/>
                  </a:cubicBezTo>
                  <a:cubicBezTo>
                    <a:pt x="36" y="92"/>
                    <a:pt x="48" y="92"/>
                    <a:pt x="57" y="91"/>
                  </a:cubicBezTo>
                  <a:cubicBezTo>
                    <a:pt x="56" y="78"/>
                    <a:pt x="56" y="78"/>
                    <a:pt x="56" y="78"/>
                  </a:cubicBezTo>
                  <a:cubicBezTo>
                    <a:pt x="24" y="78"/>
                    <a:pt x="24" y="78"/>
                    <a:pt x="24" y="78"/>
                  </a:cubicBezTo>
                  <a:cubicBezTo>
                    <a:pt x="22" y="78"/>
                    <a:pt x="19" y="78"/>
                    <a:pt x="18" y="76"/>
                  </a:cubicBezTo>
                  <a:cubicBezTo>
                    <a:pt x="17" y="75"/>
                    <a:pt x="17" y="73"/>
                    <a:pt x="17" y="71"/>
                  </a:cubicBezTo>
                  <a:cubicBezTo>
                    <a:pt x="17" y="0"/>
                    <a:pt x="17" y="0"/>
                    <a:pt x="17" y="0"/>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sz="2400"/>
            </a:p>
          </p:txBody>
        </p:sp>
        <p:sp>
          <p:nvSpPr>
            <p:cNvPr id="15" name="Freeform 6"/>
            <p:cNvSpPr>
              <a:spLocks/>
            </p:cNvSpPr>
            <p:nvPr/>
          </p:nvSpPr>
          <p:spPr bwMode="auto">
            <a:xfrm>
              <a:off x="451501" y="4906465"/>
              <a:ext cx="105296" cy="118550"/>
            </a:xfrm>
            <a:custGeom>
              <a:avLst/>
              <a:gdLst>
                <a:gd name="T0" fmla="*/ 44 w 60"/>
                <a:gd name="T1" fmla="*/ 0 h 67"/>
                <a:gd name="T2" fmla="*/ 44 w 60"/>
                <a:gd name="T3" fmla="*/ 46 h 67"/>
                <a:gd name="T4" fmla="*/ 25 w 60"/>
                <a:gd name="T5" fmla="*/ 53 h 67"/>
                <a:gd name="T6" fmla="*/ 18 w 60"/>
                <a:gd name="T7" fmla="*/ 51 h 67"/>
                <a:gd name="T8" fmla="*/ 17 w 60"/>
                <a:gd name="T9" fmla="*/ 44 h 67"/>
                <a:gd name="T10" fmla="*/ 17 w 60"/>
                <a:gd name="T11" fmla="*/ 0 h 67"/>
                <a:gd name="T12" fmla="*/ 0 w 60"/>
                <a:gd name="T13" fmla="*/ 0 h 67"/>
                <a:gd name="T14" fmla="*/ 0 w 60"/>
                <a:gd name="T15" fmla="*/ 49 h 67"/>
                <a:gd name="T16" fmla="*/ 18 w 60"/>
                <a:gd name="T17" fmla="*/ 67 h 67"/>
                <a:gd name="T18" fmla="*/ 46 w 60"/>
                <a:gd name="T19" fmla="*/ 56 h 67"/>
                <a:gd name="T20" fmla="*/ 47 w 60"/>
                <a:gd name="T21" fmla="*/ 65 h 67"/>
                <a:gd name="T22" fmla="*/ 60 w 60"/>
                <a:gd name="T23" fmla="*/ 65 h 67"/>
                <a:gd name="T24" fmla="*/ 60 w 60"/>
                <a:gd name="T25" fmla="*/ 0 h 67"/>
                <a:gd name="T26" fmla="*/ 44 w 60"/>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7">
                  <a:moveTo>
                    <a:pt x="44" y="0"/>
                  </a:moveTo>
                  <a:cubicBezTo>
                    <a:pt x="44" y="46"/>
                    <a:pt x="44" y="46"/>
                    <a:pt x="44" y="46"/>
                  </a:cubicBezTo>
                  <a:cubicBezTo>
                    <a:pt x="35" y="51"/>
                    <a:pt x="29" y="53"/>
                    <a:pt x="25" y="53"/>
                  </a:cubicBezTo>
                  <a:cubicBezTo>
                    <a:pt x="21" y="53"/>
                    <a:pt x="19" y="52"/>
                    <a:pt x="18" y="51"/>
                  </a:cubicBezTo>
                  <a:cubicBezTo>
                    <a:pt x="17" y="50"/>
                    <a:pt x="16" y="47"/>
                    <a:pt x="17" y="44"/>
                  </a:cubicBezTo>
                  <a:cubicBezTo>
                    <a:pt x="17" y="0"/>
                    <a:pt x="17" y="0"/>
                    <a:pt x="17" y="0"/>
                  </a:cubicBezTo>
                  <a:cubicBezTo>
                    <a:pt x="0" y="0"/>
                    <a:pt x="0" y="0"/>
                    <a:pt x="0" y="0"/>
                  </a:cubicBezTo>
                  <a:cubicBezTo>
                    <a:pt x="0" y="49"/>
                    <a:pt x="0" y="49"/>
                    <a:pt x="0" y="49"/>
                  </a:cubicBezTo>
                  <a:cubicBezTo>
                    <a:pt x="0" y="61"/>
                    <a:pt x="6" y="67"/>
                    <a:pt x="18" y="67"/>
                  </a:cubicBezTo>
                  <a:cubicBezTo>
                    <a:pt x="27" y="67"/>
                    <a:pt x="36" y="63"/>
                    <a:pt x="46" y="56"/>
                  </a:cubicBezTo>
                  <a:cubicBezTo>
                    <a:pt x="47" y="65"/>
                    <a:pt x="47" y="65"/>
                    <a:pt x="47" y="65"/>
                  </a:cubicBezTo>
                  <a:cubicBezTo>
                    <a:pt x="60" y="65"/>
                    <a:pt x="60" y="65"/>
                    <a:pt x="60" y="65"/>
                  </a:cubicBezTo>
                  <a:cubicBezTo>
                    <a:pt x="60" y="0"/>
                    <a:pt x="60" y="0"/>
                    <a:pt x="60" y="0"/>
                  </a:cubicBezTo>
                  <a:lnTo>
                    <a:pt x="4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sz="2400"/>
            </a:p>
          </p:txBody>
        </p:sp>
        <p:sp>
          <p:nvSpPr>
            <p:cNvPr id="16" name="Freeform 7"/>
            <p:cNvSpPr>
              <a:spLocks/>
            </p:cNvSpPr>
            <p:nvPr/>
          </p:nvSpPr>
          <p:spPr bwMode="auto">
            <a:xfrm>
              <a:off x="578150" y="4859339"/>
              <a:ext cx="106769" cy="162730"/>
            </a:xfrm>
            <a:custGeom>
              <a:avLst/>
              <a:gdLst>
                <a:gd name="T0" fmla="*/ 43 w 61"/>
                <a:gd name="T1" fmla="*/ 92 h 92"/>
                <a:gd name="T2" fmla="*/ 61 w 61"/>
                <a:gd name="T3" fmla="*/ 92 h 92"/>
                <a:gd name="T4" fmla="*/ 41 w 61"/>
                <a:gd name="T5" fmla="*/ 62 h 92"/>
                <a:gd name="T6" fmla="*/ 35 w 61"/>
                <a:gd name="T7" fmla="*/ 56 h 92"/>
                <a:gd name="T8" fmla="*/ 35 w 61"/>
                <a:gd name="T9" fmla="*/ 55 h 92"/>
                <a:gd name="T10" fmla="*/ 41 w 61"/>
                <a:gd name="T11" fmla="*/ 50 h 92"/>
                <a:gd name="T12" fmla="*/ 59 w 61"/>
                <a:gd name="T13" fmla="*/ 27 h 92"/>
                <a:gd name="T14" fmla="*/ 41 w 61"/>
                <a:gd name="T15" fmla="*/ 27 h 92"/>
                <a:gd name="T16" fmla="*/ 23 w 61"/>
                <a:gd name="T17" fmla="*/ 50 h 92"/>
                <a:gd name="T18" fmla="*/ 16 w 61"/>
                <a:gd name="T19" fmla="*/ 50 h 92"/>
                <a:gd name="T20" fmla="*/ 17 w 61"/>
                <a:gd name="T21" fmla="*/ 39 h 92"/>
                <a:gd name="T22" fmla="*/ 17 w 61"/>
                <a:gd name="T23" fmla="*/ 0 h 92"/>
                <a:gd name="T24" fmla="*/ 0 w 61"/>
                <a:gd name="T25" fmla="*/ 0 h 92"/>
                <a:gd name="T26" fmla="*/ 0 w 61"/>
                <a:gd name="T27" fmla="*/ 92 h 92"/>
                <a:gd name="T28" fmla="*/ 16 w 61"/>
                <a:gd name="T29" fmla="*/ 92 h 92"/>
                <a:gd name="T30" fmla="*/ 16 w 61"/>
                <a:gd name="T31" fmla="*/ 71 h 92"/>
                <a:gd name="T32" fmla="*/ 16 w 61"/>
                <a:gd name="T33" fmla="*/ 61 h 92"/>
                <a:gd name="T34" fmla="*/ 23 w 61"/>
                <a:gd name="T35" fmla="*/ 61 h 92"/>
                <a:gd name="T36" fmla="*/ 43 w 61"/>
                <a:gd name="T3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92">
                  <a:moveTo>
                    <a:pt x="43" y="92"/>
                  </a:moveTo>
                  <a:cubicBezTo>
                    <a:pt x="61" y="92"/>
                    <a:pt x="61" y="92"/>
                    <a:pt x="61" y="92"/>
                  </a:cubicBezTo>
                  <a:cubicBezTo>
                    <a:pt x="41" y="62"/>
                    <a:pt x="41" y="62"/>
                    <a:pt x="41" y="62"/>
                  </a:cubicBezTo>
                  <a:cubicBezTo>
                    <a:pt x="39" y="59"/>
                    <a:pt x="37" y="57"/>
                    <a:pt x="35" y="56"/>
                  </a:cubicBezTo>
                  <a:cubicBezTo>
                    <a:pt x="35" y="55"/>
                    <a:pt x="35" y="55"/>
                    <a:pt x="35" y="55"/>
                  </a:cubicBezTo>
                  <a:cubicBezTo>
                    <a:pt x="37" y="54"/>
                    <a:pt x="39" y="52"/>
                    <a:pt x="41" y="50"/>
                  </a:cubicBezTo>
                  <a:cubicBezTo>
                    <a:pt x="59" y="27"/>
                    <a:pt x="59" y="27"/>
                    <a:pt x="59" y="27"/>
                  </a:cubicBezTo>
                  <a:cubicBezTo>
                    <a:pt x="41" y="27"/>
                    <a:pt x="41" y="27"/>
                    <a:pt x="41" y="27"/>
                  </a:cubicBezTo>
                  <a:cubicBezTo>
                    <a:pt x="23" y="50"/>
                    <a:pt x="23" y="50"/>
                    <a:pt x="23" y="50"/>
                  </a:cubicBezTo>
                  <a:cubicBezTo>
                    <a:pt x="16" y="50"/>
                    <a:pt x="16" y="50"/>
                    <a:pt x="16" y="50"/>
                  </a:cubicBezTo>
                  <a:cubicBezTo>
                    <a:pt x="16" y="47"/>
                    <a:pt x="17" y="43"/>
                    <a:pt x="17" y="39"/>
                  </a:cubicBezTo>
                  <a:cubicBezTo>
                    <a:pt x="17" y="0"/>
                    <a:pt x="17" y="0"/>
                    <a:pt x="17" y="0"/>
                  </a:cubicBezTo>
                  <a:cubicBezTo>
                    <a:pt x="0" y="0"/>
                    <a:pt x="0" y="0"/>
                    <a:pt x="0" y="0"/>
                  </a:cubicBezTo>
                  <a:cubicBezTo>
                    <a:pt x="0" y="92"/>
                    <a:pt x="0" y="92"/>
                    <a:pt x="0" y="92"/>
                  </a:cubicBezTo>
                  <a:cubicBezTo>
                    <a:pt x="16" y="92"/>
                    <a:pt x="16" y="92"/>
                    <a:pt x="16" y="92"/>
                  </a:cubicBezTo>
                  <a:cubicBezTo>
                    <a:pt x="16" y="71"/>
                    <a:pt x="16" y="71"/>
                    <a:pt x="16" y="71"/>
                  </a:cubicBezTo>
                  <a:cubicBezTo>
                    <a:pt x="16" y="69"/>
                    <a:pt x="16" y="65"/>
                    <a:pt x="16" y="61"/>
                  </a:cubicBezTo>
                  <a:cubicBezTo>
                    <a:pt x="23" y="61"/>
                    <a:pt x="23" y="61"/>
                    <a:pt x="23" y="61"/>
                  </a:cubicBezTo>
                  <a:lnTo>
                    <a:pt x="43" y="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sz="2400"/>
            </a:p>
          </p:txBody>
        </p:sp>
        <p:sp>
          <p:nvSpPr>
            <p:cNvPr id="17" name="Freeform 8"/>
            <p:cNvSpPr>
              <a:spLocks noEditPoints="1"/>
            </p:cNvSpPr>
            <p:nvPr/>
          </p:nvSpPr>
          <p:spPr bwMode="auto">
            <a:xfrm>
              <a:off x="681237" y="4903519"/>
              <a:ext cx="107505" cy="121496"/>
            </a:xfrm>
            <a:custGeom>
              <a:avLst/>
              <a:gdLst>
                <a:gd name="T0" fmla="*/ 61 w 61"/>
                <a:gd name="T1" fmla="*/ 23 h 69"/>
                <a:gd name="T2" fmla="*/ 54 w 61"/>
                <a:gd name="T3" fmla="*/ 6 h 69"/>
                <a:gd name="T4" fmla="*/ 31 w 61"/>
                <a:gd name="T5" fmla="*/ 0 h 69"/>
                <a:gd name="T6" fmla="*/ 7 w 61"/>
                <a:gd name="T7" fmla="*/ 8 h 69"/>
                <a:gd name="T8" fmla="*/ 0 w 61"/>
                <a:gd name="T9" fmla="*/ 34 h 69"/>
                <a:gd name="T10" fmla="*/ 7 w 61"/>
                <a:gd name="T11" fmla="*/ 61 h 69"/>
                <a:gd name="T12" fmla="*/ 32 w 61"/>
                <a:gd name="T13" fmla="*/ 69 h 69"/>
                <a:gd name="T14" fmla="*/ 59 w 61"/>
                <a:gd name="T15" fmla="*/ 64 h 69"/>
                <a:gd name="T16" fmla="*/ 58 w 61"/>
                <a:gd name="T17" fmla="*/ 54 h 69"/>
                <a:gd name="T18" fmla="*/ 34 w 61"/>
                <a:gd name="T19" fmla="*/ 55 h 69"/>
                <a:gd name="T20" fmla="*/ 22 w 61"/>
                <a:gd name="T21" fmla="*/ 53 h 69"/>
                <a:gd name="T22" fmla="*/ 17 w 61"/>
                <a:gd name="T23" fmla="*/ 41 h 69"/>
                <a:gd name="T24" fmla="*/ 44 w 61"/>
                <a:gd name="T25" fmla="*/ 41 h 69"/>
                <a:gd name="T26" fmla="*/ 61 w 61"/>
                <a:gd name="T27" fmla="*/ 23 h 69"/>
                <a:gd name="T28" fmla="*/ 45 w 61"/>
                <a:gd name="T29" fmla="*/ 22 h 69"/>
                <a:gd name="T30" fmla="*/ 39 w 61"/>
                <a:gd name="T31" fmla="*/ 30 h 69"/>
                <a:gd name="T32" fmla="*/ 17 w 61"/>
                <a:gd name="T33" fmla="*/ 30 h 69"/>
                <a:gd name="T34" fmla="*/ 20 w 61"/>
                <a:gd name="T35" fmla="*/ 16 h 69"/>
                <a:gd name="T36" fmla="*/ 32 w 61"/>
                <a:gd name="T37" fmla="*/ 13 h 69"/>
                <a:gd name="T38" fmla="*/ 42 w 61"/>
                <a:gd name="T39" fmla="*/ 15 h 69"/>
                <a:gd name="T40" fmla="*/ 45 w 61"/>
                <a:gd name="T41"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69">
                  <a:moveTo>
                    <a:pt x="61" y="23"/>
                  </a:moveTo>
                  <a:cubicBezTo>
                    <a:pt x="61" y="15"/>
                    <a:pt x="59" y="9"/>
                    <a:pt x="54" y="6"/>
                  </a:cubicBezTo>
                  <a:cubicBezTo>
                    <a:pt x="49" y="2"/>
                    <a:pt x="42" y="0"/>
                    <a:pt x="31" y="0"/>
                  </a:cubicBezTo>
                  <a:cubicBezTo>
                    <a:pt x="20" y="0"/>
                    <a:pt x="12" y="3"/>
                    <a:pt x="7" y="8"/>
                  </a:cubicBezTo>
                  <a:cubicBezTo>
                    <a:pt x="2" y="13"/>
                    <a:pt x="0" y="22"/>
                    <a:pt x="0" y="34"/>
                  </a:cubicBezTo>
                  <a:cubicBezTo>
                    <a:pt x="0" y="47"/>
                    <a:pt x="2" y="55"/>
                    <a:pt x="7" y="61"/>
                  </a:cubicBezTo>
                  <a:cubicBezTo>
                    <a:pt x="12" y="66"/>
                    <a:pt x="21" y="69"/>
                    <a:pt x="32" y="69"/>
                  </a:cubicBezTo>
                  <a:cubicBezTo>
                    <a:pt x="44" y="69"/>
                    <a:pt x="53" y="67"/>
                    <a:pt x="59" y="64"/>
                  </a:cubicBezTo>
                  <a:cubicBezTo>
                    <a:pt x="58" y="54"/>
                    <a:pt x="58" y="54"/>
                    <a:pt x="58" y="54"/>
                  </a:cubicBezTo>
                  <a:cubicBezTo>
                    <a:pt x="49" y="55"/>
                    <a:pt x="41" y="55"/>
                    <a:pt x="34" y="55"/>
                  </a:cubicBezTo>
                  <a:cubicBezTo>
                    <a:pt x="29" y="55"/>
                    <a:pt x="24" y="54"/>
                    <a:pt x="22" y="53"/>
                  </a:cubicBezTo>
                  <a:cubicBezTo>
                    <a:pt x="19" y="51"/>
                    <a:pt x="18" y="47"/>
                    <a:pt x="17" y="41"/>
                  </a:cubicBezTo>
                  <a:cubicBezTo>
                    <a:pt x="44" y="41"/>
                    <a:pt x="44" y="41"/>
                    <a:pt x="44" y="41"/>
                  </a:cubicBezTo>
                  <a:cubicBezTo>
                    <a:pt x="55" y="41"/>
                    <a:pt x="61" y="35"/>
                    <a:pt x="61" y="23"/>
                  </a:cubicBezTo>
                  <a:moveTo>
                    <a:pt x="45" y="22"/>
                  </a:moveTo>
                  <a:cubicBezTo>
                    <a:pt x="45" y="27"/>
                    <a:pt x="43" y="30"/>
                    <a:pt x="39" y="30"/>
                  </a:cubicBezTo>
                  <a:cubicBezTo>
                    <a:pt x="17" y="30"/>
                    <a:pt x="17" y="30"/>
                    <a:pt x="17" y="30"/>
                  </a:cubicBezTo>
                  <a:cubicBezTo>
                    <a:pt x="17" y="23"/>
                    <a:pt x="18" y="19"/>
                    <a:pt x="20" y="16"/>
                  </a:cubicBezTo>
                  <a:cubicBezTo>
                    <a:pt x="22" y="14"/>
                    <a:pt x="26" y="13"/>
                    <a:pt x="32" y="13"/>
                  </a:cubicBezTo>
                  <a:cubicBezTo>
                    <a:pt x="37" y="13"/>
                    <a:pt x="40" y="13"/>
                    <a:pt x="42" y="15"/>
                  </a:cubicBezTo>
                  <a:cubicBezTo>
                    <a:pt x="44" y="16"/>
                    <a:pt x="45" y="19"/>
                    <a:pt x="45" y="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sz="2400"/>
            </a:p>
          </p:txBody>
        </p:sp>
        <p:sp>
          <p:nvSpPr>
            <p:cNvPr id="18" name="Freeform 9"/>
            <p:cNvSpPr>
              <a:spLocks noEditPoints="1"/>
            </p:cNvSpPr>
            <p:nvPr/>
          </p:nvSpPr>
          <p:spPr bwMode="auto">
            <a:xfrm>
              <a:off x="623803" y="4687773"/>
              <a:ext cx="219428" cy="204701"/>
            </a:xfrm>
            <a:custGeom>
              <a:avLst/>
              <a:gdLst>
                <a:gd name="T0" fmla="*/ 65 w 125"/>
                <a:gd name="T1" fmla="*/ 1 h 116"/>
                <a:gd name="T2" fmla="*/ 0 w 125"/>
                <a:gd name="T3" fmla="*/ 44 h 116"/>
                <a:gd name="T4" fmla="*/ 13 w 125"/>
                <a:gd name="T5" fmla="*/ 76 h 116"/>
                <a:gd name="T6" fmla="*/ 39 w 125"/>
                <a:gd name="T7" fmla="*/ 91 h 116"/>
                <a:gd name="T8" fmla="*/ 39 w 125"/>
                <a:gd name="T9" fmla="*/ 91 h 116"/>
                <a:gd name="T10" fmla="*/ 39 w 125"/>
                <a:gd name="T11" fmla="*/ 92 h 116"/>
                <a:gd name="T12" fmla="*/ 39 w 125"/>
                <a:gd name="T13" fmla="*/ 92 h 116"/>
                <a:gd name="T14" fmla="*/ 21 w 125"/>
                <a:gd name="T15" fmla="*/ 116 h 116"/>
                <a:gd name="T16" fmla="*/ 30 w 125"/>
                <a:gd name="T17" fmla="*/ 116 h 116"/>
                <a:gd name="T18" fmla="*/ 66 w 125"/>
                <a:gd name="T19" fmla="*/ 95 h 116"/>
                <a:gd name="T20" fmla="*/ 124 w 125"/>
                <a:gd name="T21" fmla="*/ 49 h 116"/>
                <a:gd name="T22" fmla="*/ 65 w 125"/>
                <a:gd name="T23" fmla="*/ 1 h 116"/>
                <a:gd name="T24" fmla="*/ 82 w 125"/>
                <a:gd name="T25" fmla="*/ 77 h 116"/>
                <a:gd name="T26" fmla="*/ 52 w 125"/>
                <a:gd name="T27" fmla="*/ 85 h 116"/>
                <a:gd name="T28" fmla="*/ 70 w 125"/>
                <a:gd name="T29" fmla="*/ 56 h 116"/>
                <a:gd name="T30" fmla="*/ 68 w 125"/>
                <a:gd name="T31" fmla="*/ 56 h 116"/>
                <a:gd name="T32" fmla="*/ 41 w 125"/>
                <a:gd name="T33" fmla="*/ 83 h 116"/>
                <a:gd name="T34" fmla="*/ 32 w 125"/>
                <a:gd name="T35" fmla="*/ 78 h 116"/>
                <a:gd name="T36" fmla="*/ 35 w 125"/>
                <a:gd name="T37" fmla="*/ 29 h 116"/>
                <a:gd name="T38" fmla="*/ 75 w 125"/>
                <a:gd name="T39" fmla="*/ 19 h 116"/>
                <a:gd name="T40" fmla="*/ 99 w 125"/>
                <a:gd name="T41" fmla="*/ 16 h 116"/>
                <a:gd name="T42" fmla="*/ 82 w 125"/>
                <a:gd name="T4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16">
                  <a:moveTo>
                    <a:pt x="65" y="1"/>
                  </a:moveTo>
                  <a:cubicBezTo>
                    <a:pt x="30" y="0"/>
                    <a:pt x="1" y="19"/>
                    <a:pt x="0" y="44"/>
                  </a:cubicBezTo>
                  <a:cubicBezTo>
                    <a:pt x="0" y="56"/>
                    <a:pt x="3" y="67"/>
                    <a:pt x="13" y="76"/>
                  </a:cubicBezTo>
                  <a:cubicBezTo>
                    <a:pt x="26" y="89"/>
                    <a:pt x="39" y="91"/>
                    <a:pt x="39" y="91"/>
                  </a:cubicBezTo>
                  <a:cubicBezTo>
                    <a:pt x="39" y="91"/>
                    <a:pt x="39" y="91"/>
                    <a:pt x="39" y="91"/>
                  </a:cubicBezTo>
                  <a:cubicBezTo>
                    <a:pt x="39" y="92"/>
                    <a:pt x="39" y="92"/>
                    <a:pt x="39" y="92"/>
                  </a:cubicBezTo>
                  <a:cubicBezTo>
                    <a:pt x="39" y="92"/>
                    <a:pt x="39" y="92"/>
                    <a:pt x="39" y="92"/>
                  </a:cubicBezTo>
                  <a:cubicBezTo>
                    <a:pt x="38" y="93"/>
                    <a:pt x="21" y="116"/>
                    <a:pt x="21" y="116"/>
                  </a:cubicBezTo>
                  <a:cubicBezTo>
                    <a:pt x="30" y="116"/>
                    <a:pt x="30" y="116"/>
                    <a:pt x="30" y="116"/>
                  </a:cubicBezTo>
                  <a:cubicBezTo>
                    <a:pt x="39" y="109"/>
                    <a:pt x="60" y="95"/>
                    <a:pt x="66" y="95"/>
                  </a:cubicBezTo>
                  <a:cubicBezTo>
                    <a:pt x="104" y="94"/>
                    <a:pt x="124" y="70"/>
                    <a:pt x="124" y="49"/>
                  </a:cubicBezTo>
                  <a:cubicBezTo>
                    <a:pt x="125" y="24"/>
                    <a:pt x="100" y="3"/>
                    <a:pt x="65" y="1"/>
                  </a:cubicBezTo>
                  <a:close/>
                  <a:moveTo>
                    <a:pt x="82" y="77"/>
                  </a:moveTo>
                  <a:cubicBezTo>
                    <a:pt x="74" y="83"/>
                    <a:pt x="62" y="86"/>
                    <a:pt x="52" y="85"/>
                  </a:cubicBezTo>
                  <a:cubicBezTo>
                    <a:pt x="60" y="71"/>
                    <a:pt x="70" y="56"/>
                    <a:pt x="70" y="56"/>
                  </a:cubicBezTo>
                  <a:cubicBezTo>
                    <a:pt x="68" y="56"/>
                    <a:pt x="68" y="56"/>
                    <a:pt x="68" y="56"/>
                  </a:cubicBezTo>
                  <a:cubicBezTo>
                    <a:pt x="65" y="59"/>
                    <a:pt x="52" y="69"/>
                    <a:pt x="41" y="83"/>
                  </a:cubicBezTo>
                  <a:cubicBezTo>
                    <a:pt x="37" y="82"/>
                    <a:pt x="34" y="80"/>
                    <a:pt x="32" y="78"/>
                  </a:cubicBezTo>
                  <a:cubicBezTo>
                    <a:pt x="17" y="65"/>
                    <a:pt x="20" y="41"/>
                    <a:pt x="35" y="29"/>
                  </a:cubicBezTo>
                  <a:cubicBezTo>
                    <a:pt x="47" y="19"/>
                    <a:pt x="62" y="19"/>
                    <a:pt x="75" y="19"/>
                  </a:cubicBezTo>
                  <a:cubicBezTo>
                    <a:pt x="89" y="19"/>
                    <a:pt x="99" y="16"/>
                    <a:pt x="99" y="16"/>
                  </a:cubicBezTo>
                  <a:cubicBezTo>
                    <a:pt x="99" y="16"/>
                    <a:pt x="108" y="56"/>
                    <a:pt x="82"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sz="2400"/>
            </a:p>
          </p:txBody>
        </p:sp>
      </p:grpSp>
      <p:pic>
        <p:nvPicPr>
          <p:cNvPr id="19" name="Picture 2" descr="C:\Essi yleiset\LUKE töitä\Powerpoint-pohjat\Esityspohja 2019\c_natural_resources_white.png"/>
          <p:cNvPicPr>
            <a:picLocks noChangeAspect="1" noChangeArrowheads="1"/>
          </p:cNvPicPr>
          <p:nvPr userDrawn="1"/>
        </p:nvPicPr>
        <p:blipFill>
          <a:blip r:embed="rId27" cstate="print">
            <a:extLst>
              <a:ext uri="{28A0092B-C50C-407E-A947-70E740481C1C}">
                <a14:useLocalDpi xmlns:a14="http://schemas.microsoft.com/office/drawing/2010/main"/>
              </a:ext>
            </a:extLst>
          </a:blip>
          <a:srcRect/>
          <a:stretch>
            <a:fillRect/>
          </a:stretch>
        </p:blipFill>
        <p:spPr bwMode="auto">
          <a:xfrm>
            <a:off x="1234266" y="6536788"/>
            <a:ext cx="2959689" cy="1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07115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Lst>
  <p:hf hdr="0"/>
  <p:txStyles>
    <p:titleStyle>
      <a:lvl1pPr algn="l" defTabSz="609585" rtl="0" eaLnBrk="1" fontAlgn="base" hangingPunct="1">
        <a:spcBef>
          <a:spcPct val="0"/>
        </a:spcBef>
        <a:spcAft>
          <a:spcPct val="0"/>
        </a:spcAft>
        <a:defRPr sz="3467" kern="1200">
          <a:solidFill>
            <a:schemeClr val="accent1"/>
          </a:solidFill>
          <a:latin typeface="Arial"/>
          <a:ea typeface="ＭＳ Ｐゴシック" charset="0"/>
          <a:cs typeface="Arial"/>
        </a:defRPr>
      </a:lvl1pPr>
      <a:lvl2pPr algn="l" defTabSz="609585" rtl="0" eaLnBrk="1" fontAlgn="base" hangingPunct="1">
        <a:spcBef>
          <a:spcPct val="0"/>
        </a:spcBef>
        <a:spcAft>
          <a:spcPct val="0"/>
        </a:spcAft>
        <a:defRPr sz="3467">
          <a:solidFill>
            <a:schemeClr val="accent1"/>
          </a:solidFill>
          <a:latin typeface="Arial" charset="0"/>
          <a:ea typeface="ＭＳ Ｐゴシック" charset="0"/>
          <a:cs typeface="Arial" charset="0"/>
        </a:defRPr>
      </a:lvl2pPr>
      <a:lvl3pPr algn="l" defTabSz="609585" rtl="0" eaLnBrk="1" fontAlgn="base" hangingPunct="1">
        <a:spcBef>
          <a:spcPct val="0"/>
        </a:spcBef>
        <a:spcAft>
          <a:spcPct val="0"/>
        </a:spcAft>
        <a:defRPr sz="3467">
          <a:solidFill>
            <a:schemeClr val="accent1"/>
          </a:solidFill>
          <a:latin typeface="Arial" charset="0"/>
          <a:ea typeface="ＭＳ Ｐゴシック" charset="0"/>
          <a:cs typeface="Arial" charset="0"/>
        </a:defRPr>
      </a:lvl3pPr>
      <a:lvl4pPr algn="l" defTabSz="609585" rtl="0" eaLnBrk="1" fontAlgn="base" hangingPunct="1">
        <a:spcBef>
          <a:spcPct val="0"/>
        </a:spcBef>
        <a:spcAft>
          <a:spcPct val="0"/>
        </a:spcAft>
        <a:defRPr sz="3467">
          <a:solidFill>
            <a:schemeClr val="accent1"/>
          </a:solidFill>
          <a:latin typeface="Arial" charset="0"/>
          <a:ea typeface="ＭＳ Ｐゴシック" charset="0"/>
          <a:cs typeface="Arial" charset="0"/>
        </a:defRPr>
      </a:lvl4pPr>
      <a:lvl5pPr algn="l" defTabSz="609585" rtl="0" eaLnBrk="1" fontAlgn="base" hangingPunct="1">
        <a:spcBef>
          <a:spcPct val="0"/>
        </a:spcBef>
        <a:spcAft>
          <a:spcPct val="0"/>
        </a:spcAft>
        <a:defRPr sz="3467">
          <a:solidFill>
            <a:schemeClr val="accent1"/>
          </a:solidFill>
          <a:latin typeface="Arial" charset="0"/>
          <a:ea typeface="ＭＳ Ｐゴシック" charset="0"/>
          <a:cs typeface="Arial" charset="0"/>
        </a:defRPr>
      </a:lvl5pPr>
      <a:lvl6pPr marL="609585" algn="l" defTabSz="609585" rtl="0" eaLnBrk="1" fontAlgn="base" hangingPunct="1">
        <a:spcBef>
          <a:spcPct val="0"/>
        </a:spcBef>
        <a:spcAft>
          <a:spcPct val="0"/>
        </a:spcAft>
        <a:defRPr sz="3467">
          <a:solidFill>
            <a:schemeClr val="accent1"/>
          </a:solidFill>
          <a:latin typeface="Arial" charset="0"/>
          <a:ea typeface="ＭＳ Ｐゴシック" charset="0"/>
        </a:defRPr>
      </a:lvl6pPr>
      <a:lvl7pPr marL="1219170" algn="l" defTabSz="609585" rtl="0" eaLnBrk="1" fontAlgn="base" hangingPunct="1">
        <a:spcBef>
          <a:spcPct val="0"/>
        </a:spcBef>
        <a:spcAft>
          <a:spcPct val="0"/>
        </a:spcAft>
        <a:defRPr sz="3467">
          <a:solidFill>
            <a:schemeClr val="accent1"/>
          </a:solidFill>
          <a:latin typeface="Arial" charset="0"/>
          <a:ea typeface="ＭＳ Ｐゴシック" charset="0"/>
        </a:defRPr>
      </a:lvl7pPr>
      <a:lvl8pPr marL="1828754" algn="l" defTabSz="609585" rtl="0" eaLnBrk="1" fontAlgn="base" hangingPunct="1">
        <a:spcBef>
          <a:spcPct val="0"/>
        </a:spcBef>
        <a:spcAft>
          <a:spcPct val="0"/>
        </a:spcAft>
        <a:defRPr sz="3467">
          <a:solidFill>
            <a:schemeClr val="accent1"/>
          </a:solidFill>
          <a:latin typeface="Arial" charset="0"/>
          <a:ea typeface="ＭＳ Ｐゴシック" charset="0"/>
        </a:defRPr>
      </a:lvl8pPr>
      <a:lvl9pPr marL="2438339" algn="l" defTabSz="609585" rtl="0" eaLnBrk="1" fontAlgn="base" hangingPunct="1">
        <a:spcBef>
          <a:spcPct val="0"/>
        </a:spcBef>
        <a:spcAft>
          <a:spcPct val="0"/>
        </a:spcAft>
        <a:defRPr sz="3467">
          <a:solidFill>
            <a:schemeClr val="accent1"/>
          </a:solidFill>
          <a:latin typeface="Arial" charset="0"/>
          <a:ea typeface="ＭＳ Ｐゴシック" charset="0"/>
        </a:defRPr>
      </a:lvl9pPr>
    </p:titleStyle>
    <p:bodyStyle>
      <a:lvl1pPr algn="l" defTabSz="609585" rtl="0" eaLnBrk="1" fontAlgn="base" hangingPunct="1">
        <a:spcBef>
          <a:spcPct val="20000"/>
        </a:spcBef>
        <a:spcAft>
          <a:spcPct val="0"/>
        </a:spcAft>
        <a:defRPr sz="2667" kern="1200">
          <a:solidFill>
            <a:schemeClr val="tx1"/>
          </a:solidFill>
          <a:latin typeface="Arial"/>
          <a:ea typeface="ＭＳ Ｐゴシック" charset="0"/>
          <a:cs typeface="Arial"/>
        </a:defRPr>
      </a:lvl1pPr>
      <a:lvl2pPr marL="990575" indent="-380990" algn="l" defTabSz="609585" rtl="0" eaLnBrk="1" fontAlgn="base" hangingPunct="1">
        <a:spcBef>
          <a:spcPct val="20000"/>
        </a:spcBef>
        <a:spcAft>
          <a:spcPct val="0"/>
        </a:spcAft>
        <a:buFont typeface="Arial" charset="0"/>
        <a:buChar char="–"/>
        <a:defRPr sz="2667" kern="1200">
          <a:solidFill>
            <a:schemeClr val="tx1"/>
          </a:solidFill>
          <a:latin typeface="Arial"/>
          <a:ea typeface="ＭＳ Ｐゴシック" charset="0"/>
          <a:cs typeface="Arial"/>
        </a:defRPr>
      </a:lvl2pPr>
      <a:lvl3pPr marL="1523962" indent="-304792" algn="l" defTabSz="609585" rtl="0" eaLnBrk="1" fontAlgn="base" hangingPunct="1">
        <a:spcBef>
          <a:spcPct val="20000"/>
        </a:spcBef>
        <a:spcAft>
          <a:spcPct val="0"/>
        </a:spcAft>
        <a:buFont typeface="Arial" charset="0"/>
        <a:buChar char="•"/>
        <a:defRPr sz="2667" kern="1200">
          <a:solidFill>
            <a:schemeClr val="tx1"/>
          </a:solidFill>
          <a:latin typeface="Arial"/>
          <a:ea typeface="ＭＳ Ｐゴシック" charset="0"/>
          <a:cs typeface="Arial"/>
        </a:defRPr>
      </a:lvl3pPr>
      <a:lvl4pPr marL="2133547" indent="-304792" algn="l" defTabSz="609585" rtl="0" eaLnBrk="1" fontAlgn="base" hangingPunct="1">
        <a:spcBef>
          <a:spcPct val="20000"/>
        </a:spcBef>
        <a:spcAft>
          <a:spcPct val="0"/>
        </a:spcAft>
        <a:buFont typeface="Arial" charset="0"/>
        <a:buChar char="–"/>
        <a:defRPr sz="2133" kern="1200">
          <a:solidFill>
            <a:schemeClr val="tx1"/>
          </a:solidFill>
          <a:latin typeface="Arial"/>
          <a:ea typeface="ＭＳ Ｐゴシック" charset="0"/>
          <a:cs typeface="Arial"/>
        </a:defRPr>
      </a:lvl4pPr>
      <a:lvl5pPr marL="2743131" indent="-304792" algn="l" defTabSz="609585" rtl="0" eaLnBrk="1" fontAlgn="base" hangingPunct="1">
        <a:spcBef>
          <a:spcPct val="20000"/>
        </a:spcBef>
        <a:spcAft>
          <a:spcPct val="0"/>
        </a:spcAft>
        <a:buFont typeface="Arial" charset="0"/>
        <a:buChar char="»"/>
        <a:defRPr sz="2133" kern="1200">
          <a:solidFill>
            <a:schemeClr val="tx1"/>
          </a:solidFill>
          <a:latin typeface="Arial"/>
          <a:ea typeface="ＭＳ Ｐゴシック"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49EB063-C825-6849-F602-97506A0C70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6C529835-3FBE-C62D-1869-58351E84A2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5D424C0-C07E-20E1-D8B5-62B09A8E11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C4FE53-EA12-4270-A3EB-B072D39DC302}" type="datetimeFigureOut">
              <a:rPr lang="fi-FI" smtClean="0"/>
              <a:t>21.4.2023</a:t>
            </a:fld>
            <a:endParaRPr lang="fi-FI"/>
          </a:p>
        </p:txBody>
      </p:sp>
      <p:sp>
        <p:nvSpPr>
          <p:cNvPr id="5" name="Alatunnisteen paikkamerkki 4">
            <a:extLst>
              <a:ext uri="{FF2B5EF4-FFF2-40B4-BE49-F238E27FC236}">
                <a16:creationId xmlns:a16="http://schemas.microsoft.com/office/drawing/2014/main" id="{BC464DAC-1EF9-5077-DF34-5F4CD5B728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0332AA76-E07C-936F-7572-30B2114798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C198F7-ED4F-4F0E-8974-A4245319187C}" type="slidenum">
              <a:rPr lang="fi-FI" smtClean="0"/>
              <a:t>‹#›</a:t>
            </a:fld>
            <a:endParaRPr lang="fi-FI"/>
          </a:p>
        </p:txBody>
      </p:sp>
    </p:spTree>
    <p:extLst>
      <p:ext uri="{BB962C8B-B14F-4D97-AF65-F5344CB8AC3E}">
        <p14:creationId xmlns:p14="http://schemas.microsoft.com/office/powerpoint/2010/main" val="366342720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sitoumus2050.fi/materiaalisitoumukset#/?commitmentType=583644&amp;category=materiaalisitoumukset" TargetMode="External"/><Relationship Id="rId2" Type="http://schemas.openxmlformats.org/officeDocument/2006/relationships/hyperlink" Target="https://www.motiva.fi/ratkaisut/materiaalitehokkuus/materiaalitehokkuuden_sitoumukset/elintarvikealan_sitoumus" TargetMode="Externa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9.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hyperlink" Target="https://www.unep.org/resources/report/unep-food-waste-index-report-202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hyperlink" Target="https://ym.fi/jatteet/jatelaki"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hyperlink" Target="https://jukuri.luke.fi/handle/10024/552987"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hyperlink" Target="https://ym.fi/jatteet/jatelaki" TargetMode="External"/><Relationship Id="rId4" Type="http://schemas.openxmlformats.org/officeDocument/2006/relationships/hyperlink" Target="http://urn.fi/URN:ISBN:978-952-380-590-3"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projects.luke.fi/ravintolafoorumi/" TargetMode="External"/><Relationship Id="rId7" Type="http://schemas.openxmlformats.org/officeDocument/2006/relationships/image" Target="../media/image49.png"/><Relationship Id="rId12"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s://projects.luke.fi/ravintolafoorumi/ajankohtaista/" TargetMode="External"/><Relationship Id="rId11" Type="http://schemas.openxmlformats.org/officeDocument/2006/relationships/image" Target="../media/image53.png"/><Relationship Id="rId5" Type="http://schemas.openxmlformats.org/officeDocument/2006/relationships/hyperlink" Target="https://projects.luke.fi/ravintolafoorumi/ruokahavikinmittaaminen/" TargetMode="External"/><Relationship Id="rId10" Type="http://schemas.openxmlformats.org/officeDocument/2006/relationships/image" Target="../media/image52.png"/><Relationship Id="rId4" Type="http://schemas.openxmlformats.org/officeDocument/2006/relationships/hyperlink" Target="https://projects.luke.fi/ravintolafoorumi/koulutusmateriaalit/" TargetMode="External"/><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ruokahavikkitiekartta.fi/" TargetMode="External"/><Relationship Id="rId7" Type="http://schemas.openxmlformats.org/officeDocument/2006/relationships/hyperlink" Target="https://eur03.safelinks.protection.outlook.com/?url=https%3A%2F%2Fruokahavikkitiekartta.fi%2F&amp;data=05%7C01%7Cmarita.kettunen%40luke.fi%7C517783004e9b44eacd5208db30e1e4c2%7C7c14dfa4c0fc47259f0476a443deb095%7C0%7C0%7C638157518978176015%7CUnknown%7CTWFpbGZsb3d8eyJWIjoiMC4wLjAwMDAiLCJQIjoiV2luMzIiLCJBTiI6Ik1haWwiLCJXVCI6Mn0%3D%7C3000%7C%7C%7C&amp;sdata=yOwDFl4rBm7Brt1Izk1sYiv%2Bxo%2BusM0Rq12HeFbpzY4%3D&amp;reserved=0"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projects.luke.fi/ruokahavikkiseuranta/tiekartta/"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6.pn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jpeg"/><Relationship Id="rId7" Type="http://schemas.openxmlformats.org/officeDocument/2006/relationships/hyperlink" Target="http://www.luke.fi/uutiskirje" TargetMode="External"/><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hyperlink" Target="http://www.luke.fi/" TargetMode="External"/><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1.sv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ustomXml" Target="../ink/ink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motiva.fi/ratkaisut/materiaalitehokkuus/materiaalitehokkuuden_sitoumukset/elintarvikealan_sitoumus" TargetMode="Externa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727A86-1207-076D-7CF4-3805886C95FE}"/>
              </a:ext>
            </a:extLst>
          </p:cNvPr>
          <p:cNvSpPr>
            <a:spLocks noGrp="1"/>
          </p:cNvSpPr>
          <p:nvPr>
            <p:ph type="ctrTitle"/>
          </p:nvPr>
        </p:nvSpPr>
        <p:spPr>
          <a:xfrm>
            <a:off x="774224" y="2036192"/>
            <a:ext cx="5587247" cy="2903494"/>
          </a:xfrm>
        </p:spPr>
        <p:txBody>
          <a:bodyPr>
            <a:normAutofit fontScale="90000"/>
          </a:bodyPr>
          <a:lstStyle/>
          <a:p>
            <a:br>
              <a:rPr lang="fi-FI" dirty="0"/>
            </a:br>
            <a:r>
              <a:rPr lang="fi-FI" b="0" dirty="0"/>
              <a:t>Vauhtia ravintoloiden ruokahävikin vähentämiseen</a:t>
            </a:r>
            <a:br>
              <a:rPr lang="fi-FI" dirty="0"/>
            </a:br>
            <a:br>
              <a:rPr lang="fi-FI" dirty="0"/>
            </a:br>
            <a:endParaRPr lang="fi-FI" dirty="0"/>
          </a:p>
        </p:txBody>
      </p:sp>
      <p:sp>
        <p:nvSpPr>
          <p:cNvPr id="3" name="Alaotsikko 2">
            <a:extLst>
              <a:ext uri="{FF2B5EF4-FFF2-40B4-BE49-F238E27FC236}">
                <a16:creationId xmlns:a16="http://schemas.microsoft.com/office/drawing/2014/main" id="{6B456099-F138-B4F4-58CB-637F2A946D7C}"/>
              </a:ext>
            </a:extLst>
          </p:cNvPr>
          <p:cNvSpPr>
            <a:spLocks noGrp="1"/>
          </p:cNvSpPr>
          <p:nvPr>
            <p:ph type="subTitle" idx="1"/>
          </p:nvPr>
        </p:nvSpPr>
        <p:spPr/>
        <p:txBody>
          <a:bodyPr>
            <a:normAutofit lnSpcReduction="10000"/>
          </a:bodyPr>
          <a:lstStyle/>
          <a:p>
            <a:r>
              <a:rPr lang="fi-FI"/>
              <a:t>Työpaja ravitsemispalveluille</a:t>
            </a:r>
          </a:p>
          <a:p>
            <a:r>
              <a:rPr lang="fi-FI"/>
              <a:t>30.3.2023</a:t>
            </a:r>
          </a:p>
        </p:txBody>
      </p:sp>
      <p:pic>
        <p:nvPicPr>
          <p:cNvPr id="6" name="Picture Placeholder 5" descr="A table is filled with food&#10;&#10;Description automatically generated with medium confidence">
            <a:extLst>
              <a:ext uri="{FF2B5EF4-FFF2-40B4-BE49-F238E27FC236}">
                <a16:creationId xmlns:a16="http://schemas.microsoft.com/office/drawing/2014/main" id="{A14D0805-40E7-4620-ABEF-55EE6EE0DC6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699" r="18699"/>
          <a:stretch>
            <a:fillRect/>
          </a:stretch>
        </p:blipFill>
        <p:spPr/>
      </p:pic>
      <p:pic>
        <p:nvPicPr>
          <p:cNvPr id="5" name="Picture 4" descr="Graphical user interface, application&#10;&#10;Description automatically generated with medium confidence">
            <a:extLst>
              <a:ext uri="{FF2B5EF4-FFF2-40B4-BE49-F238E27FC236}">
                <a16:creationId xmlns:a16="http://schemas.microsoft.com/office/drawing/2014/main" id="{3078F915-4872-4B73-96E3-D1D6AF049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0183" y="894577"/>
            <a:ext cx="4246082" cy="890807"/>
          </a:xfrm>
          <a:prstGeom prst="rect">
            <a:avLst/>
          </a:prstGeom>
        </p:spPr>
      </p:pic>
    </p:spTree>
    <p:extLst>
      <p:ext uri="{BB962C8B-B14F-4D97-AF65-F5344CB8AC3E}">
        <p14:creationId xmlns:p14="http://schemas.microsoft.com/office/powerpoint/2010/main" val="3787862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E3A7EB6B-6375-47C8-B7E6-BE9E978EB093}"/>
              </a:ext>
            </a:extLst>
          </p:cNvPr>
          <p:cNvSpPr>
            <a:spLocks noGrp="1"/>
          </p:cNvSpPr>
          <p:nvPr>
            <p:ph type="body" sz="quarter" idx="11"/>
          </p:nvPr>
        </p:nvSpPr>
        <p:spPr/>
        <p:txBody>
          <a:bodyPr>
            <a:normAutofit/>
          </a:bodyPr>
          <a:lstStyle/>
          <a:p>
            <a:r>
              <a:rPr lang="fi-FI"/>
              <a:t>Sitoumuskausi 2022–2026</a:t>
            </a:r>
          </a:p>
        </p:txBody>
      </p:sp>
      <p:sp>
        <p:nvSpPr>
          <p:cNvPr id="4" name="Dian numeron paikkamerkki 3">
            <a:extLst>
              <a:ext uri="{FF2B5EF4-FFF2-40B4-BE49-F238E27FC236}">
                <a16:creationId xmlns:a16="http://schemas.microsoft.com/office/drawing/2014/main" id="{B929C761-5720-4429-9462-B7809D8EDEE4}"/>
              </a:ext>
            </a:extLst>
          </p:cNvPr>
          <p:cNvSpPr>
            <a:spLocks noGrp="1"/>
          </p:cNvSpPr>
          <p:nvPr>
            <p:ph type="sldNum" sz="quarter" idx="4"/>
          </p:nvPr>
        </p:nvSpPr>
        <p:spPr/>
        <p:txBody>
          <a:bodyPr/>
          <a:lstStyle/>
          <a:p>
            <a:fld id="{9064E2CB-33B7-40EE-A85A-9A3259854675}" type="slidenum">
              <a:rPr lang="fi-FI" smtClean="0"/>
              <a:pPr/>
              <a:t>10</a:t>
            </a:fld>
            <a:endParaRPr lang="fi-FI"/>
          </a:p>
        </p:txBody>
      </p:sp>
      <p:pic>
        <p:nvPicPr>
          <p:cNvPr id="5" name="Content Placeholder 6" descr="Diagram&#10;&#10;Description automatically generated">
            <a:extLst>
              <a:ext uri="{FF2B5EF4-FFF2-40B4-BE49-F238E27FC236}">
                <a16:creationId xmlns:a16="http://schemas.microsoft.com/office/drawing/2014/main" id="{A4A381D1-9E54-480E-A564-C26997EF5D6E}"/>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val="0"/>
              </a:ext>
            </a:extLst>
          </a:blip>
          <a:srcRect l="5735" r="5832"/>
          <a:stretch/>
        </p:blipFill>
        <p:spPr>
          <a:xfrm>
            <a:off x="719286" y="1221319"/>
            <a:ext cx="10427636" cy="4607949"/>
          </a:xfrm>
          <a:noFill/>
        </p:spPr>
      </p:pic>
      <p:sp>
        <p:nvSpPr>
          <p:cNvPr id="2" name="Tekstiruutu 1">
            <a:extLst>
              <a:ext uri="{FF2B5EF4-FFF2-40B4-BE49-F238E27FC236}">
                <a16:creationId xmlns:a16="http://schemas.microsoft.com/office/drawing/2014/main" id="{C12F5162-3C24-B993-D651-7AE57F52373F}"/>
              </a:ext>
            </a:extLst>
          </p:cNvPr>
          <p:cNvSpPr txBox="1"/>
          <p:nvPr/>
        </p:nvSpPr>
        <p:spPr>
          <a:xfrm>
            <a:off x="763685" y="5895252"/>
            <a:ext cx="8928992" cy="420564"/>
          </a:xfrm>
          <a:prstGeom prst="rect">
            <a:avLst/>
          </a:prstGeom>
          <a:noFill/>
        </p:spPr>
        <p:txBody>
          <a:bodyPr wrap="square" rtlCol="0">
            <a:spAutoFit/>
          </a:bodyPr>
          <a:lstStyle/>
          <a:p>
            <a:r>
              <a:rPr lang="fi-FI" sz="2133">
                <a:solidFill>
                  <a:schemeClr val="accent5">
                    <a:lumMod val="75000"/>
                  </a:schemeClr>
                </a:solidFill>
              </a:rPr>
              <a:t>Motiva mukana koordinaattorina ja help deskin tarjoajana</a:t>
            </a:r>
            <a:r>
              <a:rPr lang="fi-FI" sz="2133"/>
              <a:t>.</a:t>
            </a:r>
          </a:p>
        </p:txBody>
      </p:sp>
    </p:spTree>
    <p:extLst>
      <p:ext uri="{BB962C8B-B14F-4D97-AF65-F5344CB8AC3E}">
        <p14:creationId xmlns:p14="http://schemas.microsoft.com/office/powerpoint/2010/main" val="3517867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7FDAF838-948D-4020-990E-9C7B3CBEFB75}"/>
              </a:ext>
            </a:extLst>
          </p:cNvPr>
          <p:cNvSpPr>
            <a:spLocks noGrp="1"/>
          </p:cNvSpPr>
          <p:nvPr>
            <p:ph sz="quarter" idx="10"/>
          </p:nvPr>
        </p:nvSpPr>
        <p:spPr>
          <a:xfrm>
            <a:off x="2063552" y="1220755"/>
            <a:ext cx="9518848" cy="4752479"/>
          </a:xfrm>
        </p:spPr>
        <p:txBody>
          <a:bodyPr>
            <a:normAutofit fontScale="85000" lnSpcReduction="20000"/>
          </a:bodyPr>
          <a:lstStyle/>
          <a:p>
            <a:pPr marL="0" indent="0" defTabSz="1006032" fontAlgn="base">
              <a:lnSpc>
                <a:spcPct val="120000"/>
              </a:lnSpc>
              <a:spcBef>
                <a:spcPct val="0"/>
              </a:spcBef>
              <a:spcAft>
                <a:spcPts val="1333"/>
              </a:spcAft>
              <a:buClr>
                <a:srgbClr val="C89E5A"/>
              </a:buClr>
              <a:buNone/>
              <a:defRPr/>
            </a:pPr>
            <a:r>
              <a:rPr lang="fi-FI" sz="2800" b="1" spc="-44">
                <a:solidFill>
                  <a:srgbClr val="2B3D4E"/>
                </a:solidFill>
              </a:rPr>
              <a:t>Elintarvikejätteen ja ruokahävikin vähentäminen </a:t>
            </a:r>
            <a:r>
              <a:rPr lang="fi-FI" sz="2800" spc="-44">
                <a:solidFill>
                  <a:srgbClr val="2B3D4E"/>
                </a:solidFill>
              </a:rPr>
              <a:t>elintarviketeollisuudessa, päivittäistavarakaupassa ja </a:t>
            </a:r>
            <a:r>
              <a:rPr lang="fi-FI" sz="2800" b="1" spc="-44">
                <a:solidFill>
                  <a:srgbClr val="2B3D4E"/>
                </a:solidFill>
              </a:rPr>
              <a:t>ravintoloissa</a:t>
            </a:r>
            <a:r>
              <a:rPr lang="fi-FI" sz="2800" spc="-44">
                <a:solidFill>
                  <a:srgbClr val="2B3D4E"/>
                </a:solidFill>
              </a:rPr>
              <a:t> </a:t>
            </a:r>
            <a:br>
              <a:rPr lang="fi-FI" spc="-44">
                <a:solidFill>
                  <a:srgbClr val="2B3D4E"/>
                </a:solidFill>
              </a:rPr>
            </a:br>
            <a:br>
              <a:rPr lang="fi-FI" spc="-44">
                <a:solidFill>
                  <a:srgbClr val="2B3D4E"/>
                </a:solidFill>
              </a:rPr>
            </a:br>
            <a:r>
              <a:rPr lang="fi-FI" sz="2800" b="1" spc="-44">
                <a:solidFill>
                  <a:srgbClr val="2B3D4E"/>
                </a:solidFill>
              </a:rPr>
              <a:t>Elintarvikepakkausten materiaalitehokkuuden parantaminen </a:t>
            </a:r>
            <a:r>
              <a:rPr lang="fi-FI" sz="2800" spc="-44">
                <a:solidFill>
                  <a:srgbClr val="2B3D4E"/>
                </a:solidFill>
              </a:rPr>
              <a:t>elintarviketeollisuudessa, päivittäistavarakaupassa ja </a:t>
            </a:r>
            <a:r>
              <a:rPr lang="fi-FI" sz="2800" b="1" spc="-44">
                <a:solidFill>
                  <a:srgbClr val="2B3D4E"/>
                </a:solidFill>
              </a:rPr>
              <a:t>ravintoloissa</a:t>
            </a:r>
            <a:r>
              <a:rPr lang="fi-FI" sz="2800" spc="-44">
                <a:solidFill>
                  <a:srgbClr val="2B3D4E"/>
                </a:solidFill>
              </a:rPr>
              <a:t>. Esim.</a:t>
            </a:r>
          </a:p>
          <a:p>
            <a:pPr marL="533387" lvl="1" indent="0" defTabSz="1006032" fontAlgn="base">
              <a:spcBef>
                <a:spcPct val="0"/>
              </a:spcBef>
              <a:spcAft>
                <a:spcPts val="1333"/>
              </a:spcAft>
              <a:buClr>
                <a:srgbClr val="C89E5A"/>
              </a:buClr>
              <a:buNone/>
              <a:defRPr/>
            </a:pPr>
            <a:r>
              <a:rPr lang="fi-FI" spc="-44">
                <a:solidFill>
                  <a:srgbClr val="2B3D4E"/>
                </a:solidFill>
              </a:rPr>
              <a:t>- pakkausten uudelleen käyttö</a:t>
            </a:r>
          </a:p>
          <a:p>
            <a:pPr marL="533387" lvl="1" indent="0" defTabSz="1006032" fontAlgn="base">
              <a:spcBef>
                <a:spcPct val="0"/>
              </a:spcBef>
              <a:spcAft>
                <a:spcPts val="1333"/>
              </a:spcAft>
              <a:buClr>
                <a:srgbClr val="C89E5A"/>
              </a:buClr>
              <a:buNone/>
              <a:defRPr/>
            </a:pPr>
            <a:r>
              <a:rPr lang="fi-FI" spc="-44">
                <a:solidFill>
                  <a:srgbClr val="2B3D4E"/>
                </a:solidFill>
              </a:rPr>
              <a:t>- pakkausten kierrättäminen materiaalina</a:t>
            </a:r>
          </a:p>
          <a:p>
            <a:pPr marL="533387" lvl="1" indent="0" defTabSz="1006032" fontAlgn="base">
              <a:spcBef>
                <a:spcPct val="0"/>
              </a:spcBef>
              <a:spcAft>
                <a:spcPts val="1333"/>
              </a:spcAft>
              <a:buClr>
                <a:srgbClr val="C89E5A"/>
              </a:buClr>
              <a:buNone/>
              <a:defRPr/>
            </a:pPr>
            <a:r>
              <a:rPr lang="fi-FI" spc="-44">
                <a:solidFill>
                  <a:srgbClr val="2B3D4E"/>
                </a:solidFill>
              </a:rPr>
              <a:t>- muovin määrän vähentäminen pakkauksista</a:t>
            </a:r>
          </a:p>
          <a:p>
            <a:pPr marL="0" indent="0" defTabSz="1006032" fontAlgn="base">
              <a:spcBef>
                <a:spcPct val="0"/>
              </a:spcBef>
              <a:spcAft>
                <a:spcPts val="800"/>
              </a:spcAft>
              <a:buClr>
                <a:srgbClr val="C89E5A"/>
              </a:buClr>
              <a:buNone/>
              <a:defRPr/>
            </a:pPr>
            <a:br>
              <a:rPr lang="fi-FI" sz="2800" spc="-44">
                <a:solidFill>
                  <a:srgbClr val="2B3D4E"/>
                </a:solidFill>
              </a:rPr>
            </a:br>
            <a:r>
              <a:rPr lang="fi-FI" sz="2800" spc="-44">
                <a:solidFill>
                  <a:srgbClr val="2B3D4E"/>
                </a:solidFill>
              </a:rPr>
              <a:t>Kierrätysasteen lisääminen päivittäistavarakaupassa</a:t>
            </a:r>
          </a:p>
          <a:p>
            <a:endParaRPr lang="fi-FI"/>
          </a:p>
        </p:txBody>
      </p:sp>
      <p:sp>
        <p:nvSpPr>
          <p:cNvPr id="3" name="Tekstin paikkamerkki 2">
            <a:extLst>
              <a:ext uri="{FF2B5EF4-FFF2-40B4-BE49-F238E27FC236}">
                <a16:creationId xmlns:a16="http://schemas.microsoft.com/office/drawing/2014/main" id="{3ADBFD0F-1455-4593-87C3-344E373F3D57}"/>
              </a:ext>
            </a:extLst>
          </p:cNvPr>
          <p:cNvSpPr>
            <a:spLocks noGrp="1"/>
          </p:cNvSpPr>
          <p:nvPr>
            <p:ph type="body" sz="quarter" idx="11"/>
          </p:nvPr>
        </p:nvSpPr>
        <p:spPr/>
        <p:txBody>
          <a:bodyPr/>
          <a:lstStyle/>
          <a:p>
            <a:r>
              <a:rPr lang="fi-FI"/>
              <a:t>Toimialakohtaiset tavoitteet</a:t>
            </a:r>
          </a:p>
        </p:txBody>
      </p:sp>
      <p:sp>
        <p:nvSpPr>
          <p:cNvPr id="4" name="Dian numeron paikkamerkki 3">
            <a:extLst>
              <a:ext uri="{FF2B5EF4-FFF2-40B4-BE49-F238E27FC236}">
                <a16:creationId xmlns:a16="http://schemas.microsoft.com/office/drawing/2014/main" id="{EC0FC70C-1730-4F0C-92B2-E6DF0916B02E}"/>
              </a:ext>
            </a:extLst>
          </p:cNvPr>
          <p:cNvSpPr>
            <a:spLocks noGrp="1"/>
          </p:cNvSpPr>
          <p:nvPr>
            <p:ph type="sldNum" sz="quarter" idx="4"/>
          </p:nvPr>
        </p:nvSpPr>
        <p:spPr/>
        <p:txBody>
          <a:bodyPr/>
          <a:lstStyle/>
          <a:p>
            <a:fld id="{9064E2CB-33B7-40EE-A85A-9A3259854675}" type="slidenum">
              <a:rPr lang="fi-FI" smtClean="0"/>
              <a:pPr/>
              <a:t>11</a:t>
            </a:fld>
            <a:endParaRPr lang="fi-FI"/>
          </a:p>
        </p:txBody>
      </p:sp>
      <p:pic>
        <p:nvPicPr>
          <p:cNvPr id="5" name="Picture 1">
            <a:extLst>
              <a:ext uri="{FF2B5EF4-FFF2-40B4-BE49-F238E27FC236}">
                <a16:creationId xmlns:a16="http://schemas.microsoft.com/office/drawing/2014/main" id="{709F47A8-B231-48CF-BCD7-31EBB4ED66A3}"/>
              </a:ext>
            </a:extLst>
          </p:cNvPr>
          <p:cNvPicPr>
            <a:picLocks noChangeAspect="1"/>
          </p:cNvPicPr>
          <p:nvPr/>
        </p:nvPicPr>
        <p:blipFill>
          <a:blip r:embed="rId2"/>
          <a:stretch>
            <a:fillRect/>
          </a:stretch>
        </p:blipFill>
        <p:spPr>
          <a:xfrm>
            <a:off x="604514" y="4850755"/>
            <a:ext cx="1170533" cy="1170533"/>
          </a:xfrm>
          <a:prstGeom prst="rect">
            <a:avLst/>
          </a:prstGeom>
        </p:spPr>
      </p:pic>
      <p:pic>
        <p:nvPicPr>
          <p:cNvPr id="6" name="Picture 8">
            <a:extLst>
              <a:ext uri="{FF2B5EF4-FFF2-40B4-BE49-F238E27FC236}">
                <a16:creationId xmlns:a16="http://schemas.microsoft.com/office/drawing/2014/main" id="{54B5BBD9-7A3C-4798-BBE1-760D4108AC19}"/>
              </a:ext>
            </a:extLst>
          </p:cNvPr>
          <p:cNvPicPr>
            <a:picLocks noChangeAspect="1"/>
          </p:cNvPicPr>
          <p:nvPr/>
        </p:nvPicPr>
        <p:blipFill>
          <a:blip r:embed="rId3"/>
          <a:stretch>
            <a:fillRect/>
          </a:stretch>
        </p:blipFill>
        <p:spPr>
          <a:xfrm>
            <a:off x="604514" y="3638008"/>
            <a:ext cx="1170533" cy="1170533"/>
          </a:xfrm>
          <a:prstGeom prst="rect">
            <a:avLst/>
          </a:prstGeom>
        </p:spPr>
      </p:pic>
      <p:pic>
        <p:nvPicPr>
          <p:cNvPr id="7" name="Picture 9">
            <a:extLst>
              <a:ext uri="{FF2B5EF4-FFF2-40B4-BE49-F238E27FC236}">
                <a16:creationId xmlns:a16="http://schemas.microsoft.com/office/drawing/2014/main" id="{C1FE136D-9CAF-421B-8A10-16A85015291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4514" y="1220755"/>
            <a:ext cx="1166413" cy="1166413"/>
          </a:xfrm>
          <a:prstGeom prst="rect">
            <a:avLst/>
          </a:prstGeom>
        </p:spPr>
      </p:pic>
      <p:pic>
        <p:nvPicPr>
          <p:cNvPr id="8" name="Picture 9">
            <a:extLst>
              <a:ext uri="{FF2B5EF4-FFF2-40B4-BE49-F238E27FC236}">
                <a16:creationId xmlns:a16="http://schemas.microsoft.com/office/drawing/2014/main" id="{E3CBC742-E4D1-4717-BE4A-2189C605E485}"/>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604514" y="2429382"/>
            <a:ext cx="1166413" cy="1166413"/>
          </a:xfrm>
          <a:prstGeom prst="rect">
            <a:avLst/>
          </a:prstGeom>
        </p:spPr>
      </p:pic>
      <p:sp>
        <p:nvSpPr>
          <p:cNvPr id="9" name="Tekstiruutu 8">
            <a:extLst>
              <a:ext uri="{FF2B5EF4-FFF2-40B4-BE49-F238E27FC236}">
                <a16:creationId xmlns:a16="http://schemas.microsoft.com/office/drawing/2014/main" id="{49B6052B-724D-9832-C50E-AB7DBED33C16}"/>
              </a:ext>
            </a:extLst>
          </p:cNvPr>
          <p:cNvSpPr txBox="1"/>
          <p:nvPr/>
        </p:nvSpPr>
        <p:spPr>
          <a:xfrm>
            <a:off x="9168342" y="3813043"/>
            <a:ext cx="2496277" cy="1405256"/>
          </a:xfrm>
          <a:prstGeom prst="rect">
            <a:avLst/>
          </a:prstGeom>
          <a:noFill/>
          <a:ln>
            <a:solidFill>
              <a:schemeClr val="accent5">
                <a:lumMod val="60000"/>
                <a:lumOff val="40000"/>
              </a:schemeClr>
            </a:solidFill>
          </a:ln>
        </p:spPr>
        <p:txBody>
          <a:bodyPr wrap="square" rtlCol="0">
            <a:spAutoFit/>
          </a:bodyPr>
          <a:lstStyle/>
          <a:p>
            <a:r>
              <a:rPr lang="fi-FI" sz="2133">
                <a:solidFill>
                  <a:schemeClr val="accent5">
                    <a:lumMod val="75000"/>
                  </a:schemeClr>
                </a:solidFill>
              </a:rPr>
              <a:t>Myös kertakäyttö- annospakkausten Green </a:t>
            </a:r>
            <a:r>
              <a:rPr lang="fi-FI" sz="2133" err="1">
                <a:solidFill>
                  <a:schemeClr val="accent5">
                    <a:lumMod val="75000"/>
                  </a:schemeClr>
                </a:solidFill>
              </a:rPr>
              <a:t>Dealiin</a:t>
            </a:r>
            <a:r>
              <a:rPr lang="fi-FI" sz="2133">
                <a:solidFill>
                  <a:schemeClr val="accent5">
                    <a:lumMod val="75000"/>
                  </a:schemeClr>
                </a:solidFill>
              </a:rPr>
              <a:t> voi liittyä tätä kautta.</a:t>
            </a:r>
          </a:p>
        </p:txBody>
      </p:sp>
      <p:sp>
        <p:nvSpPr>
          <p:cNvPr id="10" name="Vuokaaviosymboli: Yhdistäminen 9">
            <a:extLst>
              <a:ext uri="{FF2B5EF4-FFF2-40B4-BE49-F238E27FC236}">
                <a16:creationId xmlns:a16="http://schemas.microsoft.com/office/drawing/2014/main" id="{2C947C58-2B78-59C0-54D1-AB2423F6429C}"/>
              </a:ext>
            </a:extLst>
          </p:cNvPr>
          <p:cNvSpPr/>
          <p:nvPr/>
        </p:nvSpPr>
        <p:spPr>
          <a:xfrm rot="5400000" flipV="1">
            <a:off x="8493971" y="4133221"/>
            <a:ext cx="480053" cy="576064"/>
          </a:xfrm>
          <a:prstGeom prst="flowChartMerg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Tree>
    <p:extLst>
      <p:ext uri="{BB962C8B-B14F-4D97-AF65-F5344CB8AC3E}">
        <p14:creationId xmlns:p14="http://schemas.microsoft.com/office/powerpoint/2010/main" val="2539301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8EA03C4B-08B6-45F8-A3D2-8DFB603C7EAD}"/>
              </a:ext>
            </a:extLst>
          </p:cNvPr>
          <p:cNvSpPr>
            <a:spLocks noGrp="1"/>
          </p:cNvSpPr>
          <p:nvPr>
            <p:ph sz="quarter" idx="10"/>
          </p:nvPr>
        </p:nvSpPr>
        <p:spPr/>
        <p:txBody>
          <a:bodyPr>
            <a:normAutofit/>
          </a:bodyPr>
          <a:lstStyle/>
          <a:p>
            <a:r>
              <a:rPr lang="fi-FI" b="1"/>
              <a:t>Yritys voi itse määritellä tavoitteensa ja toimenpiteensä</a:t>
            </a:r>
            <a:r>
              <a:rPr lang="fi-FI"/>
              <a:t>, kunhan ne toteuttavat sitoumuksen päätavoitteita (s. 7) </a:t>
            </a:r>
          </a:p>
          <a:p>
            <a:endParaRPr lang="fi-FI" sz="1867"/>
          </a:p>
          <a:p>
            <a:r>
              <a:rPr lang="fi-FI"/>
              <a:t>Mitattavat tavoitteet ovat toivottavia. Mittari esim. </a:t>
            </a:r>
          </a:p>
          <a:p>
            <a:pPr lvl="1"/>
            <a:r>
              <a:rPr lang="fi-FI"/>
              <a:t>ruokahävikin vähenemä (t)</a:t>
            </a:r>
          </a:p>
          <a:p>
            <a:pPr lvl="1"/>
            <a:r>
              <a:rPr lang="fi-FI"/>
              <a:t>elintarvikejätteen vähenemä (t) </a:t>
            </a:r>
          </a:p>
          <a:p>
            <a:pPr lvl="1"/>
            <a:r>
              <a:rPr lang="fi-FI"/>
              <a:t>kasvihuonekaasupäästöjen vähenemä (t CO</a:t>
            </a:r>
            <a:r>
              <a:rPr lang="fi-FI" baseline="30000"/>
              <a:t>2</a:t>
            </a:r>
            <a:r>
              <a:rPr lang="fi-FI"/>
              <a:t>-ekv)</a:t>
            </a:r>
          </a:p>
          <a:p>
            <a:pPr lvl="1"/>
            <a:r>
              <a:rPr lang="fi-FI"/>
              <a:t>kustannussäästö €</a:t>
            </a:r>
          </a:p>
          <a:p>
            <a:pPr lvl="1"/>
            <a:endParaRPr lang="fi-FI" sz="1600"/>
          </a:p>
          <a:p>
            <a:r>
              <a:rPr lang="fi-FI"/>
              <a:t>Mitattavien tavoitteiden lisäksi voi olla laadullisia tavoitteita</a:t>
            </a:r>
          </a:p>
          <a:p>
            <a:pPr lvl="1"/>
            <a:r>
              <a:rPr lang="fi-FI"/>
              <a:t>esim. koulutus henkilöstölle, tiedotuskampanja asiakkaille</a:t>
            </a:r>
            <a:endParaRPr lang="fi-FI" sz="2400"/>
          </a:p>
        </p:txBody>
      </p:sp>
      <p:sp>
        <p:nvSpPr>
          <p:cNvPr id="3" name="Tekstin paikkamerkki 2">
            <a:extLst>
              <a:ext uri="{FF2B5EF4-FFF2-40B4-BE49-F238E27FC236}">
                <a16:creationId xmlns:a16="http://schemas.microsoft.com/office/drawing/2014/main" id="{610DA15A-C206-40A4-8CDE-BBB4606FFBBF}"/>
              </a:ext>
            </a:extLst>
          </p:cNvPr>
          <p:cNvSpPr>
            <a:spLocks noGrp="1"/>
          </p:cNvSpPr>
          <p:nvPr>
            <p:ph type="body" sz="quarter" idx="11"/>
          </p:nvPr>
        </p:nvSpPr>
        <p:spPr/>
        <p:txBody>
          <a:bodyPr/>
          <a:lstStyle/>
          <a:p>
            <a:r>
              <a:rPr lang="fi-FI"/>
              <a:t>Yritysten tavoitteet ja toimet</a:t>
            </a:r>
          </a:p>
        </p:txBody>
      </p:sp>
      <p:sp>
        <p:nvSpPr>
          <p:cNvPr id="4" name="Dian numeron paikkamerkki 3">
            <a:extLst>
              <a:ext uri="{FF2B5EF4-FFF2-40B4-BE49-F238E27FC236}">
                <a16:creationId xmlns:a16="http://schemas.microsoft.com/office/drawing/2014/main" id="{9EECA8F9-7ECD-487D-8BB3-1F4B2E4BEFB8}"/>
              </a:ext>
            </a:extLst>
          </p:cNvPr>
          <p:cNvSpPr>
            <a:spLocks noGrp="1"/>
          </p:cNvSpPr>
          <p:nvPr>
            <p:ph type="sldNum" sz="quarter" idx="4"/>
          </p:nvPr>
        </p:nvSpPr>
        <p:spPr/>
        <p:txBody>
          <a:bodyPr/>
          <a:lstStyle/>
          <a:p>
            <a:fld id="{9064E2CB-33B7-40EE-A85A-9A3259854675}" type="slidenum">
              <a:rPr lang="fi-FI" smtClean="0"/>
              <a:pPr/>
              <a:t>12</a:t>
            </a:fld>
            <a:endParaRPr lang="fi-FI"/>
          </a:p>
        </p:txBody>
      </p:sp>
    </p:spTree>
    <p:extLst>
      <p:ext uri="{BB962C8B-B14F-4D97-AF65-F5344CB8AC3E}">
        <p14:creationId xmlns:p14="http://schemas.microsoft.com/office/powerpoint/2010/main" val="2272106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93EFB500-D8A0-4F45-BB04-BB79E80E320E}"/>
              </a:ext>
            </a:extLst>
          </p:cNvPr>
          <p:cNvSpPr>
            <a:spLocks noGrp="1"/>
          </p:cNvSpPr>
          <p:nvPr>
            <p:ph sz="quarter" idx="10"/>
          </p:nvPr>
        </p:nvSpPr>
        <p:spPr>
          <a:xfrm>
            <a:off x="609601" y="1220755"/>
            <a:ext cx="8428516" cy="5376597"/>
          </a:xfrm>
        </p:spPr>
        <p:txBody>
          <a:bodyPr>
            <a:normAutofit fontScale="92500" lnSpcReduction="20000"/>
          </a:bodyPr>
          <a:lstStyle/>
          <a:p>
            <a:pPr marL="457189" indent="-457189">
              <a:lnSpc>
                <a:spcPct val="107000"/>
              </a:lnSpc>
              <a:spcAft>
                <a:spcPts val="1067"/>
              </a:spcAft>
              <a:buSzPts val="1000"/>
              <a:buFont typeface="Symbol" panose="05050102010706020507" pitchFamily="18" charset="2"/>
              <a:buChar char=""/>
              <a:tabLst>
                <a:tab pos="609585" algn="l"/>
              </a:tabLst>
            </a:pPr>
            <a: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t>selvittää ruokahävikin tai elintarvikejätteen syntymisen syitä ja pohtia vähentämisen keinoja</a:t>
            </a:r>
            <a:endParaRPr lang="fi-FI" sz="2133">
              <a:solidFill>
                <a:srgbClr val="212529"/>
              </a:solidFill>
              <a:latin typeface="Calibri" panose="020F0502020204030204" pitchFamily="34" charset="0"/>
              <a:ea typeface="Calibri" panose="020F0502020204030204" pitchFamily="34" charset="0"/>
              <a:cs typeface="Times New Roman" panose="02020603050405020304" pitchFamily="18" charset="0"/>
            </a:endParaRPr>
          </a:p>
          <a:p>
            <a:pPr marL="457189" indent="-457189">
              <a:lnSpc>
                <a:spcPct val="107000"/>
              </a:lnSpc>
              <a:spcAft>
                <a:spcPts val="1067"/>
              </a:spcAft>
              <a:buSzPts val="1000"/>
              <a:buFont typeface="Symbol" panose="05050102010706020507" pitchFamily="18" charset="2"/>
              <a:buChar char=""/>
              <a:tabLst>
                <a:tab pos="609585" algn="l"/>
              </a:tabLst>
            </a:pPr>
            <a: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t>kehittää menekinseurantaa ja tuotannonsuunnittelua hävikin määrän vähentämiseksi</a:t>
            </a:r>
            <a:endParaRPr lang="fi-FI" sz="2133">
              <a:solidFill>
                <a:srgbClr val="212529"/>
              </a:solidFill>
              <a:latin typeface="Calibri" panose="020F0502020204030204" pitchFamily="34" charset="0"/>
              <a:ea typeface="Calibri" panose="020F0502020204030204" pitchFamily="34" charset="0"/>
              <a:cs typeface="Times New Roman" panose="02020603050405020304" pitchFamily="18" charset="0"/>
            </a:endParaRPr>
          </a:p>
          <a:p>
            <a:pPr marL="457189" indent="-457189">
              <a:lnSpc>
                <a:spcPct val="107000"/>
              </a:lnSpc>
              <a:spcAft>
                <a:spcPts val="1067"/>
              </a:spcAft>
              <a:buSzPts val="1000"/>
              <a:buFont typeface="Symbol" panose="05050102010706020507" pitchFamily="18" charset="2"/>
              <a:buChar char=""/>
              <a:tabLst>
                <a:tab pos="609585" algn="l"/>
              </a:tabLst>
            </a:pPr>
            <a: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t>hyödyntää erilaisia hinnoittelutapoja ja myyntikanavia hävikin synnyn ehkäisyssä</a:t>
            </a:r>
            <a:endParaRPr lang="fi-FI" sz="2133">
              <a:solidFill>
                <a:srgbClr val="212529"/>
              </a:solidFill>
              <a:latin typeface="Calibri" panose="020F0502020204030204" pitchFamily="34" charset="0"/>
              <a:ea typeface="Calibri" panose="020F0502020204030204" pitchFamily="34" charset="0"/>
              <a:cs typeface="Times New Roman" panose="02020603050405020304" pitchFamily="18" charset="0"/>
            </a:endParaRPr>
          </a:p>
          <a:p>
            <a:pPr marL="457189" indent="-457189">
              <a:lnSpc>
                <a:spcPct val="107000"/>
              </a:lnSpc>
              <a:spcAft>
                <a:spcPts val="1067"/>
              </a:spcAft>
              <a:buSzPts val="1000"/>
              <a:buFont typeface="Symbol" panose="05050102010706020507" pitchFamily="18" charset="2"/>
              <a:buChar char=""/>
              <a:tabLst>
                <a:tab pos="609585" algn="l"/>
              </a:tabLst>
            </a:pPr>
            <a: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t>kehittää tai tuoda valikoimiinsa ympäristön kannalta hyviä </a:t>
            </a:r>
            <a:b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br>
            <a:r>
              <a:rPr lang="fi-FI" sz="2133" err="1">
                <a:solidFill>
                  <a:srgbClr val="212529"/>
                </a:solidFill>
                <a:latin typeface="Arial" panose="020B0604020202020204" pitchFamily="34" charset="0"/>
                <a:ea typeface="Times New Roman" panose="02020603050405020304" pitchFamily="18" charset="0"/>
                <a:cs typeface="Times New Roman" panose="02020603050405020304" pitchFamily="18" charset="0"/>
              </a:rPr>
              <a:t>take</a:t>
            </a:r>
            <a: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t> </a:t>
            </a:r>
            <a:r>
              <a:rPr lang="fi-FI" sz="2133" err="1">
                <a:solidFill>
                  <a:srgbClr val="212529"/>
                </a:solidFill>
                <a:latin typeface="Arial" panose="020B0604020202020204" pitchFamily="34" charset="0"/>
                <a:ea typeface="Times New Roman" panose="02020603050405020304" pitchFamily="18" charset="0"/>
                <a:cs typeface="Times New Roman" panose="02020603050405020304" pitchFamily="18" charset="0"/>
              </a:rPr>
              <a:t>away</a:t>
            </a:r>
            <a: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t> -pakkauksia</a:t>
            </a:r>
            <a:endParaRPr lang="fi-FI" sz="2133">
              <a:solidFill>
                <a:srgbClr val="212529"/>
              </a:solidFill>
              <a:latin typeface="Calibri" panose="020F0502020204030204" pitchFamily="34" charset="0"/>
              <a:ea typeface="Calibri" panose="020F0502020204030204" pitchFamily="34" charset="0"/>
              <a:cs typeface="Times New Roman" panose="02020603050405020304" pitchFamily="18" charset="0"/>
            </a:endParaRPr>
          </a:p>
          <a:p>
            <a:pPr marL="457189" indent="-457189">
              <a:lnSpc>
                <a:spcPct val="107000"/>
              </a:lnSpc>
              <a:spcAft>
                <a:spcPts val="1067"/>
              </a:spcAft>
              <a:buSzPts val="1000"/>
              <a:buFont typeface="Symbol" panose="05050102010706020507" pitchFamily="18" charset="2"/>
              <a:buChar char=""/>
              <a:tabLst>
                <a:tab pos="609585" algn="l"/>
              </a:tabLst>
            </a:pPr>
            <a: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t>järjestää sisäistä koulutusta henkilöstölle materiaalitehokkuutta parantavista työtavoista</a:t>
            </a:r>
            <a:endParaRPr lang="fi-FI" sz="2133">
              <a:solidFill>
                <a:srgbClr val="212529"/>
              </a:solidFill>
              <a:latin typeface="Calibri" panose="020F0502020204030204" pitchFamily="34" charset="0"/>
              <a:ea typeface="Calibri" panose="020F0502020204030204" pitchFamily="34" charset="0"/>
              <a:cs typeface="Times New Roman" panose="02020603050405020304" pitchFamily="18" charset="0"/>
            </a:endParaRPr>
          </a:p>
          <a:p>
            <a:pPr marL="457189" indent="-457189">
              <a:lnSpc>
                <a:spcPct val="107000"/>
              </a:lnSpc>
              <a:spcAft>
                <a:spcPts val="1067"/>
              </a:spcAft>
              <a:buSzPts val="1000"/>
              <a:buFont typeface="Symbol" panose="05050102010706020507" pitchFamily="18" charset="2"/>
              <a:buChar char=""/>
              <a:tabLst>
                <a:tab pos="609585" algn="l"/>
              </a:tabLst>
            </a:pPr>
            <a: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t>viestiä kuluttajille ruokahävikin vähentämisestä</a:t>
            </a:r>
            <a:endParaRPr lang="fi-FI" sz="2133">
              <a:solidFill>
                <a:srgbClr val="212529"/>
              </a:solidFill>
              <a:latin typeface="Calibri" panose="020F0502020204030204" pitchFamily="34" charset="0"/>
              <a:ea typeface="Calibri" panose="020F0502020204030204" pitchFamily="34" charset="0"/>
              <a:cs typeface="Times New Roman" panose="02020603050405020304" pitchFamily="18" charset="0"/>
            </a:endParaRPr>
          </a:p>
          <a:p>
            <a:pPr marL="457189" indent="-457189">
              <a:lnSpc>
                <a:spcPct val="107000"/>
              </a:lnSpc>
              <a:spcAft>
                <a:spcPts val="1067"/>
              </a:spcAft>
              <a:buSzPts val="1000"/>
              <a:buFont typeface="Symbol" panose="05050102010706020507" pitchFamily="18" charset="2"/>
              <a:buChar char=""/>
              <a:tabLst>
                <a:tab pos="609585" algn="l"/>
              </a:tabLst>
            </a:pPr>
            <a: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t>viestiä kuluttajille käyttämistään pakkauksista, niiden kierrätyksestä </a:t>
            </a:r>
            <a:b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br>
            <a:r>
              <a:rPr lang="fi-FI" sz="2133">
                <a:solidFill>
                  <a:srgbClr val="212529"/>
                </a:solidFill>
                <a:latin typeface="Arial" panose="020B0604020202020204" pitchFamily="34" charset="0"/>
                <a:ea typeface="Times New Roman" panose="02020603050405020304" pitchFamily="18" charset="0"/>
                <a:cs typeface="Times New Roman" panose="02020603050405020304" pitchFamily="18" charset="0"/>
              </a:rPr>
              <a:t>sekä niiden ympäristövaikutuksista</a:t>
            </a:r>
            <a:endParaRPr lang="fi-FI" sz="2133">
              <a:solidFill>
                <a:srgbClr val="21252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kstin paikkamerkki 2">
            <a:extLst>
              <a:ext uri="{FF2B5EF4-FFF2-40B4-BE49-F238E27FC236}">
                <a16:creationId xmlns:a16="http://schemas.microsoft.com/office/drawing/2014/main" id="{B2C0C651-86AD-4B3E-A711-983781CFB39A}"/>
              </a:ext>
            </a:extLst>
          </p:cNvPr>
          <p:cNvSpPr>
            <a:spLocks noGrp="1"/>
          </p:cNvSpPr>
          <p:nvPr>
            <p:ph type="body" sz="quarter" idx="11"/>
          </p:nvPr>
        </p:nvSpPr>
        <p:spPr/>
        <p:txBody>
          <a:bodyPr>
            <a:normAutofit/>
          </a:bodyPr>
          <a:lstStyle/>
          <a:p>
            <a:r>
              <a:rPr lang="fi-FI"/>
              <a:t>Yritys voi esimerkiksi</a:t>
            </a:r>
          </a:p>
        </p:txBody>
      </p:sp>
      <p:sp>
        <p:nvSpPr>
          <p:cNvPr id="4" name="Dian numeron paikkamerkki 3">
            <a:extLst>
              <a:ext uri="{FF2B5EF4-FFF2-40B4-BE49-F238E27FC236}">
                <a16:creationId xmlns:a16="http://schemas.microsoft.com/office/drawing/2014/main" id="{528F6350-FE6C-421A-8CD6-343095E023E2}"/>
              </a:ext>
            </a:extLst>
          </p:cNvPr>
          <p:cNvSpPr>
            <a:spLocks noGrp="1"/>
          </p:cNvSpPr>
          <p:nvPr>
            <p:ph type="sldNum" sz="quarter" idx="4"/>
          </p:nvPr>
        </p:nvSpPr>
        <p:spPr/>
        <p:txBody>
          <a:bodyPr/>
          <a:lstStyle/>
          <a:p>
            <a:fld id="{9064E2CB-33B7-40EE-A85A-9A3259854675}" type="slidenum">
              <a:rPr lang="fi-FI" smtClean="0"/>
              <a:pPr/>
              <a:t>13</a:t>
            </a:fld>
            <a:endParaRPr lang="fi-FI"/>
          </a:p>
        </p:txBody>
      </p:sp>
      <p:sp>
        <p:nvSpPr>
          <p:cNvPr id="5" name="Tekstiruutu 4">
            <a:extLst>
              <a:ext uri="{FF2B5EF4-FFF2-40B4-BE49-F238E27FC236}">
                <a16:creationId xmlns:a16="http://schemas.microsoft.com/office/drawing/2014/main" id="{8AE7624D-6A02-3655-FC10-43618EE9CF05}"/>
              </a:ext>
            </a:extLst>
          </p:cNvPr>
          <p:cNvSpPr txBox="1"/>
          <p:nvPr/>
        </p:nvSpPr>
        <p:spPr>
          <a:xfrm>
            <a:off x="10032439" y="1220756"/>
            <a:ext cx="1728192" cy="1733488"/>
          </a:xfrm>
          <a:prstGeom prst="rect">
            <a:avLst/>
          </a:prstGeom>
          <a:noFill/>
          <a:ln>
            <a:solidFill>
              <a:schemeClr val="accent5">
                <a:lumMod val="60000"/>
                <a:lumOff val="40000"/>
              </a:schemeClr>
            </a:solidFill>
          </a:ln>
        </p:spPr>
        <p:txBody>
          <a:bodyPr wrap="square" rtlCol="0">
            <a:spAutoFit/>
          </a:bodyPr>
          <a:lstStyle/>
          <a:p>
            <a:r>
              <a:rPr lang="fi-FI" sz="2133">
                <a:solidFill>
                  <a:schemeClr val="accent5">
                    <a:lumMod val="75000"/>
                  </a:schemeClr>
                </a:solidFill>
              </a:rPr>
              <a:t>Esimerkkejä mahdollisista materiaali-tehokkuus-toimista</a:t>
            </a:r>
          </a:p>
        </p:txBody>
      </p:sp>
      <p:sp>
        <p:nvSpPr>
          <p:cNvPr id="6" name="Vuokaaviosymboli: Yhdistäminen 5">
            <a:extLst>
              <a:ext uri="{FF2B5EF4-FFF2-40B4-BE49-F238E27FC236}">
                <a16:creationId xmlns:a16="http://schemas.microsoft.com/office/drawing/2014/main" id="{FBCA12FA-F7A0-B286-D441-477B64F68760}"/>
              </a:ext>
            </a:extLst>
          </p:cNvPr>
          <p:cNvSpPr/>
          <p:nvPr/>
        </p:nvSpPr>
        <p:spPr>
          <a:xfrm rot="16200000" flipH="1" flipV="1">
            <a:off x="9264352" y="1754777"/>
            <a:ext cx="480053" cy="576064"/>
          </a:xfrm>
          <a:prstGeom prst="flowChartMerg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Tree>
    <p:extLst>
      <p:ext uri="{BB962C8B-B14F-4D97-AF65-F5344CB8AC3E}">
        <p14:creationId xmlns:p14="http://schemas.microsoft.com/office/powerpoint/2010/main" val="2071427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73630039-4363-4C96-8739-804164D7083E}"/>
              </a:ext>
            </a:extLst>
          </p:cNvPr>
          <p:cNvSpPr>
            <a:spLocks noGrp="1"/>
          </p:cNvSpPr>
          <p:nvPr>
            <p:ph sz="quarter" idx="10"/>
          </p:nvPr>
        </p:nvSpPr>
        <p:spPr>
          <a:xfrm>
            <a:off x="5590505" y="1058196"/>
            <a:ext cx="5760639" cy="3178269"/>
          </a:xfrm>
        </p:spPr>
        <p:txBody>
          <a:bodyPr>
            <a:normAutofit/>
          </a:bodyPr>
          <a:lstStyle/>
          <a:p>
            <a:pPr>
              <a:spcBef>
                <a:spcPts val="0"/>
              </a:spcBef>
              <a:spcAft>
                <a:spcPts val="1333"/>
              </a:spcAft>
            </a:pPr>
            <a:r>
              <a:rPr lang="fi-FI"/>
              <a:t>Auttaa systematisoimaan työtä, jota jo tehdään materiaali-tehokkuuden hyväksi</a:t>
            </a:r>
          </a:p>
          <a:p>
            <a:pPr>
              <a:spcBef>
                <a:spcPts val="0"/>
              </a:spcBef>
              <a:spcAft>
                <a:spcPts val="1333"/>
              </a:spcAft>
            </a:pPr>
            <a:r>
              <a:rPr lang="fi-FI"/>
              <a:t>Kustannussäästöt tavoitteisiin päästäessä</a:t>
            </a:r>
          </a:p>
          <a:p>
            <a:pPr>
              <a:spcBef>
                <a:spcPts val="0"/>
              </a:spcBef>
              <a:spcAft>
                <a:spcPts val="1333"/>
              </a:spcAft>
            </a:pPr>
            <a:r>
              <a:rPr lang="fi-FI"/>
              <a:t>Voi hyödyntää osana yrityksen vastuullisuusviestintää</a:t>
            </a:r>
          </a:p>
        </p:txBody>
      </p:sp>
      <p:pic>
        <p:nvPicPr>
          <p:cNvPr id="5" name="Kuva 4">
            <a:extLst>
              <a:ext uri="{FF2B5EF4-FFF2-40B4-BE49-F238E27FC236}">
                <a16:creationId xmlns:a16="http://schemas.microsoft.com/office/drawing/2014/main" id="{AA3D3A26-B8F8-4E36-8783-3B4E79B235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05" t="4311" r="7793" b="4767"/>
          <a:stretch/>
        </p:blipFill>
        <p:spPr>
          <a:xfrm>
            <a:off x="467946" y="1218921"/>
            <a:ext cx="4912895" cy="3766160"/>
          </a:xfrm>
          <a:prstGeom prst="rect">
            <a:avLst/>
          </a:prstGeom>
        </p:spPr>
      </p:pic>
      <p:sp>
        <p:nvSpPr>
          <p:cNvPr id="3" name="Tekstin paikkamerkki 2">
            <a:extLst>
              <a:ext uri="{FF2B5EF4-FFF2-40B4-BE49-F238E27FC236}">
                <a16:creationId xmlns:a16="http://schemas.microsoft.com/office/drawing/2014/main" id="{6DBB1EB8-F7F0-4848-861E-623E06061538}"/>
              </a:ext>
            </a:extLst>
          </p:cNvPr>
          <p:cNvSpPr>
            <a:spLocks noGrp="1"/>
          </p:cNvSpPr>
          <p:nvPr>
            <p:ph type="body" sz="quarter" idx="11"/>
          </p:nvPr>
        </p:nvSpPr>
        <p:spPr/>
        <p:txBody>
          <a:bodyPr/>
          <a:lstStyle/>
          <a:p>
            <a:r>
              <a:rPr lang="fi-FI"/>
              <a:t>Mitä hyötyä yritykselle?</a:t>
            </a:r>
          </a:p>
        </p:txBody>
      </p:sp>
      <p:sp>
        <p:nvSpPr>
          <p:cNvPr id="4" name="Dian numeron paikkamerkki 3">
            <a:extLst>
              <a:ext uri="{FF2B5EF4-FFF2-40B4-BE49-F238E27FC236}">
                <a16:creationId xmlns:a16="http://schemas.microsoft.com/office/drawing/2014/main" id="{1B88EB5B-F78E-4AC0-BBC1-5939BF2A9BF2}"/>
              </a:ext>
            </a:extLst>
          </p:cNvPr>
          <p:cNvSpPr>
            <a:spLocks noGrp="1"/>
          </p:cNvSpPr>
          <p:nvPr>
            <p:ph type="sldNum" sz="quarter" idx="4"/>
          </p:nvPr>
        </p:nvSpPr>
        <p:spPr/>
        <p:txBody>
          <a:bodyPr/>
          <a:lstStyle/>
          <a:p>
            <a:fld id="{9064E2CB-33B7-40EE-A85A-9A3259854675}" type="slidenum">
              <a:rPr lang="fi-FI" smtClean="0"/>
              <a:pPr/>
              <a:t>14</a:t>
            </a:fld>
            <a:endParaRPr lang="fi-FI"/>
          </a:p>
        </p:txBody>
      </p:sp>
      <p:sp>
        <p:nvSpPr>
          <p:cNvPr id="7" name="Tekstiruutu 6">
            <a:extLst>
              <a:ext uri="{FF2B5EF4-FFF2-40B4-BE49-F238E27FC236}">
                <a16:creationId xmlns:a16="http://schemas.microsoft.com/office/drawing/2014/main" id="{9380E977-196D-E254-FAFA-7F15EE6A3E70}"/>
              </a:ext>
            </a:extLst>
          </p:cNvPr>
          <p:cNvSpPr txBox="1"/>
          <p:nvPr/>
        </p:nvSpPr>
        <p:spPr>
          <a:xfrm>
            <a:off x="332706" y="5291628"/>
            <a:ext cx="10515593" cy="830997"/>
          </a:xfrm>
          <a:prstGeom prst="rect">
            <a:avLst/>
          </a:prstGeom>
          <a:noFill/>
        </p:spPr>
        <p:txBody>
          <a:bodyPr wrap="square">
            <a:spAutoFit/>
          </a:bodyPr>
          <a:lstStyle/>
          <a:p>
            <a:r>
              <a:rPr lang="fi-FI" sz="2400">
                <a:solidFill>
                  <a:schemeClr val="accent5">
                    <a:lumMod val="75000"/>
                  </a:schemeClr>
                </a:solidFill>
              </a:rPr>
              <a:t>Yritysten tehdessä aktiivisesti materiaalitehokkuutta edistäviä toimia </a:t>
            </a:r>
            <a:br>
              <a:rPr lang="fi-FI" sz="2400">
                <a:solidFill>
                  <a:schemeClr val="accent5">
                    <a:lumMod val="75000"/>
                  </a:schemeClr>
                </a:solidFill>
              </a:rPr>
            </a:br>
            <a:r>
              <a:rPr lang="fi-FI" sz="2400">
                <a:solidFill>
                  <a:schemeClr val="accent5">
                    <a:lumMod val="75000"/>
                  </a:schemeClr>
                </a:solidFill>
              </a:rPr>
              <a:t>voidaan vähentää yhteiskunnallista tarvetta pakottavaan sääntelyyn.</a:t>
            </a:r>
          </a:p>
        </p:txBody>
      </p:sp>
      <p:sp>
        <p:nvSpPr>
          <p:cNvPr id="8" name="Vuokaaviosymboli: Yhdistäminen 7">
            <a:extLst>
              <a:ext uri="{FF2B5EF4-FFF2-40B4-BE49-F238E27FC236}">
                <a16:creationId xmlns:a16="http://schemas.microsoft.com/office/drawing/2014/main" id="{71AB0687-A8F6-7913-A460-E608669808FE}"/>
              </a:ext>
            </a:extLst>
          </p:cNvPr>
          <p:cNvSpPr/>
          <p:nvPr/>
        </p:nvSpPr>
        <p:spPr>
          <a:xfrm>
            <a:off x="7509651" y="4236465"/>
            <a:ext cx="480053" cy="543369"/>
          </a:xfrm>
          <a:prstGeom prst="flowChartMerg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0" name="Tekstiruutu 9">
            <a:extLst>
              <a:ext uri="{FF2B5EF4-FFF2-40B4-BE49-F238E27FC236}">
                <a16:creationId xmlns:a16="http://schemas.microsoft.com/office/drawing/2014/main" id="{3D3837D3-9AE9-CA42-A4DB-69ACF338E627}"/>
              </a:ext>
            </a:extLst>
          </p:cNvPr>
          <p:cNvSpPr txBox="1"/>
          <p:nvPr/>
        </p:nvSpPr>
        <p:spPr>
          <a:xfrm>
            <a:off x="5590503" y="4741878"/>
            <a:ext cx="5760639" cy="1082925"/>
          </a:xfrm>
          <a:prstGeom prst="rect">
            <a:avLst/>
          </a:prstGeom>
          <a:noFill/>
        </p:spPr>
        <p:txBody>
          <a:bodyPr wrap="square">
            <a:spAutoFit/>
          </a:bodyPr>
          <a:lstStyle/>
          <a:p>
            <a:pPr>
              <a:lnSpc>
                <a:spcPts val="4000"/>
              </a:lnSpc>
            </a:pPr>
            <a:r>
              <a:rPr lang="fi-FI" sz="3200" b="1">
                <a:solidFill>
                  <a:schemeClr val="accent5">
                    <a:lumMod val="75000"/>
                  </a:schemeClr>
                </a:solidFill>
              </a:rPr>
              <a:t>+ bonushyöty koko toimialalle:</a:t>
            </a:r>
            <a:endParaRPr lang="fi-FI" sz="1867" b="1">
              <a:solidFill>
                <a:schemeClr val="accent5">
                  <a:lumMod val="75000"/>
                </a:schemeClr>
              </a:solidFill>
            </a:endParaRPr>
          </a:p>
        </p:txBody>
      </p:sp>
    </p:spTree>
    <p:extLst>
      <p:ext uri="{BB962C8B-B14F-4D97-AF65-F5344CB8AC3E}">
        <p14:creationId xmlns:p14="http://schemas.microsoft.com/office/powerpoint/2010/main" val="1998314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F6C872B2-C6DA-4659-8DF5-2C2D47FD7A6E}"/>
              </a:ext>
            </a:extLst>
          </p:cNvPr>
          <p:cNvSpPr>
            <a:spLocks noGrp="1"/>
          </p:cNvSpPr>
          <p:nvPr>
            <p:ph sz="quarter" idx="10"/>
          </p:nvPr>
        </p:nvSpPr>
        <p:spPr>
          <a:xfrm>
            <a:off x="2063552" y="1508787"/>
            <a:ext cx="9518848" cy="4464447"/>
          </a:xfrm>
        </p:spPr>
        <p:txBody>
          <a:bodyPr>
            <a:normAutofit/>
          </a:bodyPr>
          <a:lstStyle/>
          <a:p>
            <a:pPr>
              <a:spcAft>
                <a:spcPts val="1333"/>
              </a:spcAft>
            </a:pPr>
            <a:r>
              <a:rPr lang="fi-FI" sz="3200">
                <a:hlinkClick r:id="rId2"/>
              </a:rPr>
              <a:t>Motiva</a:t>
            </a:r>
            <a:endParaRPr lang="fi-FI" sz="3200"/>
          </a:p>
          <a:p>
            <a:pPr>
              <a:spcAft>
                <a:spcPts val="1333"/>
              </a:spcAft>
            </a:pPr>
            <a:r>
              <a:rPr lang="fi-FI" sz="3200">
                <a:hlinkClick r:id="rId3"/>
              </a:rPr>
              <a:t>Sitoumus2050</a:t>
            </a:r>
            <a:r>
              <a:rPr lang="fi-FI" sz="3200"/>
              <a:t> </a:t>
            </a:r>
            <a:br>
              <a:rPr lang="fi-FI" sz="3200"/>
            </a:br>
            <a:r>
              <a:rPr lang="fi-FI" sz="2667"/>
              <a:t>(liittyneet yritykset ja niiden toimenpiteet. Yrityksillä voi olla lisäksi toimenpiteitä, jotka eivät ole julkisia.)</a:t>
            </a:r>
            <a:endParaRPr lang="fi-FI" sz="3200"/>
          </a:p>
        </p:txBody>
      </p:sp>
      <p:sp>
        <p:nvSpPr>
          <p:cNvPr id="3" name="Tekstin paikkamerkki 2">
            <a:extLst>
              <a:ext uri="{FF2B5EF4-FFF2-40B4-BE49-F238E27FC236}">
                <a16:creationId xmlns:a16="http://schemas.microsoft.com/office/drawing/2014/main" id="{AC0CDE8F-E724-42AE-ADAB-605A3BE71362}"/>
              </a:ext>
            </a:extLst>
          </p:cNvPr>
          <p:cNvSpPr>
            <a:spLocks noGrp="1"/>
          </p:cNvSpPr>
          <p:nvPr>
            <p:ph type="body" sz="quarter" idx="11"/>
          </p:nvPr>
        </p:nvSpPr>
        <p:spPr/>
        <p:txBody>
          <a:bodyPr/>
          <a:lstStyle/>
          <a:p>
            <a:r>
              <a:rPr lang="fi-FI"/>
              <a:t>Lisätietoa </a:t>
            </a:r>
          </a:p>
        </p:txBody>
      </p:sp>
      <p:sp>
        <p:nvSpPr>
          <p:cNvPr id="4" name="Dian numeron paikkamerkki 3">
            <a:extLst>
              <a:ext uri="{FF2B5EF4-FFF2-40B4-BE49-F238E27FC236}">
                <a16:creationId xmlns:a16="http://schemas.microsoft.com/office/drawing/2014/main" id="{27436CA7-EAC7-4548-8A68-59AFA2047819}"/>
              </a:ext>
            </a:extLst>
          </p:cNvPr>
          <p:cNvSpPr>
            <a:spLocks noGrp="1"/>
          </p:cNvSpPr>
          <p:nvPr>
            <p:ph type="sldNum" sz="quarter" idx="4"/>
          </p:nvPr>
        </p:nvSpPr>
        <p:spPr/>
        <p:txBody>
          <a:bodyPr/>
          <a:lstStyle/>
          <a:p>
            <a:fld id="{9064E2CB-33B7-40EE-A85A-9A3259854675}" type="slidenum">
              <a:rPr lang="fi-FI" smtClean="0"/>
              <a:pPr/>
              <a:t>15</a:t>
            </a:fld>
            <a:endParaRPr lang="fi-FI"/>
          </a:p>
        </p:txBody>
      </p:sp>
      <p:pic>
        <p:nvPicPr>
          <p:cNvPr id="6" name="Kuva 5">
            <a:extLst>
              <a:ext uri="{FF2B5EF4-FFF2-40B4-BE49-F238E27FC236}">
                <a16:creationId xmlns:a16="http://schemas.microsoft.com/office/drawing/2014/main" id="{571A1060-0D2E-4F46-BC53-883979E5A6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71" y="1508787"/>
            <a:ext cx="1166400" cy="1164944"/>
          </a:xfrm>
          <a:prstGeom prst="rect">
            <a:avLst/>
          </a:prstGeom>
        </p:spPr>
      </p:pic>
      <p:pic>
        <p:nvPicPr>
          <p:cNvPr id="8" name="Kuva 7">
            <a:extLst>
              <a:ext uri="{FF2B5EF4-FFF2-40B4-BE49-F238E27FC236}">
                <a16:creationId xmlns:a16="http://schemas.microsoft.com/office/drawing/2014/main" id="{3BCFC08E-16FE-480C-9E40-82B6B943A5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371" y="3128152"/>
            <a:ext cx="1166400" cy="1164944"/>
          </a:xfrm>
          <a:prstGeom prst="rect">
            <a:avLst/>
          </a:prstGeom>
        </p:spPr>
      </p:pic>
      <p:sp>
        <p:nvSpPr>
          <p:cNvPr id="7" name="Tekstiruutu 6">
            <a:extLst>
              <a:ext uri="{FF2B5EF4-FFF2-40B4-BE49-F238E27FC236}">
                <a16:creationId xmlns:a16="http://schemas.microsoft.com/office/drawing/2014/main" id="{025FFDC9-947A-192B-520C-DE533622BDD5}"/>
              </a:ext>
            </a:extLst>
          </p:cNvPr>
          <p:cNvSpPr txBox="1"/>
          <p:nvPr/>
        </p:nvSpPr>
        <p:spPr>
          <a:xfrm>
            <a:off x="2543606" y="4190175"/>
            <a:ext cx="8544949" cy="1569660"/>
          </a:xfrm>
          <a:prstGeom prst="rect">
            <a:avLst/>
          </a:prstGeom>
          <a:noFill/>
        </p:spPr>
        <p:txBody>
          <a:bodyPr wrap="square">
            <a:spAutoFit/>
          </a:bodyPr>
          <a:lstStyle/>
          <a:p>
            <a:r>
              <a:rPr lang="fi-FI" sz="2400"/>
              <a:t>Toistaiseksi oman sitoumuksen on tehnyt kolme jäsenyritystä:</a:t>
            </a:r>
          </a:p>
          <a:p>
            <a:r>
              <a:rPr lang="fi-FI" sz="2400"/>
              <a:t>Compass Group, S-ryhmä ja </a:t>
            </a:r>
            <a:r>
              <a:rPr lang="fi-FI" sz="2400" err="1"/>
              <a:t>Restel</a:t>
            </a:r>
            <a:r>
              <a:rPr lang="fi-FI" sz="2400"/>
              <a:t>. </a:t>
            </a:r>
          </a:p>
          <a:p>
            <a:r>
              <a:rPr lang="fi-FI" sz="2400"/>
              <a:t>Liikevaihdolla mitattuna mukana on jo merkittävä osuus toimialasta.</a:t>
            </a:r>
          </a:p>
        </p:txBody>
      </p:sp>
    </p:spTree>
    <p:extLst>
      <p:ext uri="{BB962C8B-B14F-4D97-AF65-F5344CB8AC3E}">
        <p14:creationId xmlns:p14="http://schemas.microsoft.com/office/powerpoint/2010/main" val="661879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27436CA7-EAC7-4548-8A68-59AFA2047819}"/>
              </a:ext>
            </a:extLst>
          </p:cNvPr>
          <p:cNvSpPr>
            <a:spLocks noGrp="1"/>
          </p:cNvSpPr>
          <p:nvPr>
            <p:ph type="sldNum" sz="quarter" idx="4"/>
          </p:nvPr>
        </p:nvSpPr>
        <p:spPr/>
        <p:txBody>
          <a:bodyPr/>
          <a:lstStyle/>
          <a:p>
            <a:fld id="{9064E2CB-33B7-40EE-A85A-9A3259854675}" type="slidenum">
              <a:rPr lang="fi-FI" smtClean="0"/>
              <a:pPr/>
              <a:t>16</a:t>
            </a:fld>
            <a:endParaRPr lang="fi-FI"/>
          </a:p>
        </p:txBody>
      </p:sp>
      <p:pic>
        <p:nvPicPr>
          <p:cNvPr id="9" name="Kuva 8">
            <a:extLst>
              <a:ext uri="{FF2B5EF4-FFF2-40B4-BE49-F238E27FC236}">
                <a16:creationId xmlns:a16="http://schemas.microsoft.com/office/drawing/2014/main" id="{5B8733D8-C273-07FF-E97D-1DE58E0102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71" y="3721"/>
            <a:ext cx="7719383" cy="6904559"/>
          </a:xfrm>
          <a:prstGeom prst="rect">
            <a:avLst/>
          </a:prstGeom>
        </p:spPr>
      </p:pic>
      <p:sp>
        <p:nvSpPr>
          <p:cNvPr id="10" name="Suorakulmio 9">
            <a:extLst>
              <a:ext uri="{FF2B5EF4-FFF2-40B4-BE49-F238E27FC236}">
                <a16:creationId xmlns:a16="http://schemas.microsoft.com/office/drawing/2014/main" id="{BF357DB3-D1DE-1145-A19D-F405D2F11AD9}"/>
              </a:ext>
            </a:extLst>
          </p:cNvPr>
          <p:cNvSpPr/>
          <p:nvPr/>
        </p:nvSpPr>
        <p:spPr>
          <a:xfrm>
            <a:off x="8022347" y="3909054"/>
            <a:ext cx="4169653" cy="666977"/>
          </a:xfrm>
          <a:prstGeom prst="rect">
            <a:avLst/>
          </a:prstGeom>
        </p:spPr>
        <p:txBody>
          <a:bodyPr wrap="square">
            <a:spAutoFit/>
          </a:bodyPr>
          <a:lstStyle/>
          <a:p>
            <a:pPr>
              <a:defRPr/>
            </a:pPr>
            <a:r>
              <a:rPr lang="sv-FI" sz="1867" err="1"/>
              <a:t>Matkailu</a:t>
            </a:r>
            <a:r>
              <a:rPr lang="sv-FI" sz="1867"/>
              <a:t>- ja Ravintolapalvelut MaRa ry </a:t>
            </a:r>
          </a:p>
        </p:txBody>
      </p:sp>
      <p:grpSp>
        <p:nvGrpSpPr>
          <p:cNvPr id="11" name="Ryhmä 10">
            <a:extLst>
              <a:ext uri="{FF2B5EF4-FFF2-40B4-BE49-F238E27FC236}">
                <a16:creationId xmlns:a16="http://schemas.microsoft.com/office/drawing/2014/main" id="{E3259FCC-F64C-B77B-CF53-031C704F6996}"/>
              </a:ext>
            </a:extLst>
          </p:cNvPr>
          <p:cNvGrpSpPr/>
          <p:nvPr/>
        </p:nvGrpSpPr>
        <p:grpSpPr>
          <a:xfrm>
            <a:off x="8466763" y="4965170"/>
            <a:ext cx="3217631" cy="1179810"/>
            <a:chOff x="6599989" y="3186975"/>
            <a:chExt cx="2413223" cy="679492"/>
          </a:xfrm>
        </p:grpSpPr>
        <p:sp>
          <p:nvSpPr>
            <p:cNvPr id="12" name="Suorakulmio 11">
              <a:extLst>
                <a:ext uri="{FF2B5EF4-FFF2-40B4-BE49-F238E27FC236}">
                  <a16:creationId xmlns:a16="http://schemas.microsoft.com/office/drawing/2014/main" id="{37560D85-5C25-9F3C-0FF7-830B5D77E482}"/>
                </a:ext>
              </a:extLst>
            </p:cNvPr>
            <p:cNvSpPr/>
            <p:nvPr/>
          </p:nvSpPr>
          <p:spPr>
            <a:xfrm>
              <a:off x="6599989" y="3186975"/>
              <a:ext cx="2413223" cy="679492"/>
            </a:xfrm>
            <a:prstGeom prst="rect">
              <a:avLst/>
            </a:prstGeom>
          </p:spPr>
          <p:txBody>
            <a:bodyPr wrap="square">
              <a:spAutoFit/>
            </a:bodyPr>
            <a:lstStyle/>
            <a:p>
              <a:pPr lvl="1">
                <a:defRPr/>
              </a:pPr>
              <a:r>
                <a:rPr lang="sv-FI" sz="1600"/>
                <a:t>09 6220 200</a:t>
              </a:r>
            </a:p>
            <a:p>
              <a:pPr lvl="1">
                <a:spcAft>
                  <a:spcPts val="800"/>
                </a:spcAft>
                <a:defRPr/>
              </a:pPr>
              <a:r>
                <a:rPr lang="sv-FI" sz="1600"/>
                <a:t>(klo 8.30 – 16.00)</a:t>
              </a:r>
            </a:p>
            <a:p>
              <a:pPr lvl="1">
                <a:defRPr/>
              </a:pPr>
              <a:r>
                <a:rPr lang="sv-FI" sz="1600"/>
                <a:t>www.mara.fi</a:t>
              </a:r>
            </a:p>
            <a:p>
              <a:pPr lvl="1">
                <a:defRPr/>
              </a:pPr>
              <a:endParaRPr lang="sv-FI" sz="1600"/>
            </a:p>
          </p:txBody>
        </p:sp>
        <p:pic>
          <p:nvPicPr>
            <p:cNvPr id="13" name="Kuva 12" descr="Vastaanotin">
              <a:extLst>
                <a:ext uri="{FF2B5EF4-FFF2-40B4-BE49-F238E27FC236}">
                  <a16:creationId xmlns:a16="http://schemas.microsoft.com/office/drawing/2014/main" id="{B1675FBF-8495-EE84-A3A8-8EA1C1A72CF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9989" y="3249070"/>
              <a:ext cx="191415" cy="191415"/>
            </a:xfrm>
            <a:prstGeom prst="rect">
              <a:avLst/>
            </a:prstGeom>
          </p:spPr>
        </p:pic>
        <p:pic>
          <p:nvPicPr>
            <p:cNvPr id="14" name="Kuva 13" descr="Internet">
              <a:extLst>
                <a:ext uri="{FF2B5EF4-FFF2-40B4-BE49-F238E27FC236}">
                  <a16:creationId xmlns:a16="http://schemas.microsoft.com/office/drawing/2014/main" id="{D4CF81A9-64D6-3C09-C693-D276225C50C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99989" y="3535262"/>
              <a:ext cx="232438" cy="232438"/>
            </a:xfrm>
            <a:prstGeom prst="rect">
              <a:avLst/>
            </a:prstGeom>
          </p:spPr>
        </p:pic>
      </p:grpSp>
      <p:sp>
        <p:nvSpPr>
          <p:cNvPr id="15" name="Tekstiruutu 14">
            <a:extLst>
              <a:ext uri="{FF2B5EF4-FFF2-40B4-BE49-F238E27FC236}">
                <a16:creationId xmlns:a16="http://schemas.microsoft.com/office/drawing/2014/main" id="{D8265ADD-948A-774C-AF9E-B89FBC507B8C}"/>
              </a:ext>
            </a:extLst>
          </p:cNvPr>
          <p:cNvSpPr txBox="1"/>
          <p:nvPr/>
        </p:nvSpPr>
        <p:spPr>
          <a:xfrm>
            <a:off x="9164697" y="2180861"/>
            <a:ext cx="1471365" cy="666786"/>
          </a:xfrm>
          <a:prstGeom prst="rect">
            <a:avLst/>
          </a:prstGeom>
          <a:noFill/>
        </p:spPr>
        <p:txBody>
          <a:bodyPr wrap="none" rtlCol="0">
            <a:spAutoFit/>
          </a:bodyPr>
          <a:lstStyle/>
          <a:p>
            <a:pPr algn="ctr"/>
            <a:r>
              <a:rPr lang="en-US" sz="3733">
                <a:solidFill>
                  <a:srgbClr val="2A487F"/>
                </a:solidFill>
              </a:rPr>
              <a:t>Kiitos!</a:t>
            </a:r>
          </a:p>
        </p:txBody>
      </p:sp>
      <p:pic>
        <p:nvPicPr>
          <p:cNvPr id="16" name="Kuva 15">
            <a:extLst>
              <a:ext uri="{FF2B5EF4-FFF2-40B4-BE49-F238E27FC236}">
                <a16:creationId xmlns:a16="http://schemas.microsoft.com/office/drawing/2014/main" id="{D32BFD65-7DBE-F0F0-6D42-E9FEB6B46E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6321" y="828517"/>
            <a:ext cx="2139345" cy="722104"/>
          </a:xfrm>
          <a:prstGeom prst="rect">
            <a:avLst/>
          </a:prstGeom>
        </p:spPr>
      </p:pic>
    </p:spTree>
    <p:extLst>
      <p:ext uri="{BB962C8B-B14F-4D97-AF65-F5344CB8AC3E}">
        <p14:creationId xmlns:p14="http://schemas.microsoft.com/office/powerpoint/2010/main" val="1534033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F6CAF-D21B-D24F-A43E-581F2A8BA4D6}"/>
              </a:ext>
            </a:extLst>
          </p:cNvPr>
          <p:cNvSpPr>
            <a:spLocks noGrp="1"/>
          </p:cNvSpPr>
          <p:nvPr>
            <p:ph type="ctrTitle"/>
          </p:nvPr>
        </p:nvSpPr>
        <p:spPr>
          <a:xfrm>
            <a:off x="713264" y="2127632"/>
            <a:ext cx="5888704" cy="2903494"/>
          </a:xfrm>
        </p:spPr>
        <p:txBody>
          <a:bodyPr/>
          <a:lstStyle/>
          <a:p>
            <a:r>
              <a:rPr lang="fi-FI"/>
              <a:t>Ajankohtaista elintarvikejätteestä</a:t>
            </a:r>
            <a:br>
              <a:rPr lang="fi-FI"/>
            </a:br>
            <a:r>
              <a:rPr lang="fi-FI" sz="2400" b="0"/>
              <a:t>Määrä, alkuperä</a:t>
            </a:r>
            <a:br>
              <a:rPr lang="fi-FI" sz="2400" b="0"/>
            </a:br>
            <a:r>
              <a:rPr lang="fi-FI" sz="2400" b="0"/>
              <a:t>Uusi jätelaki</a:t>
            </a:r>
            <a:br>
              <a:rPr lang="fi-FI" sz="2400" b="0"/>
            </a:br>
            <a:r>
              <a:rPr lang="fi-FI" sz="2400" b="0"/>
              <a:t>Hävikkitiekartta</a:t>
            </a:r>
            <a:br>
              <a:rPr lang="fi-FI" sz="2400" b="0"/>
            </a:br>
            <a:r>
              <a:rPr lang="fi-FI" sz="2400" b="0"/>
              <a:t>Ravintolafoorumi</a:t>
            </a:r>
            <a:endParaRPr lang="fi-FI" b="0"/>
          </a:p>
        </p:txBody>
      </p:sp>
      <p:sp>
        <p:nvSpPr>
          <p:cNvPr id="3" name="Subtitle 2">
            <a:extLst>
              <a:ext uri="{FF2B5EF4-FFF2-40B4-BE49-F238E27FC236}">
                <a16:creationId xmlns:a16="http://schemas.microsoft.com/office/drawing/2014/main" id="{7126D231-FEC1-CC24-EB31-CE560F06C589}"/>
              </a:ext>
            </a:extLst>
          </p:cNvPr>
          <p:cNvSpPr>
            <a:spLocks noGrp="1"/>
          </p:cNvSpPr>
          <p:nvPr>
            <p:ph type="subTitle" idx="1"/>
          </p:nvPr>
        </p:nvSpPr>
        <p:spPr/>
        <p:txBody>
          <a:bodyPr/>
          <a:lstStyle/>
          <a:p>
            <a:r>
              <a:rPr lang="fi-FI"/>
              <a:t>Kirsi Silvennoinen</a:t>
            </a:r>
          </a:p>
        </p:txBody>
      </p:sp>
      <p:pic>
        <p:nvPicPr>
          <p:cNvPr id="6" name="Picture Placeholder 5" descr="A picture containing table, plate, food, indoor&#10;&#10;Description automatically generated">
            <a:extLst>
              <a:ext uri="{FF2B5EF4-FFF2-40B4-BE49-F238E27FC236}">
                <a16:creationId xmlns:a16="http://schemas.microsoft.com/office/drawing/2014/main" id="{AFCFDFB9-348E-DAD8-DDCF-A3309672E5F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695" r="18695"/>
          <a:stretch>
            <a:fillRect/>
          </a:stretch>
        </p:blipFill>
        <p:spPr/>
      </p:pic>
      <p:pic>
        <p:nvPicPr>
          <p:cNvPr id="4" name="Kuva 3">
            <a:extLst>
              <a:ext uri="{FF2B5EF4-FFF2-40B4-BE49-F238E27FC236}">
                <a16:creationId xmlns:a16="http://schemas.microsoft.com/office/drawing/2014/main" id="{5E37FF6E-3CAC-300A-08BD-5D2C79B65D04}"/>
              </a:ext>
            </a:extLst>
          </p:cNvPr>
          <p:cNvPicPr>
            <a:picLocks noChangeAspect="1"/>
          </p:cNvPicPr>
          <p:nvPr/>
        </p:nvPicPr>
        <p:blipFill>
          <a:blip r:embed="rId4"/>
          <a:stretch>
            <a:fillRect/>
          </a:stretch>
        </p:blipFill>
        <p:spPr>
          <a:xfrm>
            <a:off x="7778976" y="601299"/>
            <a:ext cx="3822523" cy="804742"/>
          </a:xfrm>
          <a:prstGeom prst="rect">
            <a:avLst/>
          </a:prstGeom>
        </p:spPr>
      </p:pic>
    </p:spTree>
    <p:extLst>
      <p:ext uri="{BB962C8B-B14F-4D97-AF65-F5344CB8AC3E}">
        <p14:creationId xmlns:p14="http://schemas.microsoft.com/office/powerpoint/2010/main" val="992925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0E3076-4A7F-9204-01AA-25117F1C6822}"/>
              </a:ext>
            </a:extLst>
          </p:cNvPr>
          <p:cNvSpPr>
            <a:spLocks noGrp="1"/>
          </p:cNvSpPr>
          <p:nvPr>
            <p:ph type="title"/>
          </p:nvPr>
        </p:nvSpPr>
        <p:spPr/>
        <p:txBody>
          <a:bodyPr/>
          <a:lstStyle/>
          <a:p>
            <a:r>
              <a:rPr lang="fi-FI"/>
              <a:t>UNEP Raportti </a:t>
            </a:r>
            <a:r>
              <a:rPr lang="fi-FI" i="1"/>
              <a:t>Food Waste Index </a:t>
            </a:r>
            <a:endParaRPr lang="fi-FI"/>
          </a:p>
        </p:txBody>
      </p:sp>
      <p:sp>
        <p:nvSpPr>
          <p:cNvPr id="3" name="Tekstin paikkamerkki 2">
            <a:extLst>
              <a:ext uri="{FF2B5EF4-FFF2-40B4-BE49-F238E27FC236}">
                <a16:creationId xmlns:a16="http://schemas.microsoft.com/office/drawing/2014/main" id="{15628213-4921-EB42-820F-887ABF296914}"/>
              </a:ext>
            </a:extLst>
          </p:cNvPr>
          <p:cNvSpPr>
            <a:spLocks noGrp="1"/>
          </p:cNvSpPr>
          <p:nvPr>
            <p:ph type="body" sz="quarter" idx="10"/>
          </p:nvPr>
        </p:nvSpPr>
        <p:spPr>
          <a:xfrm>
            <a:off x="232517" y="1620573"/>
            <a:ext cx="6124275" cy="5101960"/>
          </a:xfrm>
        </p:spPr>
        <p:txBody>
          <a:bodyPr vert="horz" lIns="91440" tIns="45720" rIns="91440" bIns="45720" rtlCol="0" anchor="t">
            <a:normAutofit fontScale="77500" lnSpcReduction="20000"/>
          </a:bodyPr>
          <a:lstStyle/>
          <a:p>
            <a:pPr marL="456565" indent="-456565">
              <a:buFont typeface="Arial" panose="020B0604020202020204" pitchFamily="34" charset="0"/>
              <a:buChar char="•"/>
            </a:pPr>
            <a:r>
              <a:rPr lang="fi-FI" sz="2600">
                <a:latin typeface="Segoe UI"/>
                <a:cs typeface="Segoe UI"/>
              </a:rPr>
              <a:t>YK:n Ympäristöohjelman laatiman </a:t>
            </a:r>
            <a:r>
              <a:rPr lang="fi-FI" sz="2600" i="1">
                <a:latin typeface="Segoe UI"/>
                <a:cs typeface="Segoe UI"/>
              </a:rPr>
              <a:t>Food Waste Index 2021 </a:t>
            </a:r>
            <a:r>
              <a:rPr lang="fi-FI" sz="2600">
                <a:latin typeface="Segoe UI"/>
                <a:cs typeface="Segoe UI"/>
              </a:rPr>
              <a:t>mukaan vuonna 2019 syntyi kuluttajatasolla noin 931 miljoonaa tonnia elintarvikejätettä. </a:t>
            </a:r>
            <a:endParaRPr lang="fi-FI" sz="2600"/>
          </a:p>
          <a:p>
            <a:pPr marL="456565" indent="-456565">
              <a:buFont typeface="Arial" panose="020B0604020202020204" pitchFamily="34" charset="0"/>
              <a:buChar char="•"/>
            </a:pPr>
            <a:r>
              <a:rPr lang="fi-FI" sz="2600">
                <a:latin typeface="Segoe UI"/>
                <a:cs typeface="Segoe UI"/>
              </a:rPr>
              <a:t>Tästä 61% kotitalouksissa, 27% ravitsemispalveluissa ja 13% kaupassa. </a:t>
            </a:r>
          </a:p>
          <a:p>
            <a:pPr marL="456565" indent="-456565">
              <a:buFont typeface="Arial" panose="020B0604020202020204" pitchFamily="34" charset="0"/>
              <a:buChar char="•"/>
            </a:pPr>
            <a:r>
              <a:rPr lang="fi-FI" sz="2600">
                <a:latin typeface="Segoe UI"/>
                <a:cs typeface="Segoe UI"/>
              </a:rPr>
              <a:t>Tämä tarkoittaa 17% kaikesta tuotetusta ruoasta hukkaantuu näissä vaiheissa ruokaketjua.</a:t>
            </a:r>
            <a:endParaRPr lang="fi-FI" sz="2600"/>
          </a:p>
          <a:p>
            <a:pPr marL="456565" indent="-456565">
              <a:buFont typeface="Arial" panose="020B0604020202020204" pitchFamily="34" charset="0"/>
              <a:buChar char="•"/>
            </a:pPr>
            <a:r>
              <a:rPr lang="en-US" sz="2600" err="1">
                <a:latin typeface="Segoe UI"/>
                <a:cs typeface="Segoe UI"/>
              </a:rPr>
              <a:t>Tutkimusta</a:t>
            </a:r>
            <a:r>
              <a:rPr lang="en-US" sz="2600">
                <a:latin typeface="Segoe UI"/>
                <a:cs typeface="Segoe UI"/>
              </a:rPr>
              <a:t>, </a:t>
            </a:r>
            <a:r>
              <a:rPr lang="en-US" sz="2600" err="1">
                <a:latin typeface="Segoe UI"/>
                <a:cs typeface="Segoe UI"/>
              </a:rPr>
              <a:t>mittaamista</a:t>
            </a:r>
            <a:r>
              <a:rPr lang="en-US" sz="2600">
                <a:latin typeface="Segoe UI"/>
                <a:cs typeface="Segoe UI"/>
              </a:rPr>
              <a:t> ja </a:t>
            </a:r>
            <a:r>
              <a:rPr lang="en-US" sz="2600" err="1">
                <a:latin typeface="Segoe UI"/>
                <a:cs typeface="Segoe UI"/>
              </a:rPr>
              <a:t>seurantaa</a:t>
            </a:r>
            <a:r>
              <a:rPr lang="en-US" sz="2600">
                <a:latin typeface="Segoe UI"/>
                <a:cs typeface="Segoe UI"/>
              </a:rPr>
              <a:t> </a:t>
            </a:r>
            <a:r>
              <a:rPr lang="en-US" sz="2600" err="1">
                <a:latin typeface="Segoe UI"/>
                <a:cs typeface="Segoe UI"/>
              </a:rPr>
              <a:t>lisättävä</a:t>
            </a:r>
            <a:r>
              <a:rPr lang="en-US" sz="2600">
                <a:latin typeface="Segoe UI"/>
                <a:cs typeface="Segoe UI"/>
              </a:rPr>
              <a:t> </a:t>
            </a:r>
            <a:r>
              <a:rPr lang="en-US" sz="2600" err="1">
                <a:latin typeface="Segoe UI"/>
                <a:cs typeface="Segoe UI"/>
              </a:rPr>
              <a:t>puolittamistavoitteen</a:t>
            </a:r>
            <a:r>
              <a:rPr lang="en-US" sz="2600">
                <a:latin typeface="Segoe UI"/>
                <a:cs typeface="Segoe UI"/>
              </a:rPr>
              <a:t> saavuttamiseksi.</a:t>
            </a:r>
          </a:p>
          <a:p>
            <a:pPr marL="456565" indent="-456565">
              <a:buFont typeface="Arial" panose="020B0604020202020204" pitchFamily="34" charset="0"/>
              <a:buChar char="•"/>
            </a:pPr>
            <a:r>
              <a:rPr lang="en-US" sz="2600">
                <a:latin typeface="Segoe UI"/>
                <a:cs typeface="Segoe UI"/>
              </a:rPr>
              <a:t>Luke </a:t>
            </a:r>
            <a:r>
              <a:rPr lang="en-US" sz="2600" err="1">
                <a:latin typeface="Segoe UI"/>
                <a:cs typeface="Segoe UI"/>
              </a:rPr>
              <a:t>toimittaa</a:t>
            </a:r>
            <a:r>
              <a:rPr lang="en-US" sz="2600">
                <a:latin typeface="Segoe UI"/>
                <a:cs typeface="Segoe UI"/>
              </a:rPr>
              <a:t> </a:t>
            </a:r>
            <a:r>
              <a:rPr lang="en-US" sz="2600" err="1">
                <a:latin typeface="Segoe UI"/>
                <a:cs typeface="Segoe UI"/>
              </a:rPr>
              <a:t>Eurostatille</a:t>
            </a:r>
            <a:r>
              <a:rPr lang="en-US" sz="2600">
                <a:latin typeface="Segoe UI"/>
                <a:cs typeface="Segoe UI"/>
              </a:rPr>
              <a:t> </a:t>
            </a:r>
            <a:r>
              <a:rPr lang="en-US" sz="2600" err="1">
                <a:latin typeface="Segoe UI"/>
                <a:cs typeface="Segoe UI"/>
              </a:rPr>
              <a:t>Suomen</a:t>
            </a:r>
            <a:r>
              <a:rPr lang="en-US" sz="2600">
                <a:latin typeface="Segoe UI"/>
                <a:cs typeface="Segoe UI"/>
              </a:rPr>
              <a:t> </a:t>
            </a:r>
            <a:r>
              <a:rPr lang="en-US" sz="2600" err="1">
                <a:latin typeface="Segoe UI"/>
                <a:cs typeface="Segoe UI"/>
              </a:rPr>
              <a:t>tietoja</a:t>
            </a:r>
            <a:r>
              <a:rPr lang="en-US" sz="2600">
                <a:latin typeface="Segoe UI"/>
                <a:cs typeface="Segoe UI"/>
              </a:rPr>
              <a:t> vuosittain.</a:t>
            </a:r>
          </a:p>
          <a:p>
            <a:pPr marL="456565" indent="-456565">
              <a:buFont typeface="Arial" panose="020B0604020202020204" pitchFamily="34" charset="0"/>
              <a:buChar char="•"/>
            </a:pPr>
            <a:endParaRPr lang="en-US"/>
          </a:p>
          <a:p>
            <a:endParaRPr lang="en-US" sz="1333"/>
          </a:p>
          <a:p>
            <a:endParaRPr lang="en-US" sz="1333"/>
          </a:p>
          <a:p>
            <a:r>
              <a:rPr lang="en-US" sz="1300">
                <a:latin typeface="Segoe UI"/>
                <a:cs typeface="Segoe UI"/>
              </a:rPr>
              <a:t>According to the UNEP Food Waste Index 2021, around 931 million </a:t>
            </a:r>
            <a:r>
              <a:rPr lang="en-US" sz="1300" err="1">
                <a:latin typeface="Segoe UI"/>
                <a:cs typeface="Segoe UI"/>
              </a:rPr>
              <a:t>tonnes</a:t>
            </a:r>
            <a:r>
              <a:rPr lang="en-US" sz="1300">
                <a:latin typeface="Segoe UI"/>
                <a:cs typeface="Segoe UI"/>
              </a:rPr>
              <a:t> of food waste were generated in 2019 – 61% of which came from households, 26% from food service and 13% from retail – suggesting that 17% of global food production may be wasted at these stages of the food supply chain.</a:t>
            </a:r>
          </a:p>
          <a:p>
            <a:endParaRPr lang="fi-FI" i="1"/>
          </a:p>
        </p:txBody>
      </p:sp>
      <p:sp>
        <p:nvSpPr>
          <p:cNvPr id="5" name="Päivämäärän paikkamerkki 4">
            <a:extLst>
              <a:ext uri="{FF2B5EF4-FFF2-40B4-BE49-F238E27FC236}">
                <a16:creationId xmlns:a16="http://schemas.microsoft.com/office/drawing/2014/main" id="{0E03A1A7-B224-5F5A-576D-6A422349DAD3}"/>
              </a:ext>
            </a:extLst>
          </p:cNvPr>
          <p:cNvSpPr>
            <a:spLocks noGrp="1"/>
          </p:cNvSpPr>
          <p:nvPr>
            <p:ph type="dt" sz="half" idx="2"/>
          </p:nvPr>
        </p:nvSpPr>
        <p:spPr/>
        <p:txBody>
          <a:bodyPr/>
          <a:lstStyle/>
          <a:p>
            <a:fld id="{695EF29E-3A84-4422-A3E7-E3BE2B04992C}" type="datetime1">
              <a:rPr lang="fi-FI" smtClean="0"/>
              <a:t>21.4.2023</a:t>
            </a:fld>
            <a:endParaRPr lang="fi-FI"/>
          </a:p>
        </p:txBody>
      </p:sp>
      <p:pic>
        <p:nvPicPr>
          <p:cNvPr id="6" name="Kuva 5">
            <a:extLst>
              <a:ext uri="{FF2B5EF4-FFF2-40B4-BE49-F238E27FC236}">
                <a16:creationId xmlns:a16="http://schemas.microsoft.com/office/drawing/2014/main" id="{4930D2D4-F43E-9707-0300-F36F867BF8AA}"/>
              </a:ext>
            </a:extLst>
          </p:cNvPr>
          <p:cNvPicPr>
            <a:picLocks noChangeAspect="1"/>
          </p:cNvPicPr>
          <p:nvPr/>
        </p:nvPicPr>
        <p:blipFill>
          <a:blip r:embed="rId3"/>
          <a:stretch>
            <a:fillRect/>
          </a:stretch>
        </p:blipFill>
        <p:spPr>
          <a:xfrm>
            <a:off x="6239368" y="1106276"/>
            <a:ext cx="5795071" cy="4062072"/>
          </a:xfrm>
          <a:prstGeom prst="rect">
            <a:avLst/>
          </a:prstGeom>
          <a:ln>
            <a:solidFill>
              <a:srgbClr val="54585A"/>
            </a:solidFill>
          </a:ln>
        </p:spPr>
      </p:pic>
      <p:sp>
        <p:nvSpPr>
          <p:cNvPr id="8" name="Tekstiruutu 7">
            <a:extLst>
              <a:ext uri="{FF2B5EF4-FFF2-40B4-BE49-F238E27FC236}">
                <a16:creationId xmlns:a16="http://schemas.microsoft.com/office/drawing/2014/main" id="{C91AC95F-41C6-84EC-3BEA-6DA5DDC1B7CB}"/>
              </a:ext>
            </a:extLst>
          </p:cNvPr>
          <p:cNvSpPr txBox="1"/>
          <p:nvPr/>
        </p:nvSpPr>
        <p:spPr>
          <a:xfrm>
            <a:off x="6443472" y="5509546"/>
            <a:ext cx="4970144" cy="902876"/>
          </a:xfrm>
          <a:prstGeom prst="rect">
            <a:avLst/>
          </a:prstGeom>
          <a:solidFill>
            <a:schemeClr val="bg1"/>
          </a:solidFill>
          <a:ln w="3175">
            <a:solidFill>
              <a:srgbClr val="54585A"/>
            </a:solidFill>
          </a:ln>
        </p:spPr>
        <p:txBody>
          <a:bodyPr wrap="square" lIns="91440" tIns="45720" rIns="91440" bIns="45720" anchor="t">
            <a:spAutoFit/>
          </a:bodyPr>
          <a:lstStyle/>
          <a:p>
            <a:r>
              <a:rPr lang="en-US" sz="1400"/>
              <a:t>UNEP Food Waste Index 2021. </a:t>
            </a:r>
            <a:r>
              <a:rPr lang="en-US" sz="1400">
                <a:hlinkClick r:id="rId4"/>
              </a:rPr>
              <a:t>https://www.unep.org/resources/report/unep-food-waste-index-report-2021</a:t>
            </a:r>
            <a:endParaRPr lang="en-US" sz="1100">
              <a:cs typeface="Segoe UI"/>
            </a:endParaRPr>
          </a:p>
          <a:p>
            <a:endParaRPr lang="en-US" sz="1067"/>
          </a:p>
        </p:txBody>
      </p:sp>
      <p:pic>
        <p:nvPicPr>
          <p:cNvPr id="4" name="Kuva 3">
            <a:extLst>
              <a:ext uri="{FF2B5EF4-FFF2-40B4-BE49-F238E27FC236}">
                <a16:creationId xmlns:a16="http://schemas.microsoft.com/office/drawing/2014/main" id="{68EE4040-4120-BD84-BEDE-E64E3911F2DB}"/>
              </a:ext>
            </a:extLst>
          </p:cNvPr>
          <p:cNvPicPr>
            <a:picLocks noChangeAspect="1"/>
          </p:cNvPicPr>
          <p:nvPr/>
        </p:nvPicPr>
        <p:blipFill>
          <a:blip r:embed="rId5"/>
          <a:stretch>
            <a:fillRect/>
          </a:stretch>
        </p:blipFill>
        <p:spPr>
          <a:xfrm>
            <a:off x="7905019" y="135466"/>
            <a:ext cx="3822523" cy="804742"/>
          </a:xfrm>
          <a:prstGeom prst="rect">
            <a:avLst/>
          </a:prstGeom>
        </p:spPr>
      </p:pic>
    </p:spTree>
    <p:extLst>
      <p:ext uri="{BB962C8B-B14F-4D97-AF65-F5344CB8AC3E}">
        <p14:creationId xmlns:p14="http://schemas.microsoft.com/office/powerpoint/2010/main" val="4198066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D1FB90-555F-4173-B9E5-858E65AF6B4E}"/>
              </a:ext>
            </a:extLst>
          </p:cNvPr>
          <p:cNvSpPr>
            <a:spLocks noGrp="1"/>
          </p:cNvSpPr>
          <p:nvPr>
            <p:ph type="title"/>
          </p:nvPr>
        </p:nvSpPr>
        <p:spPr>
          <a:xfrm>
            <a:off x="464458" y="135467"/>
            <a:ext cx="11263085" cy="1143000"/>
          </a:xfrm>
        </p:spPr>
        <p:txBody>
          <a:bodyPr/>
          <a:lstStyle/>
          <a:p>
            <a:r>
              <a:rPr lang="en-US" err="1"/>
              <a:t>Tulokset</a:t>
            </a:r>
            <a:r>
              <a:rPr lang="en-US"/>
              <a:t> </a:t>
            </a:r>
            <a:r>
              <a:rPr lang="en-US" err="1"/>
              <a:t>ravitsemispalveluista</a:t>
            </a:r>
            <a:r>
              <a:rPr lang="en-US"/>
              <a:t> 2020 </a:t>
            </a:r>
          </a:p>
        </p:txBody>
      </p:sp>
      <p:sp>
        <p:nvSpPr>
          <p:cNvPr id="7" name="Text Placeholder 6">
            <a:extLst>
              <a:ext uri="{FF2B5EF4-FFF2-40B4-BE49-F238E27FC236}">
                <a16:creationId xmlns:a16="http://schemas.microsoft.com/office/drawing/2014/main" id="{C496554E-D860-4EBF-9B6C-1CACCDF59EC6}"/>
              </a:ext>
            </a:extLst>
          </p:cNvPr>
          <p:cNvSpPr>
            <a:spLocks noGrp="1"/>
          </p:cNvSpPr>
          <p:nvPr>
            <p:ph type="body" sz="quarter" idx="10"/>
          </p:nvPr>
        </p:nvSpPr>
        <p:spPr>
          <a:xfrm>
            <a:off x="338259" y="1259840"/>
            <a:ext cx="5757741" cy="4675133"/>
          </a:xfrm>
        </p:spPr>
        <p:txBody>
          <a:bodyPr>
            <a:normAutofit fontScale="92500"/>
          </a:bodyPr>
          <a:lstStyle/>
          <a:p>
            <a:pPr marL="457189" indent="-457189">
              <a:buFont typeface="Arial" panose="020B0604020202020204" pitchFamily="34" charset="0"/>
              <a:buChar char="•"/>
            </a:pPr>
            <a:r>
              <a:rPr lang="fi-FI" sz="2133"/>
              <a:t>Elintarvikejätettä syntyi tutkimusaikana 21 % valmistetusta ruoasta ja ruokahävikkiä syntyi 16 % valmistetusta ruoasta </a:t>
            </a:r>
          </a:p>
          <a:p>
            <a:pPr marL="457189" indent="-457189">
              <a:buFont typeface="Arial" panose="020B0604020202020204" pitchFamily="34" charset="0"/>
              <a:buChar char="•"/>
            </a:pPr>
            <a:r>
              <a:rPr lang="fi-FI" sz="2133"/>
              <a:t>Tarjoiluhävikkiä syntyi 9 %, lautastähdettä 5 %, keittiöhävikkiä 2 % valmistetusta ruoasta</a:t>
            </a:r>
          </a:p>
          <a:p>
            <a:pPr marL="457189" indent="-457189">
              <a:buFont typeface="Arial" panose="020B0604020202020204" pitchFamily="34" charset="0"/>
              <a:buChar char="•"/>
            </a:pPr>
            <a:r>
              <a:rPr lang="fi-FI" sz="2133"/>
              <a:t>Arvio elintarvikejätteestä yhteensä 78 miljoona kiloa (14 kg/hlö), tästä  ruokahävikkiä yhteensä 61 miljoonaa kiloa (11 kg/hlö)</a:t>
            </a:r>
          </a:p>
          <a:p>
            <a:pPr marL="457189" indent="-457189">
              <a:buFont typeface="Arial" panose="020B0604020202020204" pitchFamily="34" charset="0"/>
              <a:buChar char="•"/>
            </a:pPr>
            <a:r>
              <a:rPr lang="fi-FI" sz="2133"/>
              <a:t>Linjastoravintoloissa suurin hävikin aiheuttaja on tarjoiluhävikki</a:t>
            </a:r>
          </a:p>
          <a:p>
            <a:pPr marL="457189" indent="-457189">
              <a:buFont typeface="Arial" panose="020B0604020202020204" pitchFamily="34" charset="0"/>
              <a:buChar char="•"/>
            </a:pPr>
            <a:r>
              <a:rPr lang="fi-FI" sz="2133"/>
              <a:t>Tarjoiluhävikki koostui pääosin lihapääruoasta, salaatista ja lisäkkeistä</a:t>
            </a:r>
          </a:p>
          <a:p>
            <a:pPr marL="457189" indent="-457189">
              <a:buFont typeface="Arial" panose="020B0604020202020204" pitchFamily="34" charset="0"/>
              <a:buChar char="•"/>
            </a:pPr>
            <a:endParaRPr lang="fi-FI"/>
          </a:p>
        </p:txBody>
      </p:sp>
      <p:sp>
        <p:nvSpPr>
          <p:cNvPr id="3" name="Date Placeholder 2">
            <a:extLst>
              <a:ext uri="{FF2B5EF4-FFF2-40B4-BE49-F238E27FC236}">
                <a16:creationId xmlns:a16="http://schemas.microsoft.com/office/drawing/2014/main" id="{1C3A1099-CD6E-4ABF-9864-6C729F00AA24}"/>
              </a:ext>
            </a:extLst>
          </p:cNvPr>
          <p:cNvSpPr>
            <a:spLocks noGrp="1"/>
          </p:cNvSpPr>
          <p:nvPr>
            <p:ph type="dt" sz="half" idx="2"/>
          </p:nvPr>
        </p:nvSpPr>
        <p:spPr>
          <a:prstGeom prst="rect">
            <a:avLst/>
          </a:prstGeom>
        </p:spPr>
        <p:txBody>
          <a:bodyPr/>
          <a:lstStyle/>
          <a:p>
            <a:fld id="{94F621CC-EBB3-421A-AC8D-E2D58ABA6906}" type="datetime1">
              <a:rPr lang="fi-FI" smtClean="0"/>
              <a:t>21.4.2023</a:t>
            </a:fld>
            <a:endParaRPr lang="fi-FI"/>
          </a:p>
        </p:txBody>
      </p:sp>
      <p:pic>
        <p:nvPicPr>
          <p:cNvPr id="5" name="Kuva 4">
            <a:extLst>
              <a:ext uri="{FF2B5EF4-FFF2-40B4-BE49-F238E27FC236}">
                <a16:creationId xmlns:a16="http://schemas.microsoft.com/office/drawing/2014/main" id="{6915C641-337F-40F8-81AB-B0FDA2F2FFE8}"/>
              </a:ext>
            </a:extLst>
          </p:cNvPr>
          <p:cNvPicPr>
            <a:picLocks noChangeAspect="1"/>
          </p:cNvPicPr>
          <p:nvPr/>
        </p:nvPicPr>
        <p:blipFill>
          <a:blip r:embed="rId3"/>
          <a:stretch>
            <a:fillRect/>
          </a:stretch>
        </p:blipFill>
        <p:spPr>
          <a:xfrm>
            <a:off x="5859626" y="1521023"/>
            <a:ext cx="6125319" cy="4279808"/>
          </a:xfrm>
          <a:prstGeom prst="rect">
            <a:avLst/>
          </a:prstGeom>
          <a:noFill/>
        </p:spPr>
      </p:pic>
      <p:sp>
        <p:nvSpPr>
          <p:cNvPr id="2" name="Tekstiruutu 1">
            <a:extLst>
              <a:ext uri="{FF2B5EF4-FFF2-40B4-BE49-F238E27FC236}">
                <a16:creationId xmlns:a16="http://schemas.microsoft.com/office/drawing/2014/main" id="{E102286D-9207-4D31-B3CF-06C28C695717}"/>
              </a:ext>
            </a:extLst>
          </p:cNvPr>
          <p:cNvSpPr txBox="1"/>
          <p:nvPr/>
        </p:nvSpPr>
        <p:spPr>
          <a:xfrm>
            <a:off x="2567874" y="6295575"/>
            <a:ext cx="9171165" cy="543867"/>
          </a:xfrm>
          <a:prstGeom prst="rect">
            <a:avLst/>
          </a:prstGeom>
          <a:noFill/>
        </p:spPr>
        <p:txBody>
          <a:bodyPr wrap="none" rtlCol="0">
            <a:spAutoFit/>
          </a:bodyPr>
          <a:lstStyle/>
          <a:p>
            <a:r>
              <a:rPr lang="fi-FI" sz="1467"/>
              <a:t>Silvennoinen, K., Nisonen, S. ja Lahti, L. 2019. Ravitsemispalveluiden elintarvikejäte : jätteen määrä 2018–2019</a:t>
            </a:r>
          </a:p>
          <a:p>
            <a:r>
              <a:rPr lang="fi-FI" sz="1467"/>
              <a:t>ja seurannan kehittäminen. Luonnonvara- ja biotalouden tutkimus 1/2020. Luonnonvarakeskus. Helsinki. 45 s.</a:t>
            </a:r>
          </a:p>
        </p:txBody>
      </p:sp>
      <p:pic>
        <p:nvPicPr>
          <p:cNvPr id="4" name="Kuva 3">
            <a:extLst>
              <a:ext uri="{FF2B5EF4-FFF2-40B4-BE49-F238E27FC236}">
                <a16:creationId xmlns:a16="http://schemas.microsoft.com/office/drawing/2014/main" id="{31CCADA3-36BB-DA30-6BD7-6A2AB6C3192D}"/>
              </a:ext>
            </a:extLst>
          </p:cNvPr>
          <p:cNvPicPr>
            <a:picLocks noChangeAspect="1"/>
          </p:cNvPicPr>
          <p:nvPr/>
        </p:nvPicPr>
        <p:blipFill>
          <a:blip r:embed="rId4"/>
          <a:stretch>
            <a:fillRect/>
          </a:stretch>
        </p:blipFill>
        <p:spPr>
          <a:xfrm>
            <a:off x="7905019" y="389961"/>
            <a:ext cx="3822523" cy="804742"/>
          </a:xfrm>
          <a:prstGeom prst="rect">
            <a:avLst/>
          </a:prstGeom>
        </p:spPr>
      </p:pic>
    </p:spTree>
    <p:extLst>
      <p:ext uri="{BB962C8B-B14F-4D97-AF65-F5344CB8AC3E}">
        <p14:creationId xmlns:p14="http://schemas.microsoft.com/office/powerpoint/2010/main" val="3634025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table is filled with food&#10;&#10;Description automatically generated with medium confidence">
            <a:extLst>
              <a:ext uri="{FF2B5EF4-FFF2-40B4-BE49-F238E27FC236}">
                <a16:creationId xmlns:a16="http://schemas.microsoft.com/office/drawing/2014/main" id="{A14D0805-40E7-4620-ABEF-55EE6EE0DC6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699" r="18699"/>
          <a:stretch>
            <a:fillRect/>
          </a:stretch>
        </p:blipFill>
        <p:spPr>
          <a:xfrm>
            <a:off x="5862320" y="-139700"/>
            <a:ext cx="6329680" cy="6875989"/>
          </a:xfrm>
        </p:spPr>
      </p:pic>
      <p:pic>
        <p:nvPicPr>
          <p:cNvPr id="5" name="Picture 4" descr="Graphical user interface, application&#10;&#10;Description automatically generated with medium confidence">
            <a:extLst>
              <a:ext uri="{FF2B5EF4-FFF2-40B4-BE49-F238E27FC236}">
                <a16:creationId xmlns:a16="http://schemas.microsoft.com/office/drawing/2014/main" id="{7D31989A-D449-41DF-8867-FB8F026D5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1168" y="228599"/>
            <a:ext cx="3818730" cy="801151"/>
          </a:xfrm>
          <a:prstGeom prst="rect">
            <a:avLst/>
          </a:prstGeom>
        </p:spPr>
      </p:pic>
      <p:sp>
        <p:nvSpPr>
          <p:cNvPr id="8" name="Sisällön paikkamerkki 2">
            <a:extLst>
              <a:ext uri="{FF2B5EF4-FFF2-40B4-BE49-F238E27FC236}">
                <a16:creationId xmlns:a16="http://schemas.microsoft.com/office/drawing/2014/main" id="{CBA70A6A-5795-26FD-BA0F-022EABE3469F}"/>
              </a:ext>
            </a:extLst>
          </p:cNvPr>
          <p:cNvSpPr txBox="1">
            <a:spLocks/>
          </p:cNvSpPr>
          <p:nvPr/>
        </p:nvSpPr>
        <p:spPr>
          <a:xfrm>
            <a:off x="499621" y="2164080"/>
            <a:ext cx="5362699" cy="3840479"/>
          </a:xfrm>
          <a:prstGeom prst="rect">
            <a:avLst/>
          </a:prstGeom>
        </p:spPr>
        <p:txBody>
          <a:bodyPr vert="horz" lIns="91440" tIns="45720" rIns="91440" bIns="45720" rtlCol="0" anchor="t">
            <a:normAutofit fontScale="25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accent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12800">
                <a:solidFill>
                  <a:schemeClr val="tx2"/>
                </a:solidFill>
                <a:latin typeface="+mj-lt"/>
                <a:ea typeface="+mj-ea"/>
                <a:cs typeface="+mj-cs"/>
              </a:rPr>
              <a:t>Ohjelma</a:t>
            </a:r>
          </a:p>
          <a:p>
            <a:endParaRPr lang="fi-FI" sz="4300">
              <a:latin typeface="+mj-lt"/>
              <a:ea typeface="+mj-ea"/>
              <a:cs typeface="+mj-cs"/>
            </a:endParaRPr>
          </a:p>
          <a:p>
            <a:r>
              <a:rPr lang="fi-FI" sz="5600">
                <a:latin typeface="+mj-lt"/>
                <a:ea typeface="+mj-ea"/>
                <a:cs typeface="+mj-cs"/>
              </a:rPr>
              <a:t>13.00 -13.05 Tervetulosanat</a:t>
            </a:r>
            <a:endParaRPr lang="fi-FI" sz="5600">
              <a:latin typeface="+mj-lt"/>
              <a:ea typeface="+mj-ea"/>
              <a:cs typeface="Segoe UI"/>
            </a:endParaRPr>
          </a:p>
          <a:p>
            <a:r>
              <a:rPr lang="fi-FI" sz="5600">
                <a:latin typeface="+mj-lt"/>
                <a:ea typeface="+mj-ea"/>
                <a:cs typeface="+mj-cs"/>
              </a:rPr>
              <a:t>13.05-13.10 Mara ry:n terveiset: Marjaana Ingervo</a:t>
            </a:r>
            <a:endParaRPr lang="fi-FI" sz="5600">
              <a:latin typeface="+mj-lt"/>
              <a:ea typeface="+mj-ea"/>
              <a:cs typeface="Segoe UI"/>
            </a:endParaRPr>
          </a:p>
          <a:p>
            <a:r>
              <a:rPr lang="fi-FI" sz="5600">
                <a:latin typeface="+mj-lt"/>
                <a:ea typeface="+mj-ea"/>
                <a:cs typeface="+mj-cs"/>
              </a:rPr>
              <a:t>13.10- 13.25 Ajankohtaista hävikkiasiaa:</a:t>
            </a:r>
          </a:p>
          <a:p>
            <a:r>
              <a:rPr lang="fi-FI" sz="5600">
                <a:latin typeface="+mj-lt"/>
                <a:ea typeface="+mj-ea"/>
                <a:cs typeface="+mj-cs"/>
              </a:rPr>
              <a:t>	Kirsi Silvennoinen ja Inkeri Riipi</a:t>
            </a:r>
            <a:endParaRPr lang="fi-FI" sz="5600">
              <a:latin typeface="+mj-lt"/>
              <a:ea typeface="+mj-ea"/>
              <a:cs typeface="Segoe UI"/>
            </a:endParaRPr>
          </a:p>
          <a:p>
            <a:r>
              <a:rPr lang="fi-FI" sz="5600">
                <a:latin typeface="+mj-lt"/>
                <a:ea typeface="+mj-ea"/>
                <a:cs typeface="+mj-cs"/>
              </a:rPr>
              <a:t>13.25-13.35 Siirtyminen työpajaosuuteen, jakautuminen ryhmiin</a:t>
            </a:r>
            <a:endParaRPr lang="fi-FI" sz="5600">
              <a:latin typeface="+mj-lt"/>
              <a:ea typeface="+mj-ea"/>
              <a:cs typeface="Segoe UI"/>
            </a:endParaRPr>
          </a:p>
          <a:p>
            <a:r>
              <a:rPr lang="fi-FI" sz="5600">
                <a:latin typeface="+mj-lt"/>
                <a:ea typeface="+mj-ea"/>
                <a:cs typeface="+mj-cs"/>
              </a:rPr>
              <a:t>13.35-13.45 Verryttelytehtävä</a:t>
            </a:r>
            <a:endParaRPr lang="fi-FI" sz="5600">
              <a:latin typeface="+mj-lt"/>
              <a:ea typeface="+mj-ea"/>
              <a:cs typeface="Segoe UI"/>
            </a:endParaRPr>
          </a:p>
          <a:p>
            <a:r>
              <a:rPr lang="fi-FI" sz="5600">
                <a:latin typeface="+mj-lt"/>
                <a:ea typeface="+mj-ea"/>
                <a:cs typeface="+mj-cs"/>
              </a:rPr>
              <a:t>13.45-14.20 Osa I Hävikkityön nykytilanne</a:t>
            </a:r>
            <a:endParaRPr lang="fi-FI" sz="5600">
              <a:latin typeface="+mj-lt"/>
              <a:ea typeface="+mj-ea"/>
              <a:cs typeface="Segoe UI"/>
            </a:endParaRPr>
          </a:p>
          <a:p>
            <a:r>
              <a:rPr lang="fi-FI" sz="5600">
                <a:latin typeface="+mj-lt"/>
                <a:ea typeface="+mj-ea"/>
                <a:cs typeface="+mj-cs"/>
              </a:rPr>
              <a:t>14.20-14.35 Tauko</a:t>
            </a:r>
            <a:endParaRPr lang="fi-FI" sz="5600">
              <a:latin typeface="+mj-lt"/>
              <a:ea typeface="+mj-ea"/>
              <a:cs typeface="Segoe UI"/>
            </a:endParaRPr>
          </a:p>
          <a:p>
            <a:r>
              <a:rPr lang="fi-FI" sz="5600">
                <a:latin typeface="+mj-lt"/>
                <a:ea typeface="+mj-ea"/>
                <a:cs typeface="+mj-cs"/>
              </a:rPr>
              <a:t>14.35-15.30 Osa II Uudet, kokeilun arvoiset keinot hävikin</a:t>
            </a:r>
          </a:p>
          <a:p>
            <a:r>
              <a:rPr lang="fi-FI" sz="5600">
                <a:latin typeface="+mj-lt"/>
                <a:ea typeface="+mj-ea"/>
                <a:cs typeface="+mj-cs"/>
              </a:rPr>
              <a:t>	vähentämiseen </a:t>
            </a:r>
            <a:endParaRPr lang="fi-FI" sz="5600">
              <a:latin typeface="+mj-lt"/>
              <a:ea typeface="+mj-ea"/>
              <a:cs typeface="Segoe UI"/>
            </a:endParaRPr>
          </a:p>
          <a:p>
            <a:r>
              <a:rPr lang="fi-FI" sz="5600">
                <a:latin typeface="+mj-lt"/>
                <a:ea typeface="+mj-ea"/>
                <a:cs typeface="+mj-cs"/>
              </a:rPr>
              <a:t>15.25-15.30 Loppusanat</a:t>
            </a:r>
            <a:endParaRPr lang="fi-FI" sz="5600">
              <a:latin typeface="+mj-lt"/>
              <a:ea typeface="+mj-ea"/>
              <a:cs typeface="Segoe UI"/>
            </a:endParaRPr>
          </a:p>
        </p:txBody>
      </p:sp>
    </p:spTree>
    <p:extLst>
      <p:ext uri="{BB962C8B-B14F-4D97-AF65-F5344CB8AC3E}">
        <p14:creationId xmlns:p14="http://schemas.microsoft.com/office/powerpoint/2010/main" val="805343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625AE4-00A9-4070-BE5D-CCF4B9155F89}"/>
              </a:ext>
            </a:extLst>
          </p:cNvPr>
          <p:cNvSpPr>
            <a:spLocks noGrp="1"/>
          </p:cNvSpPr>
          <p:nvPr>
            <p:ph type="title"/>
          </p:nvPr>
        </p:nvSpPr>
        <p:spPr>
          <a:xfrm>
            <a:off x="464458" y="982317"/>
            <a:ext cx="11263085" cy="631835"/>
          </a:xfrm>
        </p:spPr>
        <p:txBody>
          <a:bodyPr>
            <a:normAutofit fontScale="90000"/>
          </a:bodyPr>
          <a:lstStyle/>
          <a:p>
            <a:r>
              <a:rPr lang="fi-FI"/>
              <a:t>Jätelaki ja asetus: Elintarvikejätteen määrän vähentäminen </a:t>
            </a:r>
            <a:r>
              <a:rPr lang="fi-FI">
                <a:hlinkClick r:id="rId3"/>
              </a:rPr>
              <a:t>https://ym.fi/jatteet/jatelaki</a:t>
            </a:r>
            <a:br>
              <a:rPr lang="fi-FI"/>
            </a:br>
            <a:br>
              <a:rPr lang="fi-FI"/>
            </a:br>
            <a:endParaRPr lang="fi-FI"/>
          </a:p>
        </p:txBody>
      </p:sp>
      <p:sp>
        <p:nvSpPr>
          <p:cNvPr id="3" name="Tekstin paikkamerkki 2">
            <a:extLst>
              <a:ext uri="{FF2B5EF4-FFF2-40B4-BE49-F238E27FC236}">
                <a16:creationId xmlns:a16="http://schemas.microsoft.com/office/drawing/2014/main" id="{FEB54D0B-3B92-4FD0-BEE9-2723831D0245}"/>
              </a:ext>
            </a:extLst>
          </p:cNvPr>
          <p:cNvSpPr>
            <a:spLocks noGrp="1"/>
          </p:cNvSpPr>
          <p:nvPr>
            <p:ph type="body" sz="quarter" idx="10"/>
          </p:nvPr>
        </p:nvSpPr>
        <p:spPr>
          <a:xfrm>
            <a:off x="198781" y="1974721"/>
            <a:ext cx="7822713" cy="4171785"/>
          </a:xfrm>
        </p:spPr>
        <p:txBody>
          <a:bodyPr>
            <a:normAutofit lnSpcReduction="10000"/>
          </a:bodyPr>
          <a:lstStyle/>
          <a:p>
            <a:pPr marL="457189" indent="-457189"/>
            <a:r>
              <a:rPr lang="fi-FI" sz="2400"/>
              <a:t>Toimijan on huolehdittava siitä, että toiminnassa syntyy mahdollisimman vähän elintarvikejätettä</a:t>
            </a:r>
          </a:p>
          <a:p>
            <a:pPr marL="457189" indent="-457189"/>
            <a:r>
              <a:rPr lang="fi-FI" sz="2400"/>
              <a:t>Uusi jäteasetus velvoittaa </a:t>
            </a:r>
            <a:r>
              <a:rPr lang="fi-FI" sz="2400" b="1"/>
              <a:t>luovuttamaan käyttämättä jääneet syömäkelpoiset elintarvikkeet </a:t>
            </a:r>
            <a:r>
              <a:rPr lang="fi-FI" sz="2400"/>
              <a:t>uudelleenjakeluun ensisijaisesti ihmisravinnoksi</a:t>
            </a:r>
          </a:p>
          <a:p>
            <a:pPr marL="457189" indent="-457189"/>
            <a:r>
              <a:rPr lang="fi-FI" sz="2400"/>
              <a:t>Elintarvikealan toimija voi itse valita, kenelle ja miten käyttämättä jääneet elintarvikkeet luovutetaan niin, että luovutus ei vaaranna elintarviketurvallisuutta. Elintarvikkeita voidaan samoin edellytyksin luovuttaa myös yksityisille henkilöille. </a:t>
            </a:r>
          </a:p>
        </p:txBody>
      </p:sp>
      <p:sp>
        <p:nvSpPr>
          <p:cNvPr id="5" name="Päivämäärän paikkamerkki 4">
            <a:extLst>
              <a:ext uri="{FF2B5EF4-FFF2-40B4-BE49-F238E27FC236}">
                <a16:creationId xmlns:a16="http://schemas.microsoft.com/office/drawing/2014/main" id="{A5F324DF-1BBF-4C96-A616-8DFFA7A09AAF}"/>
              </a:ext>
            </a:extLst>
          </p:cNvPr>
          <p:cNvSpPr>
            <a:spLocks noGrp="1"/>
          </p:cNvSpPr>
          <p:nvPr>
            <p:ph type="dt" sz="half" idx="2"/>
          </p:nvPr>
        </p:nvSpPr>
        <p:spPr/>
        <p:txBody>
          <a:bodyPr/>
          <a:lstStyle/>
          <a:p>
            <a:fld id="{EB67F066-588C-495D-8E9B-0188D959F542}" type="datetime1">
              <a:rPr lang="fi-FI" smtClean="0"/>
              <a:t>21.4.2023</a:t>
            </a:fld>
            <a:endParaRPr lang="fi-FI"/>
          </a:p>
        </p:txBody>
      </p:sp>
      <p:pic>
        <p:nvPicPr>
          <p:cNvPr id="4" name="Kuva 3">
            <a:extLst>
              <a:ext uri="{FF2B5EF4-FFF2-40B4-BE49-F238E27FC236}">
                <a16:creationId xmlns:a16="http://schemas.microsoft.com/office/drawing/2014/main" id="{F45DD8D0-5DA0-3E8F-051C-3C88D2E9DF84}"/>
              </a:ext>
            </a:extLst>
          </p:cNvPr>
          <p:cNvPicPr>
            <a:picLocks noChangeAspect="1"/>
          </p:cNvPicPr>
          <p:nvPr/>
        </p:nvPicPr>
        <p:blipFill rotWithShape="1">
          <a:blip r:embed="rId4"/>
          <a:srcRect l="18696" t="47408" r="47173" b="46924"/>
          <a:stretch/>
        </p:blipFill>
        <p:spPr>
          <a:xfrm>
            <a:off x="198782" y="1342886"/>
            <a:ext cx="5296049" cy="494748"/>
          </a:xfrm>
          <a:prstGeom prst="rect">
            <a:avLst/>
          </a:prstGeom>
        </p:spPr>
      </p:pic>
      <p:sp>
        <p:nvSpPr>
          <p:cNvPr id="7" name="Tekstiruutu 6">
            <a:extLst>
              <a:ext uri="{FF2B5EF4-FFF2-40B4-BE49-F238E27FC236}">
                <a16:creationId xmlns:a16="http://schemas.microsoft.com/office/drawing/2014/main" id="{E94DAA15-D7B1-29E6-D23E-5EE8F2173693}"/>
              </a:ext>
            </a:extLst>
          </p:cNvPr>
          <p:cNvSpPr txBox="1"/>
          <p:nvPr/>
        </p:nvSpPr>
        <p:spPr>
          <a:xfrm>
            <a:off x="8097192" y="1837633"/>
            <a:ext cx="3480161" cy="4278094"/>
          </a:xfrm>
          <a:prstGeom prst="rect">
            <a:avLst/>
          </a:prstGeom>
          <a:noFill/>
          <a:ln w="3175">
            <a:solidFill>
              <a:schemeClr val="tx1"/>
            </a:solidFill>
          </a:ln>
        </p:spPr>
        <p:txBody>
          <a:bodyPr wrap="square">
            <a:spAutoFit/>
          </a:bodyPr>
          <a:lstStyle/>
          <a:p>
            <a:r>
              <a:rPr lang="fi-FI" sz="1600">
                <a:solidFill>
                  <a:srgbClr val="0F0F0F"/>
                </a:solidFill>
                <a:latin typeface="Barlow" panose="00000500000000000000" pitchFamily="2" charset="0"/>
              </a:rPr>
              <a:t>Jäteasetus ei velvoita luovuttamaan käyttämättä jääneitä elintarvikkeita, jos elintarvikealan toimijan mukaan luovutus uudelleenjakeluun ei ole mahdollista kohtuullisin kustannuksin. Tällainen tilanne voi syntyä esimerkiksi, jos elintarvikehävikin lahjoittamisesta aiheutuvat kustannukset ylittävät selvästi luovutettujen elintarvikkeiden arvon ja hävikin asianmukaisen jätehuollon järjestämisestä aiheutuvat kustannukset. Toimijan tulee tarvittaessa kyetä osoittamaan, mistä kohtuuttomaksi arvioidut kustannukset muodostuvat.</a:t>
            </a:r>
            <a:endParaRPr lang="fi-FI" sz="1600"/>
          </a:p>
        </p:txBody>
      </p:sp>
      <p:pic>
        <p:nvPicPr>
          <p:cNvPr id="6" name="Kuva 5">
            <a:extLst>
              <a:ext uri="{FF2B5EF4-FFF2-40B4-BE49-F238E27FC236}">
                <a16:creationId xmlns:a16="http://schemas.microsoft.com/office/drawing/2014/main" id="{7128DDB1-D32E-93BC-6365-BBBD6E5CB30B}"/>
              </a:ext>
            </a:extLst>
          </p:cNvPr>
          <p:cNvPicPr>
            <a:picLocks noChangeAspect="1"/>
          </p:cNvPicPr>
          <p:nvPr/>
        </p:nvPicPr>
        <p:blipFill>
          <a:blip r:embed="rId5"/>
          <a:stretch>
            <a:fillRect/>
          </a:stretch>
        </p:blipFill>
        <p:spPr>
          <a:xfrm>
            <a:off x="3627759" y="6217979"/>
            <a:ext cx="2746408" cy="578192"/>
          </a:xfrm>
          <a:prstGeom prst="rect">
            <a:avLst/>
          </a:prstGeom>
        </p:spPr>
      </p:pic>
    </p:spTree>
    <p:extLst>
      <p:ext uri="{BB962C8B-B14F-4D97-AF65-F5344CB8AC3E}">
        <p14:creationId xmlns:p14="http://schemas.microsoft.com/office/powerpoint/2010/main" val="2050494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6A3F3429-5E90-434D-B6D7-71AF8E0A330E}"/>
              </a:ext>
            </a:extLst>
          </p:cNvPr>
          <p:cNvSpPr>
            <a:spLocks noGrp="1"/>
          </p:cNvSpPr>
          <p:nvPr>
            <p:ph type="title"/>
          </p:nvPr>
        </p:nvSpPr>
        <p:spPr/>
        <p:txBody>
          <a:bodyPr/>
          <a:lstStyle/>
          <a:p>
            <a:r>
              <a:rPr lang="fi-FI"/>
              <a:t>Uusi jäteasetus: Kirjanpito ja tietojen antaminen elintarvikejätteestä</a:t>
            </a:r>
          </a:p>
        </p:txBody>
      </p:sp>
      <p:sp>
        <p:nvSpPr>
          <p:cNvPr id="7" name="Tekstin paikkamerkki 6">
            <a:extLst>
              <a:ext uri="{FF2B5EF4-FFF2-40B4-BE49-F238E27FC236}">
                <a16:creationId xmlns:a16="http://schemas.microsoft.com/office/drawing/2014/main" id="{2588BC52-0A01-4FB4-8515-59F2BD0E4401}"/>
              </a:ext>
            </a:extLst>
          </p:cNvPr>
          <p:cNvSpPr>
            <a:spLocks noGrp="1"/>
          </p:cNvSpPr>
          <p:nvPr>
            <p:ph type="body" sz="quarter" idx="10"/>
          </p:nvPr>
        </p:nvSpPr>
        <p:spPr>
          <a:xfrm>
            <a:off x="464457" y="1753831"/>
            <a:ext cx="7145032" cy="4492359"/>
          </a:xfrm>
        </p:spPr>
        <p:txBody>
          <a:bodyPr/>
          <a:lstStyle/>
          <a:p>
            <a:pPr marL="457189" indent="-457189"/>
            <a:r>
              <a:rPr lang="fi-FI" sz="2400"/>
              <a:t>Elintarvikealan toimijoiden on </a:t>
            </a:r>
            <a:r>
              <a:rPr lang="fi-FI" sz="2400" b="1"/>
              <a:t>pidettävä kirjaa elintarvikejätteen määristä</a:t>
            </a:r>
            <a:r>
              <a:rPr lang="fi-FI" sz="2400"/>
              <a:t> ja käsittelystä sekä  mahdollisuuksien mukaan syömäkelpoisesta elintarvikejätteestä eli ns. ruokahävikistä.</a:t>
            </a:r>
          </a:p>
          <a:p>
            <a:pPr marL="457189" indent="-457189"/>
            <a:r>
              <a:rPr lang="fi-FI" sz="2400"/>
              <a:t>Velvollisuus koskee suurinta osaa elintarvikealan toimijoista, kuten elintarviketeollisuutta, kauppaa sekä ravintola- ja majoitustoimintaa. Velvollisuus ei koske ruoka-apua tarjoavia hyväntekeväisyysjärjestöjä tai muita yleishyödyllisiä yhteisöjä.</a:t>
            </a:r>
          </a:p>
        </p:txBody>
      </p:sp>
      <p:sp>
        <p:nvSpPr>
          <p:cNvPr id="5" name="Päivämäärän paikkamerkki 4">
            <a:extLst>
              <a:ext uri="{FF2B5EF4-FFF2-40B4-BE49-F238E27FC236}">
                <a16:creationId xmlns:a16="http://schemas.microsoft.com/office/drawing/2014/main" id="{0F169331-03E5-4625-A605-E401898E7666}"/>
              </a:ext>
            </a:extLst>
          </p:cNvPr>
          <p:cNvSpPr>
            <a:spLocks noGrp="1"/>
          </p:cNvSpPr>
          <p:nvPr>
            <p:ph type="dt" sz="half" idx="2"/>
          </p:nvPr>
        </p:nvSpPr>
        <p:spPr/>
        <p:txBody>
          <a:bodyPr/>
          <a:lstStyle/>
          <a:p>
            <a:fld id="{3E18E84E-DD61-4679-A00D-8DFBDC2E289D}" type="datetime1">
              <a:rPr lang="fi-FI" smtClean="0"/>
              <a:t>21.4.2023</a:t>
            </a:fld>
            <a:endParaRPr lang="fi-FI"/>
          </a:p>
        </p:txBody>
      </p:sp>
      <p:pic>
        <p:nvPicPr>
          <p:cNvPr id="2" name="Kuva 1">
            <a:extLst>
              <a:ext uri="{FF2B5EF4-FFF2-40B4-BE49-F238E27FC236}">
                <a16:creationId xmlns:a16="http://schemas.microsoft.com/office/drawing/2014/main" id="{687C6921-73DD-8124-5372-945F30F4A2EC}"/>
              </a:ext>
            </a:extLst>
          </p:cNvPr>
          <p:cNvPicPr>
            <a:picLocks noChangeAspect="1"/>
          </p:cNvPicPr>
          <p:nvPr/>
        </p:nvPicPr>
        <p:blipFill rotWithShape="1">
          <a:blip r:embed="rId3"/>
          <a:srcRect l="19854" t="29371" r="51740" b="6942"/>
          <a:stretch/>
        </p:blipFill>
        <p:spPr>
          <a:xfrm>
            <a:off x="7845288" y="1753833"/>
            <a:ext cx="3463235" cy="4367548"/>
          </a:xfrm>
          <a:prstGeom prst="rect">
            <a:avLst/>
          </a:prstGeom>
        </p:spPr>
      </p:pic>
      <p:pic>
        <p:nvPicPr>
          <p:cNvPr id="3" name="Kuva 2">
            <a:extLst>
              <a:ext uri="{FF2B5EF4-FFF2-40B4-BE49-F238E27FC236}">
                <a16:creationId xmlns:a16="http://schemas.microsoft.com/office/drawing/2014/main" id="{6584A384-BC1B-8188-E73A-A1659EEB8A7F}"/>
              </a:ext>
            </a:extLst>
          </p:cNvPr>
          <p:cNvPicPr>
            <a:picLocks noChangeAspect="1"/>
          </p:cNvPicPr>
          <p:nvPr/>
        </p:nvPicPr>
        <p:blipFill rotWithShape="1">
          <a:blip r:embed="rId4"/>
          <a:srcRect l="18696" t="47408" r="47173" b="46924"/>
          <a:stretch/>
        </p:blipFill>
        <p:spPr>
          <a:xfrm>
            <a:off x="7690678" y="1223800"/>
            <a:ext cx="4161183" cy="388731"/>
          </a:xfrm>
          <a:prstGeom prst="rect">
            <a:avLst/>
          </a:prstGeom>
        </p:spPr>
      </p:pic>
      <p:pic>
        <p:nvPicPr>
          <p:cNvPr id="4" name="Kuva 3">
            <a:extLst>
              <a:ext uri="{FF2B5EF4-FFF2-40B4-BE49-F238E27FC236}">
                <a16:creationId xmlns:a16="http://schemas.microsoft.com/office/drawing/2014/main" id="{4B0EF2CC-86DC-00E9-A85F-2369DCBECE37}"/>
              </a:ext>
            </a:extLst>
          </p:cNvPr>
          <p:cNvPicPr>
            <a:picLocks noChangeAspect="1"/>
          </p:cNvPicPr>
          <p:nvPr/>
        </p:nvPicPr>
        <p:blipFill>
          <a:blip r:embed="rId5"/>
          <a:stretch>
            <a:fillRect/>
          </a:stretch>
        </p:blipFill>
        <p:spPr>
          <a:xfrm>
            <a:off x="3603088" y="6167462"/>
            <a:ext cx="2749534" cy="579170"/>
          </a:xfrm>
          <a:prstGeom prst="rect">
            <a:avLst/>
          </a:prstGeom>
        </p:spPr>
      </p:pic>
    </p:spTree>
    <p:extLst>
      <p:ext uri="{BB962C8B-B14F-4D97-AF65-F5344CB8AC3E}">
        <p14:creationId xmlns:p14="http://schemas.microsoft.com/office/powerpoint/2010/main" val="1746102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äivämäärän paikkamerkki 4">
            <a:extLst>
              <a:ext uri="{FF2B5EF4-FFF2-40B4-BE49-F238E27FC236}">
                <a16:creationId xmlns:a16="http://schemas.microsoft.com/office/drawing/2014/main" id="{906FF448-E029-F3BC-37AF-4C3F3613B5D5}"/>
              </a:ext>
            </a:extLst>
          </p:cNvPr>
          <p:cNvSpPr>
            <a:spLocks noGrp="1"/>
          </p:cNvSpPr>
          <p:nvPr>
            <p:ph type="dt" sz="half" idx="2"/>
          </p:nvPr>
        </p:nvSpPr>
        <p:spPr/>
        <p:txBody>
          <a:bodyPr/>
          <a:lstStyle/>
          <a:p>
            <a:fld id="{4DEAE1AC-AB98-4BEB-BE94-9744097D52C4}" type="datetime1">
              <a:rPr lang="fi-FI" smtClean="0"/>
              <a:t>21.4.2023</a:t>
            </a:fld>
            <a:endParaRPr lang="fi-FI"/>
          </a:p>
        </p:txBody>
      </p:sp>
      <p:pic>
        <p:nvPicPr>
          <p:cNvPr id="6" name="Kuva 5">
            <a:extLst>
              <a:ext uri="{FF2B5EF4-FFF2-40B4-BE49-F238E27FC236}">
                <a16:creationId xmlns:a16="http://schemas.microsoft.com/office/drawing/2014/main" id="{47DA73A8-BC0A-C969-E61D-F88871E30079}"/>
              </a:ext>
            </a:extLst>
          </p:cNvPr>
          <p:cNvPicPr>
            <a:picLocks noChangeAspect="1"/>
          </p:cNvPicPr>
          <p:nvPr/>
        </p:nvPicPr>
        <p:blipFill rotWithShape="1">
          <a:blip r:embed="rId3"/>
          <a:srcRect l="-1739" t="9276" r="29058" b="5572"/>
          <a:stretch/>
        </p:blipFill>
        <p:spPr>
          <a:xfrm>
            <a:off x="1247968" y="135467"/>
            <a:ext cx="9466185" cy="6238432"/>
          </a:xfrm>
          <a:prstGeom prst="rect">
            <a:avLst/>
          </a:prstGeom>
        </p:spPr>
      </p:pic>
      <p:sp>
        <p:nvSpPr>
          <p:cNvPr id="2" name="Tekstiruutu 1">
            <a:extLst>
              <a:ext uri="{FF2B5EF4-FFF2-40B4-BE49-F238E27FC236}">
                <a16:creationId xmlns:a16="http://schemas.microsoft.com/office/drawing/2014/main" id="{E3B8E0E3-E374-DDC9-A93E-18834621E525}"/>
              </a:ext>
            </a:extLst>
          </p:cNvPr>
          <p:cNvSpPr txBox="1"/>
          <p:nvPr/>
        </p:nvSpPr>
        <p:spPr>
          <a:xfrm>
            <a:off x="6626305" y="897241"/>
            <a:ext cx="3998915" cy="584775"/>
          </a:xfrm>
          <a:prstGeom prst="rect">
            <a:avLst/>
          </a:prstGeom>
          <a:noFill/>
        </p:spPr>
        <p:txBody>
          <a:bodyPr wrap="none" rtlCol="0">
            <a:spAutoFit/>
          </a:bodyPr>
          <a:lstStyle/>
          <a:p>
            <a:r>
              <a:rPr lang="fi-FI" sz="1600">
                <a:hlinkClick r:id="rId4"/>
              </a:rPr>
              <a:t>https://jukuri.luke.fi/handle/10024/552987</a:t>
            </a:r>
            <a:endParaRPr lang="fi-FI" sz="1600"/>
          </a:p>
          <a:p>
            <a:endParaRPr lang="fi-FI" sz="1600"/>
          </a:p>
        </p:txBody>
      </p:sp>
      <p:pic>
        <p:nvPicPr>
          <p:cNvPr id="3" name="Kuva 2">
            <a:extLst>
              <a:ext uri="{FF2B5EF4-FFF2-40B4-BE49-F238E27FC236}">
                <a16:creationId xmlns:a16="http://schemas.microsoft.com/office/drawing/2014/main" id="{1EF52B33-9D53-C491-DB92-34F0D345407F}"/>
              </a:ext>
            </a:extLst>
          </p:cNvPr>
          <p:cNvPicPr>
            <a:picLocks noChangeAspect="1"/>
          </p:cNvPicPr>
          <p:nvPr/>
        </p:nvPicPr>
        <p:blipFill>
          <a:blip r:embed="rId5"/>
          <a:stretch>
            <a:fillRect/>
          </a:stretch>
        </p:blipFill>
        <p:spPr>
          <a:xfrm>
            <a:off x="3531625" y="6189971"/>
            <a:ext cx="2749534" cy="579170"/>
          </a:xfrm>
          <a:prstGeom prst="rect">
            <a:avLst/>
          </a:prstGeom>
        </p:spPr>
      </p:pic>
    </p:spTree>
    <p:extLst>
      <p:ext uri="{BB962C8B-B14F-4D97-AF65-F5344CB8AC3E}">
        <p14:creationId xmlns:p14="http://schemas.microsoft.com/office/powerpoint/2010/main" val="4253068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70D3CD30-3971-4216-ADEB-E9E3CEDD64B8}"/>
              </a:ext>
            </a:extLst>
          </p:cNvPr>
          <p:cNvSpPr>
            <a:spLocks noGrp="1"/>
          </p:cNvSpPr>
          <p:nvPr>
            <p:ph type="body" sz="quarter" idx="10"/>
          </p:nvPr>
        </p:nvSpPr>
        <p:spPr>
          <a:xfrm>
            <a:off x="221214" y="463393"/>
            <a:ext cx="4230017" cy="5786169"/>
          </a:xfrm>
        </p:spPr>
        <p:txBody>
          <a:bodyPr/>
          <a:lstStyle/>
          <a:p>
            <a:pPr marL="457189" indent="-457189"/>
            <a:r>
              <a:rPr lang="fi-FI" sz="2133"/>
              <a:t>Asetuksen tarkoituksena vähentää hävikkiä ja jätettä</a:t>
            </a:r>
          </a:p>
          <a:p>
            <a:pPr marL="457189" indent="-457189"/>
            <a:r>
              <a:rPr lang="fi-FI" sz="2133" b="1"/>
              <a:t>Kirjanpito kannattaa tehdä niin, että sitä voi hyödyntää hävikin vähentämisessä</a:t>
            </a:r>
          </a:p>
          <a:p>
            <a:pPr marL="457189" indent="-457189"/>
            <a:r>
              <a:rPr lang="fi-FI" sz="2133"/>
              <a:t>Kirjanpito pitää olla ajantasaista</a:t>
            </a:r>
          </a:p>
          <a:p>
            <a:pPr marL="457189" indent="-457189"/>
            <a:r>
              <a:rPr lang="fi-FI" sz="2133"/>
              <a:t>Hävikki kannattaa mitata ja kirjata päivittäin </a:t>
            </a:r>
          </a:p>
        </p:txBody>
      </p:sp>
      <p:sp>
        <p:nvSpPr>
          <p:cNvPr id="5" name="Päivämäärän paikkamerkki 4">
            <a:extLst>
              <a:ext uri="{FF2B5EF4-FFF2-40B4-BE49-F238E27FC236}">
                <a16:creationId xmlns:a16="http://schemas.microsoft.com/office/drawing/2014/main" id="{885185E8-F491-4BB4-B997-DE9D5E9650BA}"/>
              </a:ext>
            </a:extLst>
          </p:cNvPr>
          <p:cNvSpPr>
            <a:spLocks noGrp="1"/>
          </p:cNvSpPr>
          <p:nvPr>
            <p:ph type="dt" sz="half" idx="2"/>
          </p:nvPr>
        </p:nvSpPr>
        <p:spPr/>
        <p:txBody>
          <a:bodyPr/>
          <a:lstStyle/>
          <a:p>
            <a:fld id="{09B9F5D8-7B5A-4B16-9F43-56BE559FC725}" type="datetime1">
              <a:rPr lang="fi-FI" smtClean="0"/>
              <a:t>21.4.2023</a:t>
            </a:fld>
            <a:endParaRPr lang="fi-FI"/>
          </a:p>
        </p:txBody>
      </p:sp>
      <p:pic>
        <p:nvPicPr>
          <p:cNvPr id="7" name="Kuva 6">
            <a:extLst>
              <a:ext uri="{FF2B5EF4-FFF2-40B4-BE49-F238E27FC236}">
                <a16:creationId xmlns:a16="http://schemas.microsoft.com/office/drawing/2014/main" id="{9385F602-A51D-4BD9-AC5C-34DE2E6975A8}"/>
              </a:ext>
            </a:extLst>
          </p:cNvPr>
          <p:cNvPicPr>
            <a:picLocks noChangeAspect="1"/>
          </p:cNvPicPr>
          <p:nvPr/>
        </p:nvPicPr>
        <p:blipFill>
          <a:blip r:embed="rId3"/>
          <a:stretch>
            <a:fillRect/>
          </a:stretch>
        </p:blipFill>
        <p:spPr>
          <a:xfrm>
            <a:off x="4451231" y="463393"/>
            <a:ext cx="6605652" cy="3622908"/>
          </a:xfrm>
          <a:prstGeom prst="rect">
            <a:avLst/>
          </a:prstGeom>
        </p:spPr>
      </p:pic>
      <p:sp>
        <p:nvSpPr>
          <p:cNvPr id="10" name="Tekstiruutu 9">
            <a:extLst>
              <a:ext uri="{FF2B5EF4-FFF2-40B4-BE49-F238E27FC236}">
                <a16:creationId xmlns:a16="http://schemas.microsoft.com/office/drawing/2014/main" id="{0FB8C751-B62B-62A7-2A82-954A73F06713}"/>
              </a:ext>
            </a:extLst>
          </p:cNvPr>
          <p:cNvSpPr txBox="1"/>
          <p:nvPr/>
        </p:nvSpPr>
        <p:spPr>
          <a:xfrm>
            <a:off x="5577621" y="4402901"/>
            <a:ext cx="5839791" cy="2390911"/>
          </a:xfrm>
          <a:prstGeom prst="rect">
            <a:avLst/>
          </a:prstGeom>
          <a:noFill/>
          <a:ln>
            <a:solidFill>
              <a:schemeClr val="tx1"/>
            </a:solidFill>
          </a:ln>
        </p:spPr>
        <p:txBody>
          <a:bodyPr wrap="square">
            <a:spAutoFit/>
          </a:bodyPr>
          <a:lstStyle/>
          <a:p>
            <a:r>
              <a:rPr lang="fi-FI" sz="1867"/>
              <a:t>Lisätietoja: </a:t>
            </a:r>
          </a:p>
          <a:p>
            <a:r>
              <a:rPr lang="fi-FI" sz="1867"/>
              <a:t>• Opas kirjanpidosta</a:t>
            </a:r>
          </a:p>
          <a:p>
            <a:r>
              <a:rPr lang="fi-FI" sz="1867">
                <a:hlinkClick r:id="rId4"/>
              </a:rPr>
              <a:t>http://urn.fi/URN:ISBN:978-952-380-590-3</a:t>
            </a:r>
            <a:endParaRPr lang="fi-FI" sz="1867"/>
          </a:p>
          <a:p>
            <a:endParaRPr lang="fi-FI" sz="1867"/>
          </a:p>
          <a:p>
            <a:r>
              <a:rPr lang="fi-FI" sz="1867"/>
              <a:t>• Yleistä jätelaista, mm. Pikaohje</a:t>
            </a:r>
          </a:p>
          <a:p>
            <a:r>
              <a:rPr lang="fi-FI" sz="1867">
                <a:hlinkClick r:id="rId5"/>
              </a:rPr>
              <a:t>https://ym.fi/jatteet/jatelaki</a:t>
            </a:r>
            <a:endParaRPr lang="fi-FI" sz="1867"/>
          </a:p>
          <a:p>
            <a:endParaRPr lang="fi-FI" sz="1867"/>
          </a:p>
          <a:p>
            <a:endParaRPr lang="fi-FI" sz="1867"/>
          </a:p>
        </p:txBody>
      </p:sp>
      <p:pic>
        <p:nvPicPr>
          <p:cNvPr id="4" name="Kuva 3">
            <a:extLst>
              <a:ext uri="{FF2B5EF4-FFF2-40B4-BE49-F238E27FC236}">
                <a16:creationId xmlns:a16="http://schemas.microsoft.com/office/drawing/2014/main" id="{B0548F52-DC13-5191-C516-A5329FCE8797}"/>
              </a:ext>
            </a:extLst>
          </p:cNvPr>
          <p:cNvPicPr>
            <a:picLocks noChangeAspect="1"/>
          </p:cNvPicPr>
          <p:nvPr/>
        </p:nvPicPr>
        <p:blipFill rotWithShape="1">
          <a:blip r:embed="rId6"/>
          <a:srcRect l="38344" t="54315" r="42759" b="22636"/>
          <a:stretch/>
        </p:blipFill>
        <p:spPr>
          <a:xfrm>
            <a:off x="897344" y="4159508"/>
            <a:ext cx="3046139" cy="2090053"/>
          </a:xfrm>
          <a:prstGeom prst="rect">
            <a:avLst/>
          </a:prstGeom>
        </p:spPr>
      </p:pic>
    </p:spTree>
    <p:extLst>
      <p:ext uri="{BB962C8B-B14F-4D97-AF65-F5344CB8AC3E}">
        <p14:creationId xmlns:p14="http://schemas.microsoft.com/office/powerpoint/2010/main" val="52835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C770E-9F29-430C-8265-4AB5B825CE95}"/>
              </a:ext>
            </a:extLst>
          </p:cNvPr>
          <p:cNvSpPr>
            <a:spLocks noGrp="1"/>
          </p:cNvSpPr>
          <p:nvPr>
            <p:ph type="title"/>
          </p:nvPr>
        </p:nvSpPr>
        <p:spPr/>
        <p:txBody>
          <a:bodyPr>
            <a:normAutofit fontScale="90000"/>
          </a:bodyPr>
          <a:lstStyle/>
          <a:p>
            <a:r>
              <a:rPr lang="fi-FI" sz="3600" b="0" dirty="0"/>
              <a:t>Ravintolafoorumi – tutkittua tietoa ruokahävikistä ravitsemispalveluille</a:t>
            </a:r>
            <a:br>
              <a:rPr lang="fi-FI" sz="3600" b="0" dirty="0"/>
            </a:br>
            <a:endParaRPr lang="fi-FI" sz="3600" b="0" dirty="0">
              <a:cs typeface="Segoe UI"/>
            </a:endParaRPr>
          </a:p>
        </p:txBody>
      </p:sp>
      <p:sp>
        <p:nvSpPr>
          <p:cNvPr id="3" name="Content Placeholder 2">
            <a:extLst>
              <a:ext uri="{FF2B5EF4-FFF2-40B4-BE49-F238E27FC236}">
                <a16:creationId xmlns:a16="http://schemas.microsoft.com/office/drawing/2014/main" id="{23D60025-8089-48C1-B735-94AC4630AACB}"/>
              </a:ext>
            </a:extLst>
          </p:cNvPr>
          <p:cNvSpPr>
            <a:spLocks noGrp="1"/>
          </p:cNvSpPr>
          <p:nvPr>
            <p:ph idx="1"/>
          </p:nvPr>
        </p:nvSpPr>
        <p:spPr>
          <a:xfrm>
            <a:off x="535339" y="2057400"/>
            <a:ext cx="4993922" cy="4494846"/>
          </a:xfrm>
        </p:spPr>
        <p:txBody>
          <a:bodyPr vert="horz" lIns="91440" tIns="45720" rIns="91440" bIns="45720" rtlCol="0" anchor="t">
            <a:normAutofit/>
          </a:bodyPr>
          <a:lstStyle/>
          <a:p>
            <a:pPr marL="342900" indent="-342900">
              <a:buFont typeface="Arial" panose="020B0604020202020204" pitchFamily="34" charset="0"/>
              <a:buChar char="•"/>
            </a:pPr>
            <a:r>
              <a:rPr lang="fi-FI" sz="1800" dirty="0"/>
              <a:t>Sivusto toimii tietolähteenä ravitsemispalveluille ruokahävikistä osoitteessa </a:t>
            </a:r>
            <a:r>
              <a:rPr lang="fi-FI" sz="1800" dirty="0">
                <a:hlinkClick r:id="rId3"/>
              </a:rPr>
              <a:t>luke.fi/ravintolafoorumi/</a:t>
            </a:r>
            <a:endParaRPr lang="fi-FI" sz="1800" dirty="0"/>
          </a:p>
          <a:p>
            <a:pPr marL="342900" indent="-342900">
              <a:buFont typeface="Arial" panose="020B0604020202020204" pitchFamily="34" charset="0"/>
              <a:buChar char="•"/>
            </a:pPr>
            <a:r>
              <a:rPr lang="fi-FI" sz="1800" dirty="0">
                <a:cs typeface="Segoe UI"/>
              </a:rPr>
              <a:t>Luettavia ja kuunneltavia </a:t>
            </a:r>
            <a:r>
              <a:rPr lang="fi-FI" sz="1800" dirty="0">
                <a:hlinkClick r:id="rId4"/>
              </a:rPr>
              <a:t>koulutusmateriaaleja</a:t>
            </a:r>
            <a:r>
              <a:rPr lang="fi-FI" sz="1800" dirty="0"/>
              <a:t> ja tietoa hävikin </a:t>
            </a:r>
            <a:r>
              <a:rPr lang="fi-FI" sz="1800" dirty="0">
                <a:hlinkClick r:id="rId5"/>
              </a:rPr>
              <a:t>mittaamisesta</a:t>
            </a:r>
            <a:endParaRPr lang="fi-FI" sz="1800" dirty="0"/>
          </a:p>
          <a:p>
            <a:pPr marL="342900" indent="-342900">
              <a:buFont typeface="Arial" panose="020B0604020202020204" pitchFamily="34" charset="0"/>
              <a:buChar char="•"/>
            </a:pPr>
            <a:r>
              <a:rPr lang="fi-FI" sz="1800" dirty="0">
                <a:cs typeface="Segoe UI"/>
              </a:rPr>
              <a:t>Mahdollisuus kahden viikon maksuttomaan mittausjaksoon </a:t>
            </a:r>
            <a:r>
              <a:rPr lang="fi-FI" sz="1800" dirty="0" err="1">
                <a:cs typeface="Segoe UI"/>
              </a:rPr>
              <a:t>Lukelokilla</a:t>
            </a:r>
            <a:endParaRPr lang="fi-FI" sz="1800" dirty="0">
              <a:cs typeface="Segoe UI"/>
            </a:endParaRPr>
          </a:p>
          <a:p>
            <a:pPr marL="342900" indent="-342900">
              <a:buFont typeface="Arial" panose="020B0604020202020204" pitchFamily="34" charset="0"/>
              <a:buChar char="•"/>
            </a:pPr>
            <a:r>
              <a:rPr lang="fi-FI" sz="1800" dirty="0">
                <a:hlinkClick r:id="rId6"/>
              </a:rPr>
              <a:t>Ajankohtaista</a:t>
            </a:r>
            <a:r>
              <a:rPr lang="fi-FI" sz="1800" dirty="0"/>
              <a:t>-osiossa tietoa mm. koulutuksista ja tapahtumista</a:t>
            </a:r>
            <a:endParaRPr lang="fi-FI" sz="1800" dirty="0">
              <a:cs typeface="Segoe UI"/>
            </a:endParaRPr>
          </a:p>
          <a:p>
            <a:pPr marL="342900" indent="-342900">
              <a:buFont typeface="Arial" panose="020B0604020202020204" pitchFamily="34" charset="0"/>
              <a:buChar char="•"/>
            </a:pPr>
            <a:r>
              <a:rPr lang="fi-FI" sz="1800" dirty="0"/>
              <a:t>ROMANCE-hankkeen koulutus- ja infomateriaalit syksyllä 2023</a:t>
            </a:r>
            <a:endParaRPr lang="fi-FI" sz="1800" dirty="0">
              <a:cs typeface="Segoe UI"/>
            </a:endParaRPr>
          </a:p>
          <a:p>
            <a:pPr marL="456565" indent="-456565">
              <a:buFont typeface="Arial" panose="020B0604020202020204" pitchFamily="34" charset="0"/>
              <a:buChar char="•"/>
            </a:pPr>
            <a:endParaRPr lang="fi-FI" dirty="0">
              <a:cs typeface="Segoe UI"/>
            </a:endParaRPr>
          </a:p>
          <a:p>
            <a:pPr marL="342900" indent="-342900">
              <a:buFont typeface="Arial" panose="020B0604020202020204" pitchFamily="34" charset="0"/>
              <a:buChar char="•"/>
            </a:pPr>
            <a:endParaRPr lang="fi-FI" dirty="0"/>
          </a:p>
          <a:p>
            <a:endParaRPr lang="fi-FI" dirty="0"/>
          </a:p>
        </p:txBody>
      </p:sp>
      <p:pic>
        <p:nvPicPr>
          <p:cNvPr id="11" name="Picture 10">
            <a:extLst>
              <a:ext uri="{FF2B5EF4-FFF2-40B4-BE49-F238E27FC236}">
                <a16:creationId xmlns:a16="http://schemas.microsoft.com/office/drawing/2014/main" id="{378D6D41-4026-413D-8A19-6C4EB7A65509}"/>
              </a:ext>
            </a:extLst>
          </p:cNvPr>
          <p:cNvPicPr>
            <a:picLocks noChangeAspect="1"/>
          </p:cNvPicPr>
          <p:nvPr/>
        </p:nvPicPr>
        <p:blipFill>
          <a:blip r:embed="rId7"/>
          <a:stretch>
            <a:fillRect/>
          </a:stretch>
        </p:blipFill>
        <p:spPr>
          <a:xfrm>
            <a:off x="5642680" y="2418386"/>
            <a:ext cx="3109309" cy="3284309"/>
          </a:xfrm>
          <a:prstGeom prst="rect">
            <a:avLst/>
          </a:prstGeom>
        </p:spPr>
      </p:pic>
      <p:pic>
        <p:nvPicPr>
          <p:cNvPr id="12" name="Picture 11">
            <a:extLst>
              <a:ext uri="{FF2B5EF4-FFF2-40B4-BE49-F238E27FC236}">
                <a16:creationId xmlns:a16="http://schemas.microsoft.com/office/drawing/2014/main" id="{9E6729AC-12CB-47DF-B6B5-0A93BBDB6526}"/>
              </a:ext>
            </a:extLst>
          </p:cNvPr>
          <p:cNvPicPr>
            <a:picLocks noChangeAspect="1"/>
          </p:cNvPicPr>
          <p:nvPr/>
        </p:nvPicPr>
        <p:blipFill>
          <a:blip r:embed="rId8"/>
          <a:stretch>
            <a:fillRect/>
          </a:stretch>
        </p:blipFill>
        <p:spPr>
          <a:xfrm>
            <a:off x="6577325" y="4730686"/>
            <a:ext cx="3109309" cy="1944018"/>
          </a:xfrm>
          <a:prstGeom prst="rect">
            <a:avLst/>
          </a:prstGeom>
        </p:spPr>
      </p:pic>
      <p:pic>
        <p:nvPicPr>
          <p:cNvPr id="10" name="Picture 9">
            <a:extLst>
              <a:ext uri="{FF2B5EF4-FFF2-40B4-BE49-F238E27FC236}">
                <a16:creationId xmlns:a16="http://schemas.microsoft.com/office/drawing/2014/main" id="{99EA9D36-FF6D-AB2F-548A-193201B3EA84}"/>
              </a:ext>
            </a:extLst>
          </p:cNvPr>
          <p:cNvPicPr>
            <a:picLocks noChangeAspect="1"/>
          </p:cNvPicPr>
          <p:nvPr/>
        </p:nvPicPr>
        <p:blipFill>
          <a:blip r:embed="rId9"/>
          <a:stretch>
            <a:fillRect/>
          </a:stretch>
        </p:blipFill>
        <p:spPr>
          <a:xfrm>
            <a:off x="9490568" y="4123634"/>
            <a:ext cx="2417832" cy="2359147"/>
          </a:xfrm>
          <a:prstGeom prst="rect">
            <a:avLst/>
          </a:prstGeom>
        </p:spPr>
      </p:pic>
      <p:pic>
        <p:nvPicPr>
          <p:cNvPr id="13" name="Picture 12">
            <a:extLst>
              <a:ext uri="{FF2B5EF4-FFF2-40B4-BE49-F238E27FC236}">
                <a16:creationId xmlns:a16="http://schemas.microsoft.com/office/drawing/2014/main" id="{22D2E31D-C09B-3F05-99FF-3D49B30D15E5}"/>
              </a:ext>
            </a:extLst>
          </p:cNvPr>
          <p:cNvPicPr>
            <a:picLocks noChangeAspect="1"/>
          </p:cNvPicPr>
          <p:nvPr/>
        </p:nvPicPr>
        <p:blipFill>
          <a:blip r:embed="rId10"/>
          <a:stretch>
            <a:fillRect/>
          </a:stretch>
        </p:blipFill>
        <p:spPr>
          <a:xfrm>
            <a:off x="8851409" y="1339902"/>
            <a:ext cx="1670449" cy="2359356"/>
          </a:xfrm>
          <a:prstGeom prst="rect">
            <a:avLst/>
          </a:prstGeom>
        </p:spPr>
      </p:pic>
      <p:pic>
        <p:nvPicPr>
          <p:cNvPr id="14" name="Picture 13">
            <a:extLst>
              <a:ext uri="{FF2B5EF4-FFF2-40B4-BE49-F238E27FC236}">
                <a16:creationId xmlns:a16="http://schemas.microsoft.com/office/drawing/2014/main" id="{094D09B6-E1E5-C28A-778D-BA1B05359F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1718" y="1650264"/>
            <a:ext cx="1670136" cy="2359146"/>
          </a:xfrm>
          <a:prstGeom prst="rect">
            <a:avLst/>
          </a:prstGeom>
        </p:spPr>
      </p:pic>
      <p:pic>
        <p:nvPicPr>
          <p:cNvPr id="15" name="Picture 14" descr="Graphical user interface, application&#10;&#10;Description automatically generated with medium confidence">
            <a:extLst>
              <a:ext uri="{FF2B5EF4-FFF2-40B4-BE49-F238E27FC236}">
                <a16:creationId xmlns:a16="http://schemas.microsoft.com/office/drawing/2014/main" id="{EB6519D1-F85A-A759-5920-F0FB9722EF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41168" y="228599"/>
            <a:ext cx="3818730" cy="801151"/>
          </a:xfrm>
          <a:prstGeom prst="rect">
            <a:avLst/>
          </a:prstGeom>
        </p:spPr>
      </p:pic>
    </p:spTree>
    <p:extLst>
      <p:ext uri="{BB962C8B-B14F-4D97-AF65-F5344CB8AC3E}">
        <p14:creationId xmlns:p14="http://schemas.microsoft.com/office/powerpoint/2010/main" val="1472373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BEFC21DC-8D64-4FF2-B291-350CB1B11E54}"/>
              </a:ext>
            </a:extLst>
          </p:cNvPr>
          <p:cNvSpPr>
            <a:spLocks noGrp="1"/>
          </p:cNvSpPr>
          <p:nvPr>
            <p:ph type="title"/>
          </p:nvPr>
        </p:nvSpPr>
        <p:spPr>
          <a:xfrm>
            <a:off x="541245" y="135467"/>
            <a:ext cx="10921455" cy="1018005"/>
          </a:xfrm>
        </p:spPr>
        <p:txBody>
          <a:bodyPr/>
          <a:lstStyle/>
          <a:p>
            <a:r>
              <a:rPr lang="fi-FI"/>
              <a:t>Ruokahävikkitiekartta https://ruokahavikkitiekartta.fi/</a:t>
            </a:r>
            <a:br>
              <a:rPr lang="fi-FI"/>
            </a:br>
            <a:endParaRPr lang="fi-FI"/>
          </a:p>
        </p:txBody>
      </p:sp>
      <p:sp>
        <p:nvSpPr>
          <p:cNvPr id="8" name="Tekstin paikkamerkki 7">
            <a:extLst>
              <a:ext uri="{FF2B5EF4-FFF2-40B4-BE49-F238E27FC236}">
                <a16:creationId xmlns:a16="http://schemas.microsoft.com/office/drawing/2014/main" id="{7B8713FB-0115-4394-8888-CD153060217D}"/>
              </a:ext>
            </a:extLst>
          </p:cNvPr>
          <p:cNvSpPr>
            <a:spLocks noGrp="1"/>
          </p:cNvSpPr>
          <p:nvPr>
            <p:ph type="body" sz="quarter" idx="10"/>
          </p:nvPr>
        </p:nvSpPr>
        <p:spPr>
          <a:xfrm>
            <a:off x="355600" y="1153472"/>
            <a:ext cx="4124960" cy="5118176"/>
          </a:xfrm>
        </p:spPr>
        <p:txBody>
          <a:bodyPr vert="horz" lIns="91440" tIns="45720" rIns="91440" bIns="45720" rtlCol="0" anchor="t">
            <a:normAutofit/>
          </a:bodyPr>
          <a:lstStyle/>
          <a:p>
            <a:pPr marL="456565" indent="-456565"/>
            <a:r>
              <a:rPr lang="fi-FI" sz="2000" dirty="0"/>
              <a:t>Tiekarttatyö täydentyy sivustolla: kerätään toimenpiteet ja projektit</a:t>
            </a:r>
          </a:p>
          <a:p>
            <a:pPr marL="456565" indent="-456565"/>
            <a:r>
              <a:rPr lang="fi-FI" sz="2000" dirty="0">
                <a:hlinkClick r:id="rId3"/>
              </a:rPr>
              <a:t>https://ruokahavikkitiekartta.fi/</a:t>
            </a:r>
            <a:endParaRPr lang="fi-FI" sz="2000" dirty="0"/>
          </a:p>
          <a:p>
            <a:pPr marL="456565" indent="-456565"/>
            <a:endParaRPr lang="fi-FI" sz="2000" dirty="0"/>
          </a:p>
          <a:p>
            <a:pPr marL="0" indent="0">
              <a:buNone/>
            </a:pPr>
            <a:endParaRPr lang="en-US" sz="2100" dirty="0"/>
          </a:p>
        </p:txBody>
      </p:sp>
      <p:sp>
        <p:nvSpPr>
          <p:cNvPr id="3" name="Date Placeholder 2">
            <a:extLst>
              <a:ext uri="{FF2B5EF4-FFF2-40B4-BE49-F238E27FC236}">
                <a16:creationId xmlns:a16="http://schemas.microsoft.com/office/drawing/2014/main" id="{1C3A1099-CD6E-4ABF-9864-6C729F00AA24}"/>
              </a:ext>
            </a:extLst>
          </p:cNvPr>
          <p:cNvSpPr>
            <a:spLocks noGrp="1"/>
          </p:cNvSpPr>
          <p:nvPr>
            <p:ph type="dt" sz="half" idx="2"/>
          </p:nvPr>
        </p:nvSpPr>
        <p:spPr>
          <a:prstGeom prst="rect">
            <a:avLst/>
          </a:prstGeom>
        </p:spPr>
        <p:txBody>
          <a:bodyPr/>
          <a:lstStyle/>
          <a:p>
            <a:fld id="{94F621CC-EBB3-421A-AC8D-E2D58ABA6906}" type="datetime1">
              <a:rPr lang="fi-FI" smtClean="0"/>
              <a:t>21.4.2023</a:t>
            </a:fld>
            <a:endParaRPr lang="fi-FI"/>
          </a:p>
        </p:txBody>
      </p:sp>
      <p:pic>
        <p:nvPicPr>
          <p:cNvPr id="2" name="Kuva 1">
            <a:extLst>
              <a:ext uri="{FF2B5EF4-FFF2-40B4-BE49-F238E27FC236}">
                <a16:creationId xmlns:a16="http://schemas.microsoft.com/office/drawing/2014/main" id="{FE440B05-92FB-4F75-8F30-A3A9D8ED1F21}"/>
              </a:ext>
            </a:extLst>
          </p:cNvPr>
          <p:cNvPicPr>
            <a:picLocks noChangeAspect="1"/>
          </p:cNvPicPr>
          <p:nvPr/>
        </p:nvPicPr>
        <p:blipFill>
          <a:blip r:embed="rId4"/>
          <a:stretch>
            <a:fillRect/>
          </a:stretch>
        </p:blipFill>
        <p:spPr>
          <a:xfrm>
            <a:off x="4939946" y="1332182"/>
            <a:ext cx="7027007" cy="3871360"/>
          </a:xfrm>
          <a:prstGeom prst="rect">
            <a:avLst/>
          </a:prstGeom>
        </p:spPr>
      </p:pic>
      <p:pic>
        <p:nvPicPr>
          <p:cNvPr id="7" name="Sisällön paikkamerkki 6">
            <a:extLst>
              <a:ext uri="{FF2B5EF4-FFF2-40B4-BE49-F238E27FC236}">
                <a16:creationId xmlns:a16="http://schemas.microsoft.com/office/drawing/2014/main" id="{2AE5784C-8981-4137-9F09-8BCC796A84C1}"/>
              </a:ext>
            </a:extLst>
          </p:cNvPr>
          <p:cNvPicPr>
            <a:picLocks noChangeAspect="1"/>
          </p:cNvPicPr>
          <p:nvPr/>
        </p:nvPicPr>
        <p:blipFill>
          <a:blip r:embed="rId5"/>
          <a:stretch>
            <a:fillRect/>
          </a:stretch>
        </p:blipFill>
        <p:spPr>
          <a:xfrm>
            <a:off x="188162" y="3098125"/>
            <a:ext cx="4638787" cy="2899449"/>
          </a:xfrm>
          <a:prstGeom prst="rect">
            <a:avLst/>
          </a:prstGeom>
        </p:spPr>
      </p:pic>
      <p:sp>
        <p:nvSpPr>
          <p:cNvPr id="4" name="Tekstiruutu 3">
            <a:extLst>
              <a:ext uri="{FF2B5EF4-FFF2-40B4-BE49-F238E27FC236}">
                <a16:creationId xmlns:a16="http://schemas.microsoft.com/office/drawing/2014/main" id="{B2439DAE-5C73-443C-BF3C-7BDB1FF74293}"/>
              </a:ext>
            </a:extLst>
          </p:cNvPr>
          <p:cNvSpPr txBox="1"/>
          <p:nvPr/>
        </p:nvSpPr>
        <p:spPr>
          <a:xfrm>
            <a:off x="242603" y="5919649"/>
            <a:ext cx="3150158" cy="861774"/>
          </a:xfrm>
          <a:prstGeom prst="rect">
            <a:avLst/>
          </a:prstGeom>
          <a:solidFill>
            <a:schemeClr val="bg1"/>
          </a:solidFill>
        </p:spPr>
        <p:txBody>
          <a:bodyPr wrap="none" rtlCol="0">
            <a:spAutoFit/>
          </a:bodyPr>
          <a:lstStyle/>
          <a:p>
            <a:endParaRPr lang="fi-FI" sz="1600" dirty="0">
              <a:hlinkClick r:id="rId6"/>
            </a:endParaRPr>
          </a:p>
          <a:p>
            <a:r>
              <a:rPr lang="fi-FI" sz="1800" u="sng" dirty="0">
                <a:solidFill>
                  <a:srgbClr val="0563C1"/>
                </a:solidFill>
                <a:effectLst/>
                <a:latin typeface="Calibri" panose="020F0502020204030204" pitchFamily="34" charset="0"/>
                <a:ea typeface="Calibri" panose="020F0502020204030204" pitchFamily="34" charset="0"/>
                <a:hlinkClick r:id="rId7"/>
              </a:rPr>
              <a:t>https://ruokahavikkitiekartta.fi/</a:t>
            </a:r>
            <a:endParaRPr lang="fi-FI" sz="1800" dirty="0">
              <a:effectLst/>
              <a:latin typeface="Calibri" panose="020F0502020204030204" pitchFamily="34" charset="0"/>
              <a:ea typeface="Calibri" panose="020F0502020204030204" pitchFamily="34" charset="0"/>
            </a:endParaRPr>
          </a:p>
          <a:p>
            <a:endParaRPr lang="fi-FI" sz="1600" dirty="0"/>
          </a:p>
        </p:txBody>
      </p:sp>
      <p:pic>
        <p:nvPicPr>
          <p:cNvPr id="6" name="Kuva 5">
            <a:extLst>
              <a:ext uri="{FF2B5EF4-FFF2-40B4-BE49-F238E27FC236}">
                <a16:creationId xmlns:a16="http://schemas.microsoft.com/office/drawing/2014/main" id="{D1F499F7-824A-C996-0136-42D1FFF531D3}"/>
              </a:ext>
            </a:extLst>
          </p:cNvPr>
          <p:cNvPicPr>
            <a:picLocks noChangeAspect="1"/>
          </p:cNvPicPr>
          <p:nvPr/>
        </p:nvPicPr>
        <p:blipFill>
          <a:blip r:embed="rId8"/>
          <a:stretch>
            <a:fillRect/>
          </a:stretch>
        </p:blipFill>
        <p:spPr>
          <a:xfrm>
            <a:off x="6096000" y="5982063"/>
            <a:ext cx="2749534" cy="579170"/>
          </a:xfrm>
          <a:prstGeom prst="rect">
            <a:avLst/>
          </a:prstGeom>
        </p:spPr>
      </p:pic>
    </p:spTree>
    <p:extLst>
      <p:ext uri="{BB962C8B-B14F-4D97-AF65-F5344CB8AC3E}">
        <p14:creationId xmlns:p14="http://schemas.microsoft.com/office/powerpoint/2010/main" val="2054332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8E0FACEB-A185-591B-F186-65A5E598C085}"/>
              </a:ext>
            </a:extLst>
          </p:cNvPr>
          <p:cNvPicPr>
            <a:picLocks noChangeAspect="1"/>
          </p:cNvPicPr>
          <p:nvPr/>
        </p:nvPicPr>
        <p:blipFill>
          <a:blip r:embed="rId2"/>
          <a:stretch>
            <a:fillRect/>
          </a:stretch>
        </p:blipFill>
        <p:spPr>
          <a:xfrm>
            <a:off x="0" y="717925"/>
            <a:ext cx="12192000" cy="5422149"/>
          </a:xfrm>
          <a:prstGeom prst="rect">
            <a:avLst/>
          </a:prstGeom>
        </p:spPr>
      </p:pic>
      <p:pic>
        <p:nvPicPr>
          <p:cNvPr id="2" name="Kuva 1">
            <a:extLst>
              <a:ext uri="{FF2B5EF4-FFF2-40B4-BE49-F238E27FC236}">
                <a16:creationId xmlns:a16="http://schemas.microsoft.com/office/drawing/2014/main" id="{BEFA0FAF-A6D5-011B-8C44-DA9F2FD4B763}"/>
              </a:ext>
            </a:extLst>
          </p:cNvPr>
          <p:cNvPicPr>
            <a:picLocks noChangeAspect="1"/>
          </p:cNvPicPr>
          <p:nvPr/>
        </p:nvPicPr>
        <p:blipFill>
          <a:blip r:embed="rId3"/>
          <a:stretch>
            <a:fillRect/>
          </a:stretch>
        </p:blipFill>
        <p:spPr>
          <a:xfrm>
            <a:off x="326786" y="6140074"/>
            <a:ext cx="2749534" cy="579170"/>
          </a:xfrm>
          <a:prstGeom prst="rect">
            <a:avLst/>
          </a:prstGeom>
        </p:spPr>
      </p:pic>
    </p:spTree>
    <p:extLst>
      <p:ext uri="{BB962C8B-B14F-4D97-AF65-F5344CB8AC3E}">
        <p14:creationId xmlns:p14="http://schemas.microsoft.com/office/powerpoint/2010/main" val="3290746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29D28-5A2C-41DF-A654-7866EC6EA746}"/>
              </a:ext>
            </a:extLst>
          </p:cNvPr>
          <p:cNvSpPr>
            <a:spLocks noGrp="1"/>
          </p:cNvSpPr>
          <p:nvPr>
            <p:ph type="ctrTitle"/>
          </p:nvPr>
        </p:nvSpPr>
        <p:spPr/>
        <p:txBody>
          <a:bodyPr>
            <a:normAutofit/>
          </a:bodyPr>
          <a:lstStyle/>
          <a:p>
            <a:r>
              <a:rPr lang="fi-FI" sz="8000"/>
              <a:t>Kiitos!</a:t>
            </a:r>
            <a:endParaRPr lang="en-US" sz="8000"/>
          </a:p>
        </p:txBody>
      </p:sp>
      <p:pic>
        <p:nvPicPr>
          <p:cNvPr id="5" name="Picture Placeholder 4" descr="A table is filled with food&#10;&#10;Description automatically generated with medium confidence">
            <a:extLst>
              <a:ext uri="{FF2B5EF4-FFF2-40B4-BE49-F238E27FC236}">
                <a16:creationId xmlns:a16="http://schemas.microsoft.com/office/drawing/2014/main" id="{0376B55E-5F30-BEE3-EF5B-1D4EAFA6292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699" r="18699"/>
          <a:stretch>
            <a:fillRect/>
          </a:stretch>
        </p:blipFill>
        <p:spPr/>
      </p:pic>
    </p:spTree>
    <p:extLst>
      <p:ext uri="{BB962C8B-B14F-4D97-AF65-F5344CB8AC3E}">
        <p14:creationId xmlns:p14="http://schemas.microsoft.com/office/powerpoint/2010/main" val="3927388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Kuva 1">
            <a:extLst>
              <a:ext uri="{FF2B5EF4-FFF2-40B4-BE49-F238E27FC236}">
                <a16:creationId xmlns:a16="http://schemas.microsoft.com/office/drawing/2014/main" id="{B11AE1CF-38DE-4789-8AC7-4641023A30C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747516" y="0"/>
            <a:ext cx="6442957" cy="6859335"/>
          </a:xfrm>
          <a:custGeom>
            <a:avLst/>
            <a:gdLst>
              <a:gd name="connsiteX0" fmla="*/ 6442957 w 6442957"/>
              <a:gd name="connsiteY0" fmla="*/ 6859336 h 6859335"/>
              <a:gd name="connsiteX1" fmla="*/ 2095253 w 6442957"/>
              <a:gd name="connsiteY1" fmla="*/ 6859336 h 6859335"/>
              <a:gd name="connsiteX2" fmla="*/ 0 w 6442957"/>
              <a:gd name="connsiteY2" fmla="*/ 2953393 h 6859335"/>
              <a:gd name="connsiteX3" fmla="*/ 1047340 w 6442957"/>
              <a:gd name="connsiteY3" fmla="*/ 0 h 6859335"/>
              <a:gd name="connsiteX4" fmla="*/ 6442957 w 6442957"/>
              <a:gd name="connsiteY4" fmla="*/ 0 h 6859335"/>
              <a:gd name="connsiteX5" fmla="*/ 6442957 w 6442957"/>
              <a:gd name="connsiteY5" fmla="*/ 6859336 h 685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2957" h="6859335">
                <a:moveTo>
                  <a:pt x="6442957" y="6859336"/>
                </a:moveTo>
                <a:lnTo>
                  <a:pt x="2095253" y="6859336"/>
                </a:lnTo>
                <a:cubicBezTo>
                  <a:pt x="822642" y="6021235"/>
                  <a:pt x="0" y="4591107"/>
                  <a:pt x="0" y="2953393"/>
                </a:cubicBezTo>
                <a:cubicBezTo>
                  <a:pt x="0" y="1833911"/>
                  <a:pt x="392458" y="806101"/>
                  <a:pt x="1047340" y="0"/>
                </a:cubicBezTo>
                <a:lnTo>
                  <a:pt x="6442957" y="0"/>
                </a:lnTo>
                <a:lnTo>
                  <a:pt x="6442957" y="6859336"/>
                </a:lnTo>
                <a:close/>
              </a:path>
            </a:pathLst>
          </a:custGeom>
          <a:blipFill>
            <a:blip r:embed="rId3" cstate="screen">
              <a:extLst>
                <a:ext uri="{28A0092B-C50C-407E-A947-70E740481C1C}">
                  <a14:useLocalDpi xmlns:a14="http://schemas.microsoft.com/office/drawing/2010/main"/>
                </a:ext>
              </a:extLst>
            </a:blip>
            <a:srcRect/>
            <a:stretch>
              <a:fillRect/>
            </a:stretch>
          </a:blipFill>
          <a:ln w="63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626B7A"/>
              </a:solidFill>
              <a:effectLst/>
              <a:uLnTx/>
              <a:uFillTx/>
              <a:latin typeface="Segoe UI"/>
              <a:ea typeface="+mn-ea"/>
              <a:cs typeface="+mn-cs"/>
            </a:endParaRPr>
          </a:p>
        </p:txBody>
      </p:sp>
      <p:sp>
        <p:nvSpPr>
          <p:cNvPr id="28" name="Otsikko 1">
            <a:extLst>
              <a:ext uri="{FF2B5EF4-FFF2-40B4-BE49-F238E27FC236}">
                <a16:creationId xmlns:a16="http://schemas.microsoft.com/office/drawing/2014/main" id="{22536049-AFA0-4723-BC6C-DE5E6440A42C}"/>
              </a:ext>
            </a:extLst>
          </p:cNvPr>
          <p:cNvSpPr txBox="1">
            <a:spLocks noGrp="1"/>
          </p:cNvSpPr>
          <p:nvPr>
            <p:ph type="title" idx="4294967295"/>
          </p:nvPr>
        </p:nvSpPr>
        <p:spPr>
          <a:xfrm>
            <a:off x="883766" y="1354509"/>
            <a:ext cx="4225959" cy="11704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4000" b="1" i="0" u="none" strike="noStrike" kern="1200" cap="none" spc="0" normalizeH="0" baseline="0" noProof="0">
                <a:ln>
                  <a:noFill/>
                </a:ln>
                <a:solidFill>
                  <a:schemeClr val="tx2"/>
                </a:solidFill>
                <a:effectLst/>
                <a:uLnTx/>
                <a:uFillTx/>
                <a:latin typeface="+mj-lt"/>
                <a:ea typeface="+mj-ea"/>
                <a:cs typeface="+mj-cs"/>
              </a:rPr>
              <a:t>Löydä meidät verkosta</a:t>
            </a:r>
          </a:p>
        </p:txBody>
      </p:sp>
      <p:pic>
        <p:nvPicPr>
          <p:cNvPr id="30" name="Nuoli">
            <a:extLst>
              <a:ext uri="{FF2B5EF4-FFF2-40B4-BE49-F238E27FC236}">
                <a16:creationId xmlns:a16="http://schemas.microsoft.com/office/drawing/2014/main" id="{4568D493-8163-44DA-A17E-8E25E1E317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22320" y="2769613"/>
            <a:ext cx="242063" cy="324192"/>
          </a:xfrm>
          <a:prstGeom prst="rect">
            <a:avLst/>
          </a:prstGeom>
        </p:spPr>
      </p:pic>
      <p:sp>
        <p:nvSpPr>
          <p:cNvPr id="29" name="Linkki">
            <a:extLst>
              <a:ext uri="{FF2B5EF4-FFF2-40B4-BE49-F238E27FC236}">
                <a16:creationId xmlns:a16="http://schemas.microsoft.com/office/drawing/2014/main" id="{EC6A7B26-30A2-49D7-BC4E-583DF04571A2}"/>
              </a:ext>
            </a:extLst>
          </p:cNvPr>
          <p:cNvSpPr txBox="1">
            <a:spLocks/>
          </p:cNvSpPr>
          <p:nvPr/>
        </p:nvSpPr>
        <p:spPr>
          <a:xfrm>
            <a:off x="1700235" y="2677184"/>
            <a:ext cx="2609837" cy="424891"/>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3200" b="0" i="0" u="none" strike="noStrike" kern="1200" cap="none" spc="0" normalizeH="0" baseline="0" noProof="0">
                <a:ln>
                  <a:noFill/>
                </a:ln>
                <a:solidFill>
                  <a:srgbClr val="000000"/>
                </a:solidFill>
                <a:effectLst/>
                <a:uLnTx/>
                <a:uFillTx/>
                <a:latin typeface="Segoe UI"/>
                <a:ea typeface="+mj-ea"/>
                <a:cs typeface="+mj-cs"/>
                <a:hlinkClick r:id="rId6">
                  <a:extLst>
                    <a:ext uri="{A12FA001-AC4F-418D-AE19-62706E023703}">
                      <ahyp:hlinkClr xmlns:ahyp="http://schemas.microsoft.com/office/drawing/2018/hyperlinkcolor" val="tx"/>
                    </a:ext>
                  </a:extLst>
                </a:hlinkClick>
              </a:rPr>
              <a:t>luke.fi</a:t>
            </a:r>
            <a:endParaRPr kumimoji="0" lang="fi-FI" sz="3200" b="0" i="0" u="none" strike="noStrike" kern="1200" cap="none" spc="0" normalizeH="0" baseline="0" noProof="0">
              <a:ln>
                <a:noFill/>
              </a:ln>
              <a:solidFill>
                <a:srgbClr val="000000"/>
              </a:solidFill>
              <a:effectLst/>
              <a:uLnTx/>
              <a:uFillTx/>
              <a:latin typeface="Segoe UI"/>
              <a:ea typeface="+mj-ea"/>
              <a:cs typeface="+mj-cs"/>
            </a:endParaRPr>
          </a:p>
        </p:txBody>
      </p:sp>
      <p:sp>
        <p:nvSpPr>
          <p:cNvPr id="11" name="Teksti 1">
            <a:extLst>
              <a:ext uri="{FF2B5EF4-FFF2-40B4-BE49-F238E27FC236}">
                <a16:creationId xmlns:a16="http://schemas.microsoft.com/office/drawing/2014/main" id="{C887C5CC-DE6F-4DAF-8723-C8BBB5AB0906}"/>
              </a:ext>
            </a:extLst>
          </p:cNvPr>
          <p:cNvSpPr txBox="1"/>
          <p:nvPr/>
        </p:nvSpPr>
        <p:spPr>
          <a:xfrm>
            <a:off x="837982" y="3565566"/>
            <a:ext cx="441710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201F1E"/>
                </a:solidFill>
                <a:effectLst/>
                <a:uLnTx/>
                <a:uFillTx/>
                <a:latin typeface="Segoe UI"/>
                <a:ea typeface="+mn-ea"/>
                <a:cs typeface="+mn-cs"/>
              </a:rPr>
              <a:t>Tilaa uutiskirjeemme ja pysy jyvällä!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000000"/>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luke.fi/uutiskirje</a:t>
            </a:r>
            <a:endParaRPr kumimoji="0" lang="en-GB" sz="1600" b="1" i="0" u="none" strike="noStrike" kern="1200" cap="none" spc="0" normalizeH="0" baseline="0" noProof="0">
              <a:ln>
                <a:noFill/>
              </a:ln>
              <a:solidFill>
                <a:srgbClr val="000000"/>
              </a:solidFill>
              <a:effectLst/>
              <a:uLnTx/>
              <a:uFillTx/>
              <a:latin typeface="Segoe UI"/>
              <a:ea typeface="+mn-ea"/>
              <a:cs typeface="+mn-cs"/>
            </a:endParaRPr>
          </a:p>
        </p:txBody>
      </p:sp>
      <p:pic>
        <p:nvPicPr>
          <p:cNvPr id="7" name="Some">
            <a:extLst>
              <a:ext uri="{FF2B5EF4-FFF2-40B4-BE49-F238E27FC236}">
                <a16:creationId xmlns:a16="http://schemas.microsoft.com/office/drawing/2014/main" id="{9705EF0C-A206-4A01-8CF2-E6AC7B9ED7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464439" y="4453477"/>
            <a:ext cx="2887642" cy="469075"/>
          </a:xfrm>
          <a:prstGeom prst="rect">
            <a:avLst/>
          </a:prstGeom>
        </p:spPr>
      </p:pic>
      <p:sp>
        <p:nvSpPr>
          <p:cNvPr id="10" name="Teksti 2">
            <a:extLst>
              <a:ext uri="{FF2B5EF4-FFF2-40B4-BE49-F238E27FC236}">
                <a16:creationId xmlns:a16="http://schemas.microsoft.com/office/drawing/2014/main" id="{B248CF0D-C3C0-4929-8377-4692E61E0E3C}"/>
              </a:ext>
            </a:extLst>
          </p:cNvPr>
          <p:cNvSpPr txBox="1"/>
          <p:nvPr/>
        </p:nvSpPr>
        <p:spPr>
          <a:xfrm>
            <a:off x="1464439" y="5366934"/>
            <a:ext cx="301673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err="1">
                <a:ln>
                  <a:noFill/>
                </a:ln>
                <a:solidFill>
                  <a:srgbClr val="000000"/>
                </a:solidFill>
                <a:effectLst/>
                <a:uLnTx/>
                <a:uFillTx/>
                <a:latin typeface="Segoe UI"/>
                <a:ea typeface="+mn-ea"/>
                <a:cs typeface="+mn-cs"/>
              </a:rPr>
              <a:t>Luonnonvarakeskus</a:t>
            </a:r>
            <a:r>
              <a:rPr kumimoji="0" lang="en-GB" sz="1800" b="0" i="0" u="none" strike="noStrike" kern="1200" cap="none" spc="0" normalizeH="0" baseline="30000" noProof="0">
                <a:ln>
                  <a:noFill/>
                </a:ln>
                <a:solidFill>
                  <a:srgbClr val="000000"/>
                </a:solidFill>
                <a:effectLst/>
                <a:uLnTx/>
                <a:uFillTx/>
                <a:latin typeface="Segoe UI"/>
                <a:ea typeface="+mn-ea"/>
                <a:cs typeface="+mn-cs"/>
              </a:rPr>
              <a:t> (Luke)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err="1">
                <a:ln>
                  <a:noFill/>
                </a:ln>
                <a:solidFill>
                  <a:srgbClr val="000000"/>
                </a:solidFill>
                <a:effectLst/>
                <a:uLnTx/>
                <a:uFillTx/>
                <a:latin typeface="Segoe UI"/>
                <a:ea typeface="+mn-ea"/>
                <a:cs typeface="+mn-cs"/>
              </a:rPr>
              <a:t>Latokartanonkaari</a:t>
            </a:r>
            <a:r>
              <a:rPr kumimoji="0" lang="en-GB" sz="1800" b="0" i="0" u="none" strike="noStrike" kern="1200" cap="none" spc="0" normalizeH="0" baseline="30000" noProof="0">
                <a:ln>
                  <a:noFill/>
                </a:ln>
                <a:solidFill>
                  <a:srgbClr val="000000"/>
                </a:solidFill>
                <a:effectLst/>
                <a:uLnTx/>
                <a:uFillTx/>
                <a:latin typeface="Segoe UI"/>
                <a:ea typeface="+mn-ea"/>
                <a:cs typeface="+mn-cs"/>
              </a:rPr>
              <a:t> 9, 00790 Helsinki</a:t>
            </a:r>
            <a:endParaRPr kumimoji="0" lang="fi-FI" sz="1800" b="0" i="0" u="none" strike="noStrike" kern="1200" cap="none" spc="0" normalizeH="0" baseline="0" noProof="0">
              <a:ln>
                <a:noFill/>
              </a:ln>
              <a:solidFill>
                <a:srgbClr val="626B7A"/>
              </a:solidFill>
              <a:effectLst/>
              <a:uLnTx/>
              <a:uFillTx/>
              <a:latin typeface="Segoe UI"/>
              <a:ea typeface="+mn-ea"/>
              <a:cs typeface="+mn-cs"/>
            </a:endParaRPr>
          </a:p>
        </p:txBody>
      </p:sp>
    </p:spTree>
    <p:extLst>
      <p:ext uri="{BB962C8B-B14F-4D97-AF65-F5344CB8AC3E}">
        <p14:creationId xmlns:p14="http://schemas.microsoft.com/office/powerpoint/2010/main" val="809620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D6FC068F-9C06-4172-9164-97C629AA88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616" b="10884"/>
          <a:stretch/>
        </p:blipFill>
        <p:spPr>
          <a:xfrm>
            <a:off x="169944" y="1804418"/>
            <a:ext cx="4656000" cy="1629601"/>
          </a:xfrm>
          <a:prstGeom prst="rect">
            <a:avLst/>
          </a:prstGeom>
        </p:spPr>
      </p:pic>
      <p:sp>
        <p:nvSpPr>
          <p:cNvPr id="12" name="Tekstin paikkamerkki 2">
            <a:extLst>
              <a:ext uri="{FF2B5EF4-FFF2-40B4-BE49-F238E27FC236}">
                <a16:creationId xmlns:a16="http://schemas.microsoft.com/office/drawing/2014/main" id="{C81B6F9E-E135-4E61-9A0F-7A08E3A589E6}"/>
              </a:ext>
            </a:extLst>
          </p:cNvPr>
          <p:cNvSpPr txBox="1">
            <a:spLocks/>
          </p:cNvSpPr>
          <p:nvPr/>
        </p:nvSpPr>
        <p:spPr>
          <a:xfrm>
            <a:off x="5525807" y="2372884"/>
            <a:ext cx="6239373" cy="1119361"/>
          </a:xfrm>
          <a:prstGeom prst="rect">
            <a:avLst/>
          </a:prstGeom>
        </p:spPr>
        <p:txBody>
          <a:bodyPr vert="horz" lIns="121920" tIns="60960" rIns="121920" bIns="60960" rtlCol="0">
            <a:noAutofit/>
          </a:bodyPr>
          <a:lstStyle>
            <a:lvl1pPr marL="0" indent="0" algn="l" defTabSz="914400" rtl="0" eaLnBrk="1" latinLnBrk="0" hangingPunct="1">
              <a:spcBef>
                <a:spcPct val="20000"/>
              </a:spcBef>
              <a:buFont typeface="Arial" panose="020B0604020202020204" pitchFamily="34" charset="0"/>
              <a:buNone/>
              <a:defRPr sz="3200" b="1" kern="1200">
                <a:solidFill>
                  <a:srgbClr val="2A487F"/>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i-FI" sz="2933" cap="all" err="1"/>
              <a:t>ruokaHävikkityö</a:t>
            </a:r>
            <a:br>
              <a:rPr lang="fi-FI" sz="2933" cap="all"/>
            </a:br>
            <a:r>
              <a:rPr lang="fi-FI" sz="2933" cap="all"/>
              <a:t>matkailu- ja ravintolapalvelut MaRassa</a:t>
            </a:r>
          </a:p>
        </p:txBody>
      </p:sp>
      <p:sp>
        <p:nvSpPr>
          <p:cNvPr id="4" name="Tekstin paikkamerkki 3">
            <a:extLst>
              <a:ext uri="{FF2B5EF4-FFF2-40B4-BE49-F238E27FC236}">
                <a16:creationId xmlns:a16="http://schemas.microsoft.com/office/drawing/2014/main" id="{6130D81A-FE03-49FF-9749-D757C4F6593D}"/>
              </a:ext>
            </a:extLst>
          </p:cNvPr>
          <p:cNvSpPr>
            <a:spLocks noGrp="1"/>
          </p:cNvSpPr>
          <p:nvPr>
            <p:ph type="body" sz="quarter" idx="15"/>
          </p:nvPr>
        </p:nvSpPr>
        <p:spPr>
          <a:xfrm>
            <a:off x="5520000" y="4581129"/>
            <a:ext cx="6239373" cy="618199"/>
          </a:xfrm>
        </p:spPr>
        <p:txBody>
          <a:bodyPr/>
          <a:lstStyle/>
          <a:p>
            <a:r>
              <a:rPr lang="fi-FI"/>
              <a:t>Marjaana Ingervo</a:t>
            </a:r>
          </a:p>
          <a:p>
            <a:endParaRPr lang="fi-FI"/>
          </a:p>
          <a:p>
            <a:r>
              <a:rPr lang="fi-FI"/>
              <a:t>Luken Vauhtia ravintoloiden ruokahävikin vähentämiseen </a:t>
            </a:r>
            <a:br>
              <a:rPr lang="fi-FI"/>
            </a:br>
            <a:r>
              <a:rPr lang="fi-FI"/>
              <a:t>-työpaja 30.3.2023</a:t>
            </a:r>
          </a:p>
        </p:txBody>
      </p:sp>
      <p:pic>
        <p:nvPicPr>
          <p:cNvPr id="14" name="Kuva 13">
            <a:extLst>
              <a:ext uri="{FF2B5EF4-FFF2-40B4-BE49-F238E27FC236}">
                <a16:creationId xmlns:a16="http://schemas.microsoft.com/office/drawing/2014/main" id="{E69D084B-209B-4A38-B4FF-7021FD30BA0B}"/>
              </a:ext>
            </a:extLst>
          </p:cNvPr>
          <p:cNvPicPr>
            <a:picLocks noChangeAspect="1"/>
          </p:cNvPicPr>
          <p:nvPr/>
        </p:nvPicPr>
        <p:blipFill>
          <a:blip r:embed="rId3" cstate="print">
            <a:extLst>
              <a:ext uri="{28A0092B-C50C-407E-A947-70E740481C1C}">
                <a14:useLocalDpi xmlns:a14="http://schemas.microsoft.com/office/drawing/2010/main" val="0"/>
              </a:ext>
            </a:extLst>
          </a:blip>
          <a:srcRect t="11360" b="11360"/>
          <a:stretch/>
        </p:blipFill>
        <p:spPr>
          <a:xfrm>
            <a:off x="169944" y="5157192"/>
            <a:ext cx="4656000" cy="1636261"/>
          </a:xfrm>
          <a:prstGeom prst="rect">
            <a:avLst/>
          </a:prstGeom>
        </p:spPr>
      </p:pic>
      <p:pic>
        <p:nvPicPr>
          <p:cNvPr id="20" name="Kuva 19">
            <a:extLst>
              <a:ext uri="{FF2B5EF4-FFF2-40B4-BE49-F238E27FC236}">
                <a16:creationId xmlns:a16="http://schemas.microsoft.com/office/drawing/2014/main" id="{1E0D275C-5512-4050-A885-2ACFD6BC8E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766" b="28646"/>
          <a:stretch/>
        </p:blipFill>
        <p:spPr>
          <a:xfrm>
            <a:off x="169944" y="3479605"/>
            <a:ext cx="4656000" cy="1632000"/>
          </a:xfrm>
          <a:prstGeom prst="rect">
            <a:avLst/>
          </a:prstGeom>
        </p:spPr>
      </p:pic>
      <p:pic>
        <p:nvPicPr>
          <p:cNvPr id="22" name="Kuva 21" descr="Kuva, joka sisältää kohteen henkilö, nainen, pöytä, nuori&#10;&#10;Kuvaus luotu automaattisesti">
            <a:extLst>
              <a:ext uri="{FF2B5EF4-FFF2-40B4-BE49-F238E27FC236}">
                <a16:creationId xmlns:a16="http://schemas.microsoft.com/office/drawing/2014/main" id="{D9BAD923-75DC-45A2-B687-4A11D2E57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00" y="76851"/>
            <a:ext cx="4656000" cy="1681980"/>
          </a:xfrm>
          <a:prstGeom prst="rect">
            <a:avLst/>
          </a:prstGeom>
        </p:spPr>
      </p:pic>
    </p:spTree>
    <p:extLst>
      <p:ext uri="{BB962C8B-B14F-4D97-AF65-F5344CB8AC3E}">
        <p14:creationId xmlns:p14="http://schemas.microsoft.com/office/powerpoint/2010/main" val="3583890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E3A7EB6B-6375-47C8-B7E6-BE9E978EB093}"/>
              </a:ext>
            </a:extLst>
          </p:cNvPr>
          <p:cNvSpPr>
            <a:spLocks noGrp="1"/>
          </p:cNvSpPr>
          <p:nvPr>
            <p:ph type="body" sz="quarter" idx="11"/>
          </p:nvPr>
        </p:nvSpPr>
        <p:spPr>
          <a:xfrm>
            <a:off x="597216" y="892301"/>
            <a:ext cx="11161392" cy="724083"/>
          </a:xfrm>
        </p:spPr>
        <p:txBody>
          <a:bodyPr>
            <a:normAutofit/>
          </a:bodyPr>
          <a:lstStyle/>
          <a:p>
            <a:r>
              <a:rPr lang="fi-FI"/>
              <a:t>Ruokahävikkityötä tarvitaan, koska…</a:t>
            </a:r>
          </a:p>
        </p:txBody>
      </p:sp>
      <p:sp>
        <p:nvSpPr>
          <p:cNvPr id="4" name="Dian numeron paikkamerkki 3">
            <a:extLst>
              <a:ext uri="{FF2B5EF4-FFF2-40B4-BE49-F238E27FC236}">
                <a16:creationId xmlns:a16="http://schemas.microsoft.com/office/drawing/2014/main" id="{B929C761-5720-4429-9462-B7809D8EDEE4}"/>
              </a:ext>
            </a:extLst>
          </p:cNvPr>
          <p:cNvSpPr>
            <a:spLocks noGrp="1"/>
          </p:cNvSpPr>
          <p:nvPr>
            <p:ph type="sldNum" sz="quarter" idx="4"/>
          </p:nvPr>
        </p:nvSpPr>
        <p:spPr/>
        <p:txBody>
          <a:bodyPr/>
          <a:lstStyle/>
          <a:p>
            <a:fld id="{9064E2CB-33B7-40EE-A85A-9A3259854675}" type="slidenum">
              <a:rPr lang="fi-FI" smtClean="0"/>
              <a:pPr/>
              <a:t>4</a:t>
            </a:fld>
            <a:endParaRPr lang="fi-FI"/>
          </a:p>
        </p:txBody>
      </p:sp>
      <p:sp>
        <p:nvSpPr>
          <p:cNvPr id="6" name="Sisällön paikkamerkki 5">
            <a:extLst>
              <a:ext uri="{FF2B5EF4-FFF2-40B4-BE49-F238E27FC236}">
                <a16:creationId xmlns:a16="http://schemas.microsoft.com/office/drawing/2014/main" id="{F60CA557-7437-0B05-DAE7-94BB00E4DB53}"/>
              </a:ext>
            </a:extLst>
          </p:cNvPr>
          <p:cNvSpPr>
            <a:spLocks noGrp="1"/>
          </p:cNvSpPr>
          <p:nvPr>
            <p:ph sz="quarter" idx="10"/>
          </p:nvPr>
        </p:nvSpPr>
        <p:spPr>
          <a:xfrm>
            <a:off x="609600" y="1464785"/>
            <a:ext cx="7694645" cy="5036556"/>
          </a:xfrm>
        </p:spPr>
        <p:txBody>
          <a:bodyPr>
            <a:normAutofit/>
          </a:bodyPr>
          <a:lstStyle/>
          <a:p>
            <a:r>
              <a:rPr lang="fi-FI"/>
              <a:t>Ruoan hinta on noussut:</a:t>
            </a:r>
          </a:p>
          <a:p>
            <a:pPr lvl="1"/>
            <a:r>
              <a:rPr lang="fi-FI"/>
              <a:t>ravintolaruoan raaka-aineiden tukkuhinnat nousseet </a:t>
            </a:r>
            <a:r>
              <a:rPr lang="fi-FI" sz="2533" b="1">
                <a:solidFill>
                  <a:srgbClr val="C00000"/>
                </a:solidFill>
              </a:rPr>
              <a:t>22 % </a:t>
            </a:r>
            <a:r>
              <a:rPr lang="fi-FI"/>
              <a:t>vuodessa</a:t>
            </a:r>
            <a:r>
              <a:rPr lang="fi-FI" b="1">
                <a:solidFill>
                  <a:srgbClr val="C00000"/>
                </a:solidFill>
              </a:rPr>
              <a:t> </a:t>
            </a:r>
            <a:r>
              <a:rPr lang="fi-FI" sz="1867"/>
              <a:t>(2/2022–2/2023)</a:t>
            </a:r>
            <a:endParaRPr lang="fi-FI" sz="1867" b="1">
              <a:solidFill>
                <a:srgbClr val="C00000"/>
              </a:solidFill>
            </a:endParaRPr>
          </a:p>
          <a:p>
            <a:pPr lvl="1"/>
            <a:r>
              <a:rPr lang="fi-FI"/>
              <a:t>muutos hidastunut, mutta nousua edelleen </a:t>
            </a:r>
            <a:r>
              <a:rPr lang="fi-FI" sz="2533" b="1">
                <a:solidFill>
                  <a:srgbClr val="C00000"/>
                </a:solidFill>
              </a:rPr>
              <a:t>6,8 %</a:t>
            </a:r>
            <a:r>
              <a:rPr lang="fi-FI" sz="2533">
                <a:solidFill>
                  <a:srgbClr val="212529"/>
                </a:solidFill>
              </a:rPr>
              <a:t> </a:t>
            </a:r>
            <a:r>
              <a:rPr lang="fi-FI"/>
              <a:t>viime syksystä </a:t>
            </a:r>
            <a:r>
              <a:rPr lang="fi-FI" sz="1867"/>
              <a:t>(9/2022–2/2023)</a:t>
            </a:r>
          </a:p>
          <a:p>
            <a:pPr marL="533387" lvl="1" indent="0">
              <a:lnSpc>
                <a:spcPct val="150000"/>
              </a:lnSpc>
              <a:buNone/>
            </a:pPr>
            <a:r>
              <a:rPr lang="fi-FI" sz="1400">
                <a:solidFill>
                  <a:srgbClr val="2A487F"/>
                </a:solidFill>
              </a:rPr>
              <a:t>Lähde Tilastokeskus MaRan toimeksiannosta.</a:t>
            </a:r>
          </a:p>
          <a:p>
            <a:pPr lvl="1"/>
            <a:endParaRPr lang="fi-FI" sz="1400"/>
          </a:p>
          <a:p>
            <a:r>
              <a:rPr lang="fi-FI"/>
              <a:t>Ravintolat eivät ole pystyneet siirtämään raaka-ainehintojen nousua myyntihintoihin. </a:t>
            </a:r>
            <a:r>
              <a:rPr lang="fi-FI" b="0" i="0">
                <a:solidFill>
                  <a:srgbClr val="212529"/>
                </a:solidFill>
                <a:effectLst/>
                <a:latin typeface="Barlow" panose="00000500000000000000" pitchFamily="2" charset="0"/>
              </a:rPr>
              <a:t> </a:t>
            </a:r>
          </a:p>
          <a:p>
            <a:pPr lvl="1"/>
            <a:r>
              <a:rPr lang="fi-FI"/>
              <a:t>Vain</a:t>
            </a:r>
            <a:r>
              <a:rPr lang="fi-FI" b="0" i="0">
                <a:solidFill>
                  <a:srgbClr val="212529"/>
                </a:solidFill>
                <a:effectLst/>
                <a:latin typeface="Barlow" panose="00000500000000000000" pitchFamily="2" charset="0"/>
              </a:rPr>
              <a:t> </a:t>
            </a:r>
            <a:r>
              <a:rPr lang="fi-FI" sz="2533" b="1">
                <a:solidFill>
                  <a:srgbClr val="2A487F"/>
                </a:solidFill>
              </a:rPr>
              <a:t>15 % </a:t>
            </a:r>
            <a:r>
              <a:rPr lang="fi-FI"/>
              <a:t>alan yrityksistä onnistunut siirtämään kohonneita kustannuksiaan kohtalaisen hyvin asiakashintoihinsa.</a:t>
            </a:r>
          </a:p>
          <a:p>
            <a:pPr marL="609585" lvl="1" indent="0">
              <a:lnSpc>
                <a:spcPct val="150000"/>
              </a:lnSpc>
              <a:buNone/>
            </a:pPr>
            <a:r>
              <a:rPr lang="fi-FI" sz="1400">
                <a:solidFill>
                  <a:srgbClr val="2A487F"/>
                </a:solidFill>
              </a:rPr>
              <a:t>Lähde </a:t>
            </a:r>
            <a:r>
              <a:rPr lang="fi-FI" sz="1400" err="1">
                <a:solidFill>
                  <a:srgbClr val="2A487F"/>
                </a:solidFill>
              </a:rPr>
              <a:t>EK:n</a:t>
            </a:r>
            <a:r>
              <a:rPr lang="fi-FI" sz="1400">
                <a:solidFill>
                  <a:srgbClr val="2A487F"/>
                </a:solidFill>
              </a:rPr>
              <a:t> jäsenkysely loppuvuodesta 2022.</a:t>
            </a:r>
          </a:p>
        </p:txBody>
      </p:sp>
      <p:sp>
        <p:nvSpPr>
          <p:cNvPr id="2" name="Tekstiruutu 1">
            <a:extLst>
              <a:ext uri="{FF2B5EF4-FFF2-40B4-BE49-F238E27FC236}">
                <a16:creationId xmlns:a16="http://schemas.microsoft.com/office/drawing/2014/main" id="{C08CBCCE-7F25-0E2F-0352-5C5B1FDA7120}"/>
              </a:ext>
            </a:extLst>
          </p:cNvPr>
          <p:cNvSpPr txBox="1"/>
          <p:nvPr/>
        </p:nvSpPr>
        <p:spPr>
          <a:xfrm rot="20721177">
            <a:off x="7132719" y="68718"/>
            <a:ext cx="1747823" cy="830997"/>
          </a:xfrm>
          <a:prstGeom prst="rect">
            <a:avLst/>
          </a:prstGeom>
          <a:noFill/>
        </p:spPr>
        <p:txBody>
          <a:bodyPr wrap="square" rtlCol="0">
            <a:spAutoFit/>
          </a:bodyPr>
          <a:lstStyle/>
          <a:p>
            <a:r>
              <a:rPr lang="fi-FI" sz="4800" b="1">
                <a:solidFill>
                  <a:srgbClr val="C00000"/>
                </a:solidFill>
              </a:rPr>
              <a:t>myös</a:t>
            </a:r>
            <a:endParaRPr lang="fi-FI" sz="1867" b="1">
              <a:solidFill>
                <a:srgbClr val="C00000"/>
              </a:solidFill>
            </a:endParaRPr>
          </a:p>
        </p:txBody>
      </p:sp>
      <mc:AlternateContent xmlns:mc="http://schemas.openxmlformats.org/markup-compatibility/2006" xmlns:p14="http://schemas.microsoft.com/office/powerpoint/2010/main">
        <mc:Choice Requires="p14">
          <p:contentPart p14:bwMode="auto" r:id="rId2">
            <p14:nvContentPartPr>
              <p14:cNvPr id="8" name="Käsinkirjoitus 7">
                <a:extLst>
                  <a:ext uri="{FF2B5EF4-FFF2-40B4-BE49-F238E27FC236}">
                    <a16:creationId xmlns:a16="http://schemas.microsoft.com/office/drawing/2014/main" id="{1A76DA91-F82D-3380-E384-0FD30083C66F}"/>
                  </a:ext>
                </a:extLst>
              </p14:cNvPr>
              <p14:cNvContentPartPr/>
              <p14:nvPr/>
            </p14:nvContentPartPr>
            <p14:xfrm>
              <a:off x="7286068" y="604531"/>
              <a:ext cx="1396003" cy="515520"/>
            </p14:xfrm>
          </p:contentPart>
        </mc:Choice>
        <mc:Fallback xmlns="">
          <p:pic>
            <p:nvPicPr>
              <p:cNvPr id="8" name="Käsinkirjoitus 7">
                <a:extLst>
                  <a:ext uri="{FF2B5EF4-FFF2-40B4-BE49-F238E27FC236}">
                    <a16:creationId xmlns:a16="http://schemas.microsoft.com/office/drawing/2014/main" id="{1A76DA91-F82D-3380-E384-0FD30083C66F}"/>
                  </a:ext>
                </a:extLst>
              </p:cNvPr>
              <p:cNvPicPr/>
              <p:nvPr/>
            </p:nvPicPr>
            <p:blipFill>
              <a:blip r:embed="rId3"/>
              <a:stretch>
                <a:fillRect/>
              </a:stretch>
            </p:blipFill>
            <p:spPr>
              <a:xfrm>
                <a:off x="7270221" y="588691"/>
                <a:ext cx="1427337" cy="546840"/>
              </a:xfrm>
              <a:prstGeom prst="rect">
                <a:avLst/>
              </a:prstGeom>
            </p:spPr>
          </p:pic>
        </mc:Fallback>
      </mc:AlternateContent>
      <p:sp>
        <p:nvSpPr>
          <p:cNvPr id="5" name="Suorakulmio: Pyöristetyt kulmat 4">
            <a:extLst>
              <a:ext uri="{FF2B5EF4-FFF2-40B4-BE49-F238E27FC236}">
                <a16:creationId xmlns:a16="http://schemas.microsoft.com/office/drawing/2014/main" id="{5F43E42F-5804-9D48-D2C3-384E134677BF}"/>
              </a:ext>
            </a:extLst>
          </p:cNvPr>
          <p:cNvSpPr/>
          <p:nvPr/>
        </p:nvSpPr>
        <p:spPr>
          <a:xfrm>
            <a:off x="8896123" y="2435121"/>
            <a:ext cx="2510069" cy="3247484"/>
          </a:xfrm>
          <a:prstGeom prst="roundRect">
            <a:avLst/>
          </a:prstGeom>
          <a:solidFill>
            <a:srgbClr val="2A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7" name="Tekstiruutu 6">
            <a:extLst>
              <a:ext uri="{FF2B5EF4-FFF2-40B4-BE49-F238E27FC236}">
                <a16:creationId xmlns:a16="http://schemas.microsoft.com/office/drawing/2014/main" id="{CF3F2D32-CD7C-B394-D416-9037619D12C2}"/>
              </a:ext>
            </a:extLst>
          </p:cNvPr>
          <p:cNvSpPr txBox="1"/>
          <p:nvPr/>
        </p:nvSpPr>
        <p:spPr>
          <a:xfrm>
            <a:off x="9179840" y="2823741"/>
            <a:ext cx="2226353" cy="2308324"/>
          </a:xfrm>
          <a:prstGeom prst="rect">
            <a:avLst/>
          </a:prstGeom>
          <a:noFill/>
        </p:spPr>
        <p:txBody>
          <a:bodyPr wrap="square">
            <a:spAutoFit/>
          </a:bodyPr>
          <a:lstStyle/>
          <a:p>
            <a:pPr defTabSz="914377">
              <a:defRPr/>
            </a:pPr>
            <a:r>
              <a:rPr lang="fi-FI" sz="1600" b="1">
                <a:solidFill>
                  <a:prstClr val="white"/>
                </a:solidFill>
                <a:latin typeface="Verdana" panose="020B0604030504040204" pitchFamily="34" charset="0"/>
                <a:ea typeface="Verdana" panose="020B0604030504040204" pitchFamily="34" charset="0"/>
              </a:rPr>
              <a:t>Ympäristösyiden lisäksi ruokahävikin vähentäminen </a:t>
            </a:r>
            <a:br>
              <a:rPr lang="fi-FI" sz="1600" b="1">
                <a:solidFill>
                  <a:prstClr val="white"/>
                </a:solidFill>
                <a:latin typeface="Verdana" panose="020B0604030504040204" pitchFamily="34" charset="0"/>
                <a:ea typeface="Verdana" panose="020B0604030504040204" pitchFamily="34" charset="0"/>
              </a:rPr>
            </a:br>
            <a:r>
              <a:rPr lang="fi-FI" sz="1600" b="1">
                <a:solidFill>
                  <a:prstClr val="white"/>
                </a:solidFill>
                <a:latin typeface="Verdana" panose="020B0604030504040204" pitchFamily="34" charset="0"/>
                <a:ea typeface="Verdana" panose="020B0604030504040204" pitchFamily="34" charset="0"/>
              </a:rPr>
              <a:t>on olennaisen tärkeää liiketalouden näkökulmasta varsinkin nyt.</a:t>
            </a:r>
          </a:p>
        </p:txBody>
      </p:sp>
      <p:sp>
        <p:nvSpPr>
          <p:cNvPr id="11" name="Vuokaaviosymboli: Yhdistäminen 10">
            <a:extLst>
              <a:ext uri="{FF2B5EF4-FFF2-40B4-BE49-F238E27FC236}">
                <a16:creationId xmlns:a16="http://schemas.microsoft.com/office/drawing/2014/main" id="{56F41086-EF4B-5FBF-A840-DACDE0671CFB}"/>
              </a:ext>
            </a:extLst>
          </p:cNvPr>
          <p:cNvSpPr/>
          <p:nvPr/>
        </p:nvSpPr>
        <p:spPr>
          <a:xfrm rot="5400000" flipV="1">
            <a:off x="8560086" y="3539741"/>
            <a:ext cx="480053" cy="576064"/>
          </a:xfrm>
          <a:prstGeom prst="flowChartMerg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Tree>
    <p:extLst>
      <p:ext uri="{BB962C8B-B14F-4D97-AF65-F5344CB8AC3E}">
        <p14:creationId xmlns:p14="http://schemas.microsoft.com/office/powerpoint/2010/main" val="616821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orakulmio: Pyöristetyt kulmat 5">
            <a:extLst>
              <a:ext uri="{FF2B5EF4-FFF2-40B4-BE49-F238E27FC236}">
                <a16:creationId xmlns:a16="http://schemas.microsoft.com/office/drawing/2014/main" id="{1836FCA5-ED98-6E89-110F-37DF71E66155}"/>
              </a:ext>
            </a:extLst>
          </p:cNvPr>
          <p:cNvSpPr/>
          <p:nvPr/>
        </p:nvSpPr>
        <p:spPr>
          <a:xfrm>
            <a:off x="7116190" y="3236979"/>
            <a:ext cx="4224469" cy="2150379"/>
          </a:xfrm>
          <a:prstGeom prst="roundRect">
            <a:avLst/>
          </a:prstGeom>
          <a:solidFill>
            <a:srgbClr val="2A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3" name="Tekstin paikkamerkki 2">
            <a:extLst>
              <a:ext uri="{FF2B5EF4-FFF2-40B4-BE49-F238E27FC236}">
                <a16:creationId xmlns:a16="http://schemas.microsoft.com/office/drawing/2014/main" id="{E3A7EB6B-6375-47C8-B7E6-BE9E978EB093}"/>
              </a:ext>
            </a:extLst>
          </p:cNvPr>
          <p:cNvSpPr>
            <a:spLocks noGrp="1"/>
          </p:cNvSpPr>
          <p:nvPr>
            <p:ph type="body" sz="quarter" idx="11"/>
          </p:nvPr>
        </p:nvSpPr>
        <p:spPr/>
        <p:txBody>
          <a:bodyPr>
            <a:normAutofit/>
          </a:bodyPr>
          <a:lstStyle/>
          <a:p>
            <a:r>
              <a:rPr lang="fi-FI"/>
              <a:t>Mikä MaRa?</a:t>
            </a:r>
          </a:p>
        </p:txBody>
      </p:sp>
      <p:sp>
        <p:nvSpPr>
          <p:cNvPr id="4" name="Dian numeron paikkamerkki 3">
            <a:extLst>
              <a:ext uri="{FF2B5EF4-FFF2-40B4-BE49-F238E27FC236}">
                <a16:creationId xmlns:a16="http://schemas.microsoft.com/office/drawing/2014/main" id="{B929C761-5720-4429-9462-B7809D8EDEE4}"/>
              </a:ext>
            </a:extLst>
          </p:cNvPr>
          <p:cNvSpPr>
            <a:spLocks noGrp="1"/>
          </p:cNvSpPr>
          <p:nvPr>
            <p:ph type="sldNum" sz="quarter" idx="4"/>
          </p:nvPr>
        </p:nvSpPr>
        <p:spPr/>
        <p:txBody>
          <a:bodyPr/>
          <a:lstStyle/>
          <a:p>
            <a:fld id="{9064E2CB-33B7-40EE-A85A-9A3259854675}" type="slidenum">
              <a:rPr lang="fi-FI" smtClean="0"/>
              <a:pPr/>
              <a:t>5</a:t>
            </a:fld>
            <a:endParaRPr lang="fi-FI"/>
          </a:p>
        </p:txBody>
      </p:sp>
      <p:sp>
        <p:nvSpPr>
          <p:cNvPr id="7" name="Sisällön paikkamerkki 1">
            <a:extLst>
              <a:ext uri="{FF2B5EF4-FFF2-40B4-BE49-F238E27FC236}">
                <a16:creationId xmlns:a16="http://schemas.microsoft.com/office/drawing/2014/main" id="{452ADAA5-1322-E7CC-E161-FCC0F06CE3DC}"/>
              </a:ext>
            </a:extLst>
          </p:cNvPr>
          <p:cNvSpPr>
            <a:spLocks noGrp="1"/>
          </p:cNvSpPr>
          <p:nvPr>
            <p:ph sz="quarter" idx="10"/>
          </p:nvPr>
        </p:nvSpPr>
        <p:spPr>
          <a:xfrm>
            <a:off x="609600" y="1221318"/>
            <a:ext cx="5966453" cy="4302212"/>
          </a:xfrm>
        </p:spPr>
        <p:txBody>
          <a:bodyPr>
            <a:noAutofit/>
          </a:bodyPr>
          <a:lstStyle/>
          <a:p>
            <a:r>
              <a:rPr lang="fi-FI" sz="2133">
                <a:cs typeface="Times New Roman" panose="02020603050405020304" pitchFamily="18" charset="0"/>
              </a:rPr>
              <a:t>Matkailu- ja ravintola-alan edunvalvonta-järjestö, edustaa matkailu-, majoitus-, ravintola- ja vapaa-ajanpalvelualan yrityksiä.  </a:t>
            </a:r>
          </a:p>
          <a:p>
            <a:pPr marL="0" indent="0">
              <a:buNone/>
            </a:pPr>
            <a:endParaRPr lang="fi-FI" sz="1400">
              <a:cs typeface="Times New Roman" panose="02020603050405020304" pitchFamily="18" charset="0"/>
            </a:endParaRPr>
          </a:p>
          <a:p>
            <a:r>
              <a:rPr lang="fi-FI" sz="2133">
                <a:cs typeface="Times New Roman" panose="02020603050405020304" pitchFamily="18" charset="0"/>
              </a:rPr>
              <a:t>3 100 jäsentä, joilla on 7 700 toimipaikkaa. Jäsenyritykset työllistävät noin 70 000 henkilöä. </a:t>
            </a:r>
          </a:p>
          <a:p>
            <a:pPr marL="0" indent="0">
              <a:buNone/>
            </a:pPr>
            <a:endParaRPr lang="fi-FI" sz="1400">
              <a:cs typeface="Times New Roman" panose="02020603050405020304" pitchFamily="18" charset="0"/>
            </a:endParaRPr>
          </a:p>
          <a:p>
            <a:r>
              <a:rPr lang="fi-FI" sz="2133">
                <a:cs typeface="Times New Roman" panose="02020603050405020304" pitchFamily="18" charset="0"/>
              </a:rPr>
              <a:t>Jäsenyritysten liikevaihto on noin </a:t>
            </a:r>
            <a:br>
              <a:rPr lang="fi-FI" sz="2133">
                <a:cs typeface="Times New Roman" panose="02020603050405020304" pitchFamily="18" charset="0"/>
              </a:rPr>
            </a:br>
            <a:r>
              <a:rPr lang="fi-FI" sz="2133">
                <a:cs typeface="Times New Roman" panose="02020603050405020304" pitchFamily="18" charset="0"/>
              </a:rPr>
              <a:t>85 % toimialan koko liikevaihdosta Suomessa.</a:t>
            </a:r>
          </a:p>
        </p:txBody>
      </p:sp>
      <p:sp>
        <p:nvSpPr>
          <p:cNvPr id="13" name="Suorakulmio: Pyöristetyt kulmat 12">
            <a:extLst>
              <a:ext uri="{FF2B5EF4-FFF2-40B4-BE49-F238E27FC236}">
                <a16:creationId xmlns:a16="http://schemas.microsoft.com/office/drawing/2014/main" id="{860C02EB-C30A-8304-DAED-2BAD9C121E97}"/>
              </a:ext>
            </a:extLst>
          </p:cNvPr>
          <p:cNvSpPr/>
          <p:nvPr/>
        </p:nvSpPr>
        <p:spPr>
          <a:xfrm>
            <a:off x="7056107" y="932723"/>
            <a:ext cx="4224469" cy="2150379"/>
          </a:xfrm>
          <a:prstGeom prst="roundRect">
            <a:avLst/>
          </a:prstGeom>
          <a:solidFill>
            <a:srgbClr val="2A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6" name="Tekstiruutu 15">
            <a:extLst>
              <a:ext uri="{FF2B5EF4-FFF2-40B4-BE49-F238E27FC236}">
                <a16:creationId xmlns:a16="http://schemas.microsoft.com/office/drawing/2014/main" id="{BA8DAAE2-5D16-71FB-8EE2-80F9A2F3939F}"/>
              </a:ext>
            </a:extLst>
          </p:cNvPr>
          <p:cNvSpPr txBox="1"/>
          <p:nvPr/>
        </p:nvSpPr>
        <p:spPr>
          <a:xfrm>
            <a:off x="7207019" y="1124744"/>
            <a:ext cx="4224469" cy="1692771"/>
          </a:xfrm>
          <a:prstGeom prst="rect">
            <a:avLst/>
          </a:prstGeom>
          <a:noFill/>
        </p:spPr>
        <p:txBody>
          <a:bodyPr wrap="square">
            <a:spAutoFit/>
          </a:bodyPr>
          <a:lstStyle/>
          <a:p>
            <a:pPr defTabSz="914377">
              <a:defRPr/>
            </a:pPr>
            <a:r>
              <a:rPr lang="fi-FI" sz="1600" b="1">
                <a:solidFill>
                  <a:prstClr val="white"/>
                </a:solidFill>
                <a:latin typeface="Verdana" panose="020B0604030504040204" pitchFamily="34" charset="0"/>
                <a:ea typeface="Verdana" panose="020B0604030504040204" pitchFamily="34" charset="0"/>
              </a:rPr>
              <a:t>Ruokaa tekee arviolta </a:t>
            </a:r>
            <a:br>
              <a:rPr lang="fi-FI" sz="1600" b="1">
                <a:solidFill>
                  <a:prstClr val="white"/>
                </a:solidFill>
                <a:latin typeface="Verdana" panose="020B0604030504040204" pitchFamily="34" charset="0"/>
                <a:ea typeface="Verdana" panose="020B0604030504040204" pitchFamily="34" charset="0"/>
              </a:rPr>
            </a:br>
            <a:r>
              <a:rPr lang="fi-FI" sz="1600" b="1">
                <a:solidFill>
                  <a:prstClr val="white"/>
                </a:solidFill>
                <a:latin typeface="Verdana" panose="020B0604030504040204" pitchFamily="34" charset="0"/>
                <a:ea typeface="Verdana" panose="020B0604030504040204" pitchFamily="34" charset="0"/>
              </a:rPr>
              <a:t>n. 80–90 % jäsenyrityksistä: </a:t>
            </a:r>
            <a:br>
              <a:rPr lang="fi-FI" sz="1600" b="1">
                <a:solidFill>
                  <a:prstClr val="white"/>
                </a:solidFill>
                <a:latin typeface="Verdana" panose="020B0604030504040204" pitchFamily="34" charset="0"/>
                <a:ea typeface="Verdana" panose="020B0604030504040204" pitchFamily="34" charset="0"/>
              </a:rPr>
            </a:br>
            <a:endParaRPr lang="fi-FI" sz="800" b="1">
              <a:solidFill>
                <a:prstClr val="white"/>
              </a:solidFill>
              <a:latin typeface="Verdana" panose="020B0604030504040204" pitchFamily="34" charset="0"/>
              <a:ea typeface="Verdana" panose="020B0604030504040204" pitchFamily="34" charset="0"/>
            </a:endParaRPr>
          </a:p>
          <a:p>
            <a:pPr defTabSz="914377">
              <a:defRPr/>
            </a:pPr>
            <a:r>
              <a:rPr lang="fi-FI" sz="1600" b="1">
                <a:solidFill>
                  <a:prstClr val="white"/>
                </a:solidFill>
                <a:latin typeface="Verdana" panose="020B0604030504040204" pitchFamily="34" charset="0"/>
                <a:ea typeface="Verdana" panose="020B0604030504040204" pitchFamily="34" charset="0"/>
              </a:rPr>
              <a:t>ravintoloita, kahviloita, henkilöstöravintoloita, </a:t>
            </a:r>
            <a:br>
              <a:rPr lang="fi-FI" sz="1600" b="1">
                <a:solidFill>
                  <a:prstClr val="white"/>
                </a:solidFill>
                <a:latin typeface="Verdana" panose="020B0604030504040204" pitchFamily="34" charset="0"/>
                <a:ea typeface="Verdana" panose="020B0604030504040204" pitchFamily="34" charset="0"/>
              </a:rPr>
            </a:br>
            <a:r>
              <a:rPr lang="fi-FI" sz="1600" b="1" err="1">
                <a:solidFill>
                  <a:prstClr val="white"/>
                </a:solidFill>
                <a:latin typeface="Verdana" panose="020B0604030504040204" pitchFamily="34" charset="0"/>
                <a:ea typeface="Verdana" panose="020B0604030504040204" pitchFamily="34" charset="0"/>
              </a:rPr>
              <a:t>fast</a:t>
            </a:r>
            <a:r>
              <a:rPr lang="fi-FI" sz="1600" b="1">
                <a:solidFill>
                  <a:prstClr val="white"/>
                </a:solidFill>
                <a:latin typeface="Verdana" panose="020B0604030504040204" pitchFamily="34" charset="0"/>
                <a:ea typeface="Verdana" panose="020B0604030504040204" pitchFamily="34" charset="0"/>
              </a:rPr>
              <a:t> food -yrityksiä, catering/pitopalveluyrityksiä…</a:t>
            </a:r>
            <a:endParaRPr lang="fi-FI" sz="2667" b="1">
              <a:solidFill>
                <a:prstClr val="white"/>
              </a:solidFill>
              <a:latin typeface="Verdana" panose="020B0604030504040204" pitchFamily="34" charset="0"/>
              <a:ea typeface="Verdana" panose="020B0604030504040204" pitchFamily="34" charset="0"/>
            </a:endParaRPr>
          </a:p>
        </p:txBody>
      </p:sp>
      <p:sp>
        <p:nvSpPr>
          <p:cNvPr id="17" name="Tekstiruutu 16">
            <a:extLst>
              <a:ext uri="{FF2B5EF4-FFF2-40B4-BE49-F238E27FC236}">
                <a16:creationId xmlns:a16="http://schemas.microsoft.com/office/drawing/2014/main" id="{FD4CDEA5-1844-351C-712C-F580A75A7583}"/>
              </a:ext>
            </a:extLst>
          </p:cNvPr>
          <p:cNvSpPr txBox="1"/>
          <p:nvPr/>
        </p:nvSpPr>
        <p:spPr>
          <a:xfrm>
            <a:off x="7207019" y="3429001"/>
            <a:ext cx="4224469" cy="1754326"/>
          </a:xfrm>
          <a:prstGeom prst="rect">
            <a:avLst/>
          </a:prstGeom>
          <a:noFill/>
        </p:spPr>
        <p:txBody>
          <a:bodyPr wrap="square">
            <a:spAutoFit/>
          </a:bodyPr>
          <a:lstStyle/>
          <a:p>
            <a:pPr defTabSz="914377">
              <a:defRPr/>
            </a:pPr>
            <a:r>
              <a:rPr lang="fi-FI" sz="1600" b="1">
                <a:solidFill>
                  <a:prstClr val="white"/>
                </a:solidFill>
                <a:latin typeface="Verdana" panose="020B0604030504040204" pitchFamily="34" charset="0"/>
                <a:ea typeface="Verdana" panose="020B0604030504040204" pitchFamily="34" charset="0"/>
              </a:rPr>
              <a:t>Suurin osa pienehköjä yrityksiä:</a:t>
            </a:r>
          </a:p>
          <a:p>
            <a:pPr defTabSz="914377">
              <a:defRPr/>
            </a:pPr>
            <a:endParaRPr lang="fi-FI" sz="800" b="1">
              <a:solidFill>
                <a:prstClr val="white"/>
              </a:solidFill>
              <a:latin typeface="Verdana" panose="020B0604030504040204" pitchFamily="34" charset="0"/>
              <a:ea typeface="Verdana" panose="020B0604030504040204" pitchFamily="34" charset="0"/>
            </a:endParaRPr>
          </a:p>
          <a:p>
            <a:pPr marL="228594" indent="-228594" defTabSz="914377">
              <a:buFontTx/>
              <a:buChar char="-"/>
              <a:defRPr/>
            </a:pPr>
            <a:r>
              <a:rPr lang="fi-FI" sz="1600" b="1">
                <a:solidFill>
                  <a:prstClr val="white"/>
                </a:solidFill>
                <a:latin typeface="Verdana" panose="020B0604030504040204" pitchFamily="34" charset="0"/>
                <a:ea typeface="Verdana" panose="020B0604030504040204" pitchFamily="34" charset="0"/>
              </a:rPr>
              <a:t>vähintään 150 työntekijää:</a:t>
            </a:r>
            <a:br>
              <a:rPr lang="fi-FI" sz="1600" b="1">
                <a:solidFill>
                  <a:prstClr val="white"/>
                </a:solidFill>
                <a:latin typeface="Verdana" panose="020B0604030504040204" pitchFamily="34" charset="0"/>
                <a:ea typeface="Verdana" panose="020B0604030504040204" pitchFamily="34" charset="0"/>
              </a:rPr>
            </a:br>
            <a:r>
              <a:rPr lang="fi-FI" sz="1600" b="1">
                <a:solidFill>
                  <a:prstClr val="white"/>
                </a:solidFill>
                <a:latin typeface="Verdana" panose="020B0604030504040204" pitchFamily="34" charset="0"/>
                <a:ea typeface="Verdana" panose="020B0604030504040204" pitchFamily="34" charset="0"/>
              </a:rPr>
              <a:t>alle 2 % jäsenyrityksistä</a:t>
            </a:r>
          </a:p>
          <a:p>
            <a:pPr marL="228594" indent="-228594" defTabSz="914377">
              <a:buFontTx/>
              <a:buChar char="-"/>
              <a:defRPr/>
            </a:pPr>
            <a:endParaRPr lang="fi-FI" sz="1200" b="1">
              <a:solidFill>
                <a:prstClr val="white"/>
              </a:solidFill>
              <a:latin typeface="Verdana" panose="020B0604030504040204" pitchFamily="34" charset="0"/>
              <a:ea typeface="Verdana" panose="020B0604030504040204" pitchFamily="34" charset="0"/>
            </a:endParaRPr>
          </a:p>
          <a:p>
            <a:pPr marL="228594" indent="-228594" defTabSz="914377">
              <a:buFontTx/>
              <a:buChar char="-"/>
              <a:defRPr/>
            </a:pPr>
            <a:r>
              <a:rPr lang="fi-FI" sz="1600" b="1">
                <a:solidFill>
                  <a:prstClr val="white"/>
                </a:solidFill>
                <a:latin typeface="Verdana" panose="020B0604030504040204" pitchFamily="34" charset="0"/>
                <a:ea typeface="Verdana" panose="020B0604030504040204" pitchFamily="34" charset="0"/>
              </a:rPr>
              <a:t>enintään 10 työntekijää: </a:t>
            </a:r>
            <a:br>
              <a:rPr lang="fi-FI" sz="1600" b="1">
                <a:solidFill>
                  <a:prstClr val="white"/>
                </a:solidFill>
                <a:latin typeface="Verdana" panose="020B0604030504040204" pitchFamily="34" charset="0"/>
                <a:ea typeface="Verdana" panose="020B0604030504040204" pitchFamily="34" charset="0"/>
              </a:rPr>
            </a:br>
            <a:r>
              <a:rPr lang="fi-FI" sz="1600" b="1">
                <a:solidFill>
                  <a:prstClr val="white"/>
                </a:solidFill>
                <a:latin typeface="Verdana" panose="020B0604030504040204" pitchFamily="34" charset="0"/>
                <a:ea typeface="Verdana" panose="020B0604030504040204" pitchFamily="34" charset="0"/>
              </a:rPr>
              <a:t>n. 84 % jäsenyrityksistä</a:t>
            </a:r>
          </a:p>
          <a:p>
            <a:pPr marL="228594" indent="-228594" defTabSz="914377">
              <a:buFontTx/>
              <a:buChar char="-"/>
              <a:defRPr/>
            </a:pPr>
            <a:endParaRPr lang="fi-FI" sz="800" b="1">
              <a:solidFill>
                <a:prstClr val="white"/>
              </a:solidFill>
              <a:latin typeface="Verdana" panose="020B0604030504040204" pitchFamily="34" charset="0"/>
              <a:ea typeface="Verdana" panose="020B0604030504040204" pitchFamily="34" charset="0"/>
            </a:endParaRPr>
          </a:p>
        </p:txBody>
      </p:sp>
      <p:sp>
        <p:nvSpPr>
          <p:cNvPr id="2" name="Vuokaaviosymboli: Yhdistäminen 1">
            <a:extLst>
              <a:ext uri="{FF2B5EF4-FFF2-40B4-BE49-F238E27FC236}">
                <a16:creationId xmlns:a16="http://schemas.microsoft.com/office/drawing/2014/main" id="{B7C11383-BFCF-8A94-0550-DE878F422FC2}"/>
              </a:ext>
            </a:extLst>
          </p:cNvPr>
          <p:cNvSpPr/>
          <p:nvPr/>
        </p:nvSpPr>
        <p:spPr>
          <a:xfrm rot="5400000" flipV="1">
            <a:off x="6624059" y="1284780"/>
            <a:ext cx="480053" cy="576064"/>
          </a:xfrm>
          <a:prstGeom prst="flowChartMerg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5" name="Vuokaaviosymboli: Yhdistäminen 4">
            <a:extLst>
              <a:ext uri="{FF2B5EF4-FFF2-40B4-BE49-F238E27FC236}">
                <a16:creationId xmlns:a16="http://schemas.microsoft.com/office/drawing/2014/main" id="{BA2585A7-C336-2CC8-3A05-33D324BBDEE1}"/>
              </a:ext>
            </a:extLst>
          </p:cNvPr>
          <p:cNvSpPr/>
          <p:nvPr/>
        </p:nvSpPr>
        <p:spPr>
          <a:xfrm rot="5400000" flipV="1">
            <a:off x="6665135" y="3749528"/>
            <a:ext cx="480053" cy="576064"/>
          </a:xfrm>
          <a:prstGeom prst="flowChartMerg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0" name="Vuokaaviosymboli: Yhdistäminen 9">
            <a:extLst>
              <a:ext uri="{FF2B5EF4-FFF2-40B4-BE49-F238E27FC236}">
                <a16:creationId xmlns:a16="http://schemas.microsoft.com/office/drawing/2014/main" id="{122686C0-AEFA-892C-778D-8D0584D68AF4}"/>
              </a:ext>
            </a:extLst>
          </p:cNvPr>
          <p:cNvSpPr/>
          <p:nvPr/>
        </p:nvSpPr>
        <p:spPr>
          <a:xfrm rot="10800000" flipV="1">
            <a:off x="7632171" y="5189283"/>
            <a:ext cx="480053" cy="576064"/>
          </a:xfrm>
          <a:prstGeom prst="flowChartMerg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8" name="Tekstiruutu 7">
            <a:extLst>
              <a:ext uri="{FF2B5EF4-FFF2-40B4-BE49-F238E27FC236}">
                <a16:creationId xmlns:a16="http://schemas.microsoft.com/office/drawing/2014/main" id="{079CFD5A-8709-F396-982A-6D12B6858302}"/>
              </a:ext>
            </a:extLst>
          </p:cNvPr>
          <p:cNvSpPr txBox="1"/>
          <p:nvPr/>
        </p:nvSpPr>
        <p:spPr>
          <a:xfrm>
            <a:off x="1055440" y="5673715"/>
            <a:ext cx="10081120" cy="666977"/>
          </a:xfrm>
          <a:prstGeom prst="rect">
            <a:avLst/>
          </a:prstGeom>
          <a:noFill/>
        </p:spPr>
        <p:txBody>
          <a:bodyPr wrap="square" rtlCol="0">
            <a:spAutoFit/>
          </a:bodyPr>
          <a:lstStyle/>
          <a:p>
            <a:r>
              <a:rPr lang="fi-FI" sz="1867" b="1">
                <a:solidFill>
                  <a:schemeClr val="accent5">
                    <a:lumMod val="75000"/>
                  </a:schemeClr>
                </a:solidFill>
                <a:latin typeface="Verdana" panose="020B0604030504040204" pitchFamily="34" charset="0"/>
                <a:ea typeface="Verdana" panose="020B0604030504040204" pitchFamily="34" charset="0"/>
              </a:rPr>
              <a:t>Paljon pieniä keittiöitä. Merkitys ruokahävikkiin ja sen vähentämiskeinoihin?</a:t>
            </a:r>
          </a:p>
        </p:txBody>
      </p:sp>
    </p:spTree>
    <p:extLst>
      <p:ext uri="{BB962C8B-B14F-4D97-AF65-F5344CB8AC3E}">
        <p14:creationId xmlns:p14="http://schemas.microsoft.com/office/powerpoint/2010/main" val="2824172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5">
            <a:extLst>
              <a:ext uri="{FF2B5EF4-FFF2-40B4-BE49-F238E27FC236}">
                <a16:creationId xmlns:a16="http://schemas.microsoft.com/office/drawing/2014/main" id="{57A40B3B-731F-6916-4C82-10469AE17FBB}"/>
              </a:ext>
            </a:extLst>
          </p:cNvPr>
          <p:cNvPicPr>
            <a:picLocks noGrp="1" noChangeAspect="1"/>
          </p:cNvPicPr>
          <p:nvPr>
            <p:ph idx="1"/>
          </p:nvPr>
        </p:nvPicPr>
        <p:blipFill>
          <a:blip r:embed="rId2"/>
          <a:stretch>
            <a:fillRect/>
          </a:stretch>
        </p:blipFill>
        <p:spPr>
          <a:xfrm>
            <a:off x="4880364" y="519039"/>
            <a:ext cx="5068309" cy="5819923"/>
          </a:xfrm>
          <a:prstGeom prst="rect">
            <a:avLst/>
          </a:prstGeom>
        </p:spPr>
      </p:pic>
      <p:sp>
        <p:nvSpPr>
          <p:cNvPr id="3" name="Tekstin paikkamerkki 2">
            <a:extLst>
              <a:ext uri="{FF2B5EF4-FFF2-40B4-BE49-F238E27FC236}">
                <a16:creationId xmlns:a16="http://schemas.microsoft.com/office/drawing/2014/main" id="{D737593A-31EA-CE99-1F57-4684FB174A5E}"/>
              </a:ext>
            </a:extLst>
          </p:cNvPr>
          <p:cNvSpPr>
            <a:spLocks noGrp="1"/>
          </p:cNvSpPr>
          <p:nvPr>
            <p:ph type="body" sz="half" idx="2"/>
          </p:nvPr>
        </p:nvSpPr>
        <p:spPr>
          <a:xfrm>
            <a:off x="609602" y="1604797"/>
            <a:ext cx="4011084" cy="4521368"/>
          </a:xfrm>
        </p:spPr>
        <p:txBody>
          <a:bodyPr>
            <a:normAutofit/>
          </a:bodyPr>
          <a:lstStyle/>
          <a:p>
            <a:r>
              <a:rPr lang="fi-FI" sz="2133">
                <a:latin typeface="+mj-lt"/>
              </a:rPr>
              <a:t>Ohje (pdf, 2021) on MaRan jäsensivuilla suomeksi ja englanniksi.</a:t>
            </a:r>
          </a:p>
          <a:p>
            <a:endParaRPr lang="fi-FI" sz="1200">
              <a:latin typeface="+mj-lt"/>
            </a:endParaRPr>
          </a:p>
          <a:p>
            <a:r>
              <a:rPr lang="fi-FI" sz="2133">
                <a:latin typeface="+mj-lt"/>
              </a:rPr>
              <a:t>Laadintaan osallistui jäsenyritysten edustajia:</a:t>
            </a:r>
          </a:p>
          <a:p>
            <a:r>
              <a:rPr lang="fi-FI">
                <a:latin typeface="+mj-lt"/>
              </a:rPr>
              <a:t>Compass Group FS Finland, </a:t>
            </a:r>
            <a:br>
              <a:rPr lang="fi-FI">
                <a:latin typeface="+mj-lt"/>
              </a:rPr>
            </a:br>
            <a:r>
              <a:rPr lang="fi-FI">
                <a:latin typeface="+mj-lt"/>
              </a:rPr>
              <a:t>Food &amp; </a:t>
            </a:r>
            <a:r>
              <a:rPr lang="fi-FI" err="1">
                <a:latin typeface="+mj-lt"/>
              </a:rPr>
              <a:t>Events</a:t>
            </a:r>
            <a:r>
              <a:rPr lang="fi-FI">
                <a:latin typeface="+mj-lt"/>
              </a:rPr>
              <a:t> / </a:t>
            </a:r>
            <a:r>
              <a:rPr lang="fi-FI" err="1">
                <a:latin typeface="+mj-lt"/>
              </a:rPr>
              <a:t>Restel</a:t>
            </a:r>
            <a:r>
              <a:rPr lang="fi-FI">
                <a:latin typeface="+mj-lt"/>
              </a:rPr>
              <a:t>, </a:t>
            </a:r>
            <a:br>
              <a:rPr lang="fi-FI">
                <a:latin typeface="+mj-lt"/>
              </a:rPr>
            </a:br>
            <a:r>
              <a:rPr lang="fi-FI">
                <a:latin typeface="+mj-lt"/>
              </a:rPr>
              <a:t>Hesburger / </a:t>
            </a:r>
            <a:r>
              <a:rPr lang="fi-FI" err="1">
                <a:latin typeface="+mj-lt"/>
              </a:rPr>
              <a:t>Burger</a:t>
            </a:r>
            <a:r>
              <a:rPr lang="fi-FI">
                <a:latin typeface="+mj-lt"/>
              </a:rPr>
              <a:t>-In Oy, </a:t>
            </a:r>
            <a:br>
              <a:rPr lang="fi-FI">
                <a:latin typeface="+mj-lt"/>
              </a:rPr>
            </a:br>
            <a:r>
              <a:rPr lang="fi-FI">
                <a:latin typeface="+mj-lt"/>
              </a:rPr>
              <a:t>ISS Palvelut Oy, </a:t>
            </a:r>
            <a:r>
              <a:rPr lang="fi-FI" err="1">
                <a:latin typeface="+mj-lt"/>
              </a:rPr>
              <a:t>Sodexo</a:t>
            </a:r>
            <a:r>
              <a:rPr lang="fi-FI">
                <a:latin typeface="+mj-lt"/>
              </a:rPr>
              <a:t>, </a:t>
            </a:r>
            <a:br>
              <a:rPr lang="fi-FI">
                <a:latin typeface="+mj-lt"/>
              </a:rPr>
            </a:br>
            <a:r>
              <a:rPr lang="fi-FI">
                <a:latin typeface="+mj-lt"/>
              </a:rPr>
              <a:t>SOK MaRa-ketjuohjaus, </a:t>
            </a:r>
            <a:br>
              <a:rPr lang="fi-FI">
                <a:latin typeface="+mj-lt"/>
              </a:rPr>
            </a:br>
            <a:r>
              <a:rPr lang="fi-FI" err="1">
                <a:latin typeface="+mj-lt"/>
              </a:rPr>
              <a:t>Unica</a:t>
            </a:r>
            <a:r>
              <a:rPr lang="fi-FI">
                <a:latin typeface="+mj-lt"/>
              </a:rPr>
              <a:t> ravintolat </a:t>
            </a:r>
            <a:br>
              <a:rPr lang="fi-FI">
                <a:latin typeface="+mj-lt"/>
              </a:rPr>
            </a:br>
            <a:r>
              <a:rPr lang="fi-FI">
                <a:latin typeface="+mj-lt"/>
              </a:rPr>
              <a:t>+ ulkojäsenenä Kespro. </a:t>
            </a:r>
          </a:p>
          <a:p>
            <a:endParaRPr lang="fi-FI"/>
          </a:p>
        </p:txBody>
      </p:sp>
      <p:sp>
        <p:nvSpPr>
          <p:cNvPr id="4" name="Tekstin paikkamerkki 3">
            <a:extLst>
              <a:ext uri="{FF2B5EF4-FFF2-40B4-BE49-F238E27FC236}">
                <a16:creationId xmlns:a16="http://schemas.microsoft.com/office/drawing/2014/main" id="{7EA7F75F-3B7D-7BEB-3D08-8F45B10C39D3}"/>
              </a:ext>
            </a:extLst>
          </p:cNvPr>
          <p:cNvSpPr>
            <a:spLocks noGrp="1"/>
          </p:cNvSpPr>
          <p:nvPr>
            <p:ph type="body" sz="quarter" idx="11"/>
          </p:nvPr>
        </p:nvSpPr>
        <p:spPr>
          <a:xfrm>
            <a:off x="609600" y="398698"/>
            <a:ext cx="4247797" cy="1036401"/>
          </a:xfrm>
        </p:spPr>
        <p:txBody>
          <a:bodyPr>
            <a:noAutofit/>
          </a:bodyPr>
          <a:lstStyle/>
          <a:p>
            <a:r>
              <a:rPr lang="fi-FI" sz="3200"/>
              <a:t>1. MaRan </a:t>
            </a:r>
            <a:br>
              <a:rPr lang="fi-FI" sz="3200"/>
            </a:br>
            <a:r>
              <a:rPr lang="fi-FI" sz="3200"/>
              <a:t>ruokahävikkiohje</a:t>
            </a:r>
          </a:p>
        </p:txBody>
      </p:sp>
      <p:sp>
        <p:nvSpPr>
          <p:cNvPr id="5" name="Dian numeron paikkamerkki 4">
            <a:extLst>
              <a:ext uri="{FF2B5EF4-FFF2-40B4-BE49-F238E27FC236}">
                <a16:creationId xmlns:a16="http://schemas.microsoft.com/office/drawing/2014/main" id="{437F0DAB-9EFC-63F6-52D1-20BBB0998214}"/>
              </a:ext>
            </a:extLst>
          </p:cNvPr>
          <p:cNvSpPr>
            <a:spLocks noGrp="1"/>
          </p:cNvSpPr>
          <p:nvPr>
            <p:ph type="sldNum" sz="quarter" idx="4"/>
          </p:nvPr>
        </p:nvSpPr>
        <p:spPr/>
        <p:txBody>
          <a:bodyPr/>
          <a:lstStyle/>
          <a:p>
            <a:fld id="{9064E2CB-33B7-40EE-A85A-9A3259854675}" type="slidenum">
              <a:rPr lang="fi-FI" smtClean="0"/>
              <a:pPr/>
              <a:t>6</a:t>
            </a:fld>
            <a:endParaRPr lang="fi-FI"/>
          </a:p>
        </p:txBody>
      </p:sp>
    </p:spTree>
    <p:extLst>
      <p:ext uri="{BB962C8B-B14F-4D97-AF65-F5344CB8AC3E}">
        <p14:creationId xmlns:p14="http://schemas.microsoft.com/office/powerpoint/2010/main" val="267821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E3A7EB6B-6375-47C8-B7E6-BE9E978EB093}"/>
              </a:ext>
            </a:extLst>
          </p:cNvPr>
          <p:cNvSpPr>
            <a:spLocks noGrp="1"/>
          </p:cNvSpPr>
          <p:nvPr>
            <p:ph type="body" sz="quarter" idx="11"/>
          </p:nvPr>
        </p:nvSpPr>
        <p:spPr/>
        <p:txBody>
          <a:bodyPr>
            <a:normAutofit/>
          </a:bodyPr>
          <a:lstStyle/>
          <a:p>
            <a:r>
              <a:rPr lang="fi-FI"/>
              <a:t>MaRan ruokahävikkiohje: sisältö</a:t>
            </a:r>
          </a:p>
        </p:txBody>
      </p:sp>
      <p:sp>
        <p:nvSpPr>
          <p:cNvPr id="4" name="Dian numeron paikkamerkki 3">
            <a:extLst>
              <a:ext uri="{FF2B5EF4-FFF2-40B4-BE49-F238E27FC236}">
                <a16:creationId xmlns:a16="http://schemas.microsoft.com/office/drawing/2014/main" id="{B929C761-5720-4429-9462-B7809D8EDEE4}"/>
              </a:ext>
            </a:extLst>
          </p:cNvPr>
          <p:cNvSpPr>
            <a:spLocks noGrp="1"/>
          </p:cNvSpPr>
          <p:nvPr>
            <p:ph type="sldNum" sz="quarter" idx="4"/>
          </p:nvPr>
        </p:nvSpPr>
        <p:spPr/>
        <p:txBody>
          <a:bodyPr/>
          <a:lstStyle/>
          <a:p>
            <a:fld id="{9064E2CB-33B7-40EE-A85A-9A3259854675}" type="slidenum">
              <a:rPr lang="fi-FI" smtClean="0"/>
              <a:pPr/>
              <a:t>7</a:t>
            </a:fld>
            <a:endParaRPr lang="fi-FI"/>
          </a:p>
        </p:txBody>
      </p:sp>
      <p:sp>
        <p:nvSpPr>
          <p:cNvPr id="6" name="Tekstiruutu 5">
            <a:extLst>
              <a:ext uri="{FF2B5EF4-FFF2-40B4-BE49-F238E27FC236}">
                <a16:creationId xmlns:a16="http://schemas.microsoft.com/office/drawing/2014/main" id="{209059ED-D0AD-AC3D-DE54-44FB2AD21FA9}"/>
              </a:ext>
            </a:extLst>
          </p:cNvPr>
          <p:cNvSpPr txBox="1"/>
          <p:nvPr/>
        </p:nvSpPr>
        <p:spPr>
          <a:xfrm>
            <a:off x="945467" y="1467680"/>
            <a:ext cx="4984916" cy="6001643"/>
          </a:xfrm>
          <a:prstGeom prst="rect">
            <a:avLst/>
          </a:prstGeom>
          <a:noFill/>
        </p:spPr>
        <p:txBody>
          <a:bodyPr wrap="square">
            <a:spAutoFit/>
          </a:bodyPr>
          <a:lstStyle/>
          <a:p>
            <a:pPr marL="380990" indent="-380990">
              <a:buFont typeface="Arial" panose="020B0604020202020204" pitchFamily="34" charset="0"/>
              <a:buChar char="•"/>
            </a:pPr>
            <a:r>
              <a:rPr lang="fi-FI" sz="2400">
                <a:ea typeface="Calibri" panose="020F0502020204030204" pitchFamily="34" charset="0"/>
                <a:cs typeface="Times New Roman" panose="02020603050405020304" pitchFamily="18" charset="0"/>
              </a:rPr>
              <a:t>Mitä ruoka­hävikki on?</a:t>
            </a:r>
          </a:p>
          <a:p>
            <a:pPr marL="380990" indent="-380990">
              <a:buFont typeface="Arial" panose="020B0604020202020204" pitchFamily="34" charset="0"/>
              <a:buChar char="•"/>
            </a:pPr>
            <a:r>
              <a:rPr lang="fi-FI" sz="2400">
                <a:ea typeface="Calibri" panose="020F0502020204030204" pitchFamily="34" charset="0"/>
                <a:cs typeface="Times New Roman" panose="02020603050405020304" pitchFamily="18" charset="0"/>
              </a:rPr>
              <a:t>Paljonko hävikkiä ravintoloissa syntyy?</a:t>
            </a:r>
          </a:p>
          <a:p>
            <a:pPr marL="380990" indent="-380990">
              <a:buFont typeface="Arial" panose="020B0604020202020204" pitchFamily="34" charset="0"/>
              <a:buChar char="•"/>
            </a:pPr>
            <a:r>
              <a:rPr lang="fi-FI" sz="2400">
                <a:ea typeface="Calibri" panose="020F0502020204030204" pitchFamily="34" charset="0"/>
                <a:cs typeface="Times New Roman" panose="02020603050405020304" pitchFamily="18" charset="0"/>
              </a:rPr>
              <a:t>Hävikin mittaaminen ja seuranta</a:t>
            </a:r>
          </a:p>
          <a:p>
            <a:pPr marL="380990" indent="-380990">
              <a:buFont typeface="Arial" panose="020B0604020202020204" pitchFamily="34" charset="0"/>
              <a:buChar char="•"/>
            </a:pPr>
            <a:r>
              <a:rPr lang="fi-FI" sz="2400">
                <a:ea typeface="Calibri" panose="020F0502020204030204" pitchFamily="34" charset="0"/>
                <a:cs typeface="Times New Roman" panose="02020603050405020304" pitchFamily="18" charset="0"/>
              </a:rPr>
              <a:t>Hävikin arvon seuraaminen</a:t>
            </a:r>
          </a:p>
          <a:p>
            <a:pPr marL="380990" indent="-380990">
              <a:buFont typeface="Arial" panose="020B0604020202020204" pitchFamily="34" charset="0"/>
              <a:buChar char="•"/>
            </a:pPr>
            <a:r>
              <a:rPr lang="fi-FI" sz="2400">
                <a:ea typeface="Calibri" panose="020F0502020204030204" pitchFamily="34" charset="0"/>
                <a:cs typeface="Times New Roman" panose="02020603050405020304" pitchFamily="18" charset="0"/>
              </a:rPr>
              <a:t>Miten päästä käsiksi hävikin perussyihin?</a:t>
            </a:r>
          </a:p>
          <a:p>
            <a:pPr marL="380990" indent="-380990">
              <a:buFont typeface="Arial" panose="020B0604020202020204" pitchFamily="34" charset="0"/>
              <a:buChar char="•"/>
            </a:pPr>
            <a:r>
              <a:rPr lang="fi-FI" sz="2400"/>
              <a:t>Ruoan menekin arviointi</a:t>
            </a:r>
          </a:p>
          <a:p>
            <a:pPr marL="380990" indent="-380990">
              <a:buFont typeface="Arial" panose="020B0604020202020204" pitchFamily="34" charset="0"/>
              <a:buChar char="•"/>
            </a:pPr>
            <a:r>
              <a:rPr lang="fi-FI" sz="2400"/>
              <a:t>Ruokalista</a:t>
            </a:r>
          </a:p>
          <a:p>
            <a:pPr marL="380990" indent="-380990">
              <a:buFont typeface="Arial" panose="020B0604020202020204" pitchFamily="34" charset="0"/>
              <a:buChar char="•"/>
            </a:pPr>
            <a:r>
              <a:rPr lang="fi-FI" sz="2400"/>
              <a:t>Reseptiikka ja tuotantoprosessi</a:t>
            </a:r>
          </a:p>
          <a:p>
            <a:pPr marL="380990" indent="-380990">
              <a:buFont typeface="Arial" panose="020B0604020202020204" pitchFamily="34" charset="0"/>
              <a:buChar char="•"/>
            </a:pPr>
            <a:r>
              <a:rPr lang="fi-FI" sz="2400"/>
              <a:t>Hankinnat</a:t>
            </a:r>
          </a:p>
          <a:p>
            <a:pPr marL="380990" indent="-380990">
              <a:buFont typeface="Arial" panose="020B0604020202020204" pitchFamily="34" charset="0"/>
              <a:buChar char="•"/>
            </a:pPr>
            <a:r>
              <a:rPr lang="fi-FI" sz="2400"/>
              <a:t>Varastointi</a:t>
            </a:r>
          </a:p>
          <a:p>
            <a:endParaRPr lang="fi-FI" sz="2400"/>
          </a:p>
          <a:p>
            <a:pPr marL="380990" indent="-380990">
              <a:buFont typeface="Arial" panose="020B0604020202020204" pitchFamily="34" charset="0"/>
              <a:buChar char="•"/>
            </a:pPr>
            <a:endParaRPr lang="fi-FI" sz="2400">
              <a:ea typeface="Calibri" panose="020F0502020204030204" pitchFamily="34" charset="0"/>
              <a:cs typeface="Times New Roman" panose="02020603050405020304" pitchFamily="18" charset="0"/>
            </a:endParaRPr>
          </a:p>
          <a:p>
            <a:endParaRPr lang="fi-FI" sz="2400">
              <a:ea typeface="Calibri" panose="020F0502020204030204" pitchFamily="34" charset="0"/>
              <a:cs typeface="Times New Roman" panose="02020603050405020304" pitchFamily="18" charset="0"/>
            </a:endParaRPr>
          </a:p>
          <a:p>
            <a:endParaRPr lang="fi-FI" sz="2400">
              <a:ea typeface="Calibri" panose="020F0502020204030204" pitchFamily="34" charset="0"/>
              <a:cs typeface="Times New Roman" panose="02020603050405020304" pitchFamily="18" charset="0"/>
            </a:endParaRPr>
          </a:p>
        </p:txBody>
      </p:sp>
      <p:sp>
        <p:nvSpPr>
          <p:cNvPr id="10" name="Tekstiruutu 9">
            <a:extLst>
              <a:ext uri="{FF2B5EF4-FFF2-40B4-BE49-F238E27FC236}">
                <a16:creationId xmlns:a16="http://schemas.microsoft.com/office/drawing/2014/main" id="{B5D1171E-81C1-8594-ED62-8DE121CDFC28}"/>
              </a:ext>
            </a:extLst>
          </p:cNvPr>
          <p:cNvSpPr txBox="1"/>
          <p:nvPr/>
        </p:nvSpPr>
        <p:spPr>
          <a:xfrm>
            <a:off x="6261621" y="1467680"/>
            <a:ext cx="5499009" cy="2677656"/>
          </a:xfrm>
          <a:prstGeom prst="rect">
            <a:avLst/>
          </a:prstGeom>
          <a:noFill/>
        </p:spPr>
        <p:txBody>
          <a:bodyPr wrap="square">
            <a:spAutoFit/>
          </a:bodyPr>
          <a:lstStyle/>
          <a:p>
            <a:pPr marL="380990" indent="-380990">
              <a:buFont typeface="Arial" panose="020B0604020202020204" pitchFamily="34" charset="0"/>
              <a:buChar char="•"/>
            </a:pPr>
            <a:r>
              <a:rPr lang="fi-FI" sz="2400"/>
              <a:t>Valmistus</a:t>
            </a:r>
          </a:p>
          <a:p>
            <a:pPr marL="380990" indent="-380990">
              <a:buFont typeface="Arial" panose="020B0604020202020204" pitchFamily="34" charset="0"/>
              <a:buChar char="•"/>
            </a:pPr>
            <a:r>
              <a:rPr lang="fi-FI" sz="2400"/>
              <a:t>Tarjoilu</a:t>
            </a:r>
          </a:p>
          <a:p>
            <a:pPr marL="380990" indent="-380990">
              <a:buFont typeface="Arial" panose="020B0604020202020204" pitchFamily="34" charset="0"/>
              <a:buChar char="•"/>
            </a:pPr>
            <a:r>
              <a:rPr lang="fi-FI" sz="2400"/>
              <a:t>Asiakkaan odotukset ja valintojen ohjaaminen</a:t>
            </a:r>
          </a:p>
          <a:p>
            <a:pPr marL="380990" indent="-380990">
              <a:buFont typeface="Arial" panose="020B0604020202020204" pitchFamily="34" charset="0"/>
              <a:buChar char="•"/>
            </a:pPr>
            <a:r>
              <a:rPr lang="fi-FI" sz="2400"/>
              <a:t>Viestintä ja näkyvyys</a:t>
            </a:r>
          </a:p>
          <a:p>
            <a:pPr marL="380990" indent="-380990">
              <a:buFont typeface="Arial" panose="020B0604020202020204" pitchFamily="34" charset="0"/>
              <a:buChar char="•"/>
            </a:pPr>
            <a:r>
              <a:rPr lang="fi-FI" sz="2400"/>
              <a:t>Henkilöstö</a:t>
            </a:r>
          </a:p>
          <a:p>
            <a:pPr marL="380990" indent="-380990">
              <a:buFont typeface="Arial" panose="020B0604020202020204" pitchFamily="34" charset="0"/>
              <a:buChar char="•"/>
            </a:pPr>
            <a:r>
              <a:rPr lang="fi-FI" sz="2400"/>
              <a:t>Ylijäämäruoan hyödyntäminen</a:t>
            </a:r>
          </a:p>
        </p:txBody>
      </p:sp>
      <p:sp>
        <p:nvSpPr>
          <p:cNvPr id="8" name="Tekstiruutu 7">
            <a:extLst>
              <a:ext uri="{FF2B5EF4-FFF2-40B4-BE49-F238E27FC236}">
                <a16:creationId xmlns:a16="http://schemas.microsoft.com/office/drawing/2014/main" id="{32DCCE49-D3EB-4FF8-940E-9F91F5CB4946}"/>
              </a:ext>
            </a:extLst>
          </p:cNvPr>
          <p:cNvSpPr txBox="1"/>
          <p:nvPr/>
        </p:nvSpPr>
        <p:spPr>
          <a:xfrm>
            <a:off x="6864086" y="4433332"/>
            <a:ext cx="4224468" cy="1405256"/>
          </a:xfrm>
          <a:prstGeom prst="rect">
            <a:avLst/>
          </a:prstGeom>
          <a:noFill/>
          <a:ln>
            <a:solidFill>
              <a:schemeClr val="accent5">
                <a:lumMod val="60000"/>
                <a:lumOff val="40000"/>
              </a:schemeClr>
            </a:solidFill>
          </a:ln>
        </p:spPr>
        <p:txBody>
          <a:bodyPr wrap="square" rtlCol="0">
            <a:spAutoFit/>
          </a:bodyPr>
          <a:lstStyle/>
          <a:p>
            <a:r>
              <a:rPr lang="fi-FI" sz="2133">
                <a:solidFill>
                  <a:schemeClr val="accent5">
                    <a:lumMod val="75000"/>
                  </a:schemeClr>
                </a:solidFill>
              </a:rPr>
              <a:t>Sisältää tekstin lisäksi pohdintakysymyksiä, vinkkilistoja ja ”huoneentauluja” esim. keittiön seinälle laitettavaksi</a:t>
            </a:r>
          </a:p>
        </p:txBody>
      </p:sp>
      <p:sp>
        <p:nvSpPr>
          <p:cNvPr id="9" name="Vuokaaviosymboli: Yhdistäminen 8">
            <a:extLst>
              <a:ext uri="{FF2B5EF4-FFF2-40B4-BE49-F238E27FC236}">
                <a16:creationId xmlns:a16="http://schemas.microsoft.com/office/drawing/2014/main" id="{C730C320-0B79-A370-FE27-029D19A49A20}"/>
              </a:ext>
            </a:extLst>
          </p:cNvPr>
          <p:cNvSpPr/>
          <p:nvPr/>
        </p:nvSpPr>
        <p:spPr>
          <a:xfrm rot="5400000" flipV="1">
            <a:off x="6111630" y="4896832"/>
            <a:ext cx="480053" cy="576064"/>
          </a:xfrm>
          <a:prstGeom prst="flowChartMerg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Tree>
    <p:extLst>
      <p:ext uri="{BB962C8B-B14F-4D97-AF65-F5344CB8AC3E}">
        <p14:creationId xmlns:p14="http://schemas.microsoft.com/office/powerpoint/2010/main" val="2888649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02F276CB-593E-19AE-B17F-3817E2118247}"/>
              </a:ext>
            </a:extLst>
          </p:cNvPr>
          <p:cNvSpPr>
            <a:spLocks noGrp="1"/>
          </p:cNvSpPr>
          <p:nvPr>
            <p:ph type="body" sz="quarter" idx="11"/>
          </p:nvPr>
        </p:nvSpPr>
        <p:spPr>
          <a:xfrm>
            <a:off x="609601" y="398698"/>
            <a:ext cx="4149044" cy="2233748"/>
          </a:xfrm>
        </p:spPr>
        <p:txBody>
          <a:bodyPr>
            <a:normAutofit/>
          </a:bodyPr>
          <a:lstStyle/>
          <a:p>
            <a:r>
              <a:rPr lang="fi-FI"/>
              <a:t>2. Elintarvikealan materiaali-tehokkuuden sitoumus</a:t>
            </a:r>
          </a:p>
        </p:txBody>
      </p:sp>
      <p:sp>
        <p:nvSpPr>
          <p:cNvPr id="5" name="Dian numeron paikkamerkki 4">
            <a:extLst>
              <a:ext uri="{FF2B5EF4-FFF2-40B4-BE49-F238E27FC236}">
                <a16:creationId xmlns:a16="http://schemas.microsoft.com/office/drawing/2014/main" id="{EA1969F1-04B2-F376-DF41-0503AC29CFEB}"/>
              </a:ext>
            </a:extLst>
          </p:cNvPr>
          <p:cNvSpPr>
            <a:spLocks noGrp="1"/>
          </p:cNvSpPr>
          <p:nvPr>
            <p:ph type="sldNum" sz="quarter" idx="4"/>
          </p:nvPr>
        </p:nvSpPr>
        <p:spPr/>
        <p:txBody>
          <a:bodyPr/>
          <a:lstStyle/>
          <a:p>
            <a:fld id="{9064E2CB-33B7-40EE-A85A-9A3259854675}" type="slidenum">
              <a:rPr lang="fi-FI" smtClean="0"/>
              <a:pPr/>
              <a:t>8</a:t>
            </a:fld>
            <a:endParaRPr lang="fi-FI"/>
          </a:p>
        </p:txBody>
      </p:sp>
      <p:pic>
        <p:nvPicPr>
          <p:cNvPr id="6" name="Kuva 5">
            <a:hlinkClick r:id="rId2"/>
            <a:extLst>
              <a:ext uri="{FF2B5EF4-FFF2-40B4-BE49-F238E27FC236}">
                <a16:creationId xmlns:a16="http://schemas.microsoft.com/office/drawing/2014/main" id="{2D14392D-608F-2AE5-7317-73AB23521525}"/>
              </a:ext>
            </a:extLst>
          </p:cNvPr>
          <p:cNvPicPr>
            <a:picLocks noChangeAspect="1"/>
          </p:cNvPicPr>
          <p:nvPr/>
        </p:nvPicPr>
        <p:blipFill rotWithShape="1">
          <a:blip r:embed="rId3">
            <a:extLst>
              <a:ext uri="{28A0092B-C50C-407E-A947-70E740481C1C}">
                <a14:useLocalDpi xmlns:a14="http://schemas.microsoft.com/office/drawing/2010/main" val="0"/>
              </a:ext>
            </a:extLst>
          </a:blip>
          <a:srcRect l="34661" t="283" r="84" b="-283"/>
          <a:stretch/>
        </p:blipFill>
        <p:spPr>
          <a:xfrm>
            <a:off x="4479857" y="428325"/>
            <a:ext cx="7102543" cy="5335184"/>
          </a:xfrm>
          <a:prstGeom prst="rect">
            <a:avLst/>
          </a:prstGeom>
        </p:spPr>
      </p:pic>
    </p:spTree>
    <p:extLst>
      <p:ext uri="{BB962C8B-B14F-4D97-AF65-F5344CB8AC3E}">
        <p14:creationId xmlns:p14="http://schemas.microsoft.com/office/powerpoint/2010/main" val="2748814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97192FD7-B15B-4CC3-9ECF-772618129133}"/>
              </a:ext>
            </a:extLst>
          </p:cNvPr>
          <p:cNvSpPr>
            <a:spLocks noGrp="1"/>
          </p:cNvSpPr>
          <p:nvPr>
            <p:ph sz="quarter" idx="10"/>
          </p:nvPr>
        </p:nvSpPr>
        <p:spPr>
          <a:xfrm>
            <a:off x="609600" y="1220755"/>
            <a:ext cx="6722195" cy="4752479"/>
          </a:xfrm>
        </p:spPr>
        <p:txBody>
          <a:bodyPr>
            <a:normAutofit fontScale="92500" lnSpcReduction="10000"/>
          </a:bodyPr>
          <a:lstStyle/>
          <a:p>
            <a:pPr>
              <a:lnSpc>
                <a:spcPct val="107000"/>
              </a:lnSpc>
              <a:spcAft>
                <a:spcPts val="1067"/>
              </a:spcAft>
            </a:pPr>
            <a:r>
              <a:rPr lang="fi-FI">
                <a:solidFill>
                  <a:srgbClr val="212529"/>
                </a:solidFill>
                <a:cs typeface="Times New Roman" panose="02020603050405020304" pitchFamily="18" charset="0"/>
              </a:rPr>
              <a:t>Elintarvikealan materiaalitehokkuuden sitoumus on valtiovallan ja elinkeinoelämän välinen </a:t>
            </a:r>
            <a:br>
              <a:rPr lang="fi-FI">
                <a:solidFill>
                  <a:srgbClr val="212529"/>
                </a:solidFill>
                <a:cs typeface="Times New Roman" panose="02020603050405020304" pitchFamily="18" charset="0"/>
              </a:rPr>
            </a:br>
            <a:r>
              <a:rPr lang="fi-FI">
                <a:solidFill>
                  <a:srgbClr val="212529"/>
                </a:solidFill>
                <a:cs typeface="Times New Roman" panose="02020603050405020304" pitchFamily="18" charset="0"/>
              </a:rPr>
              <a:t>vapaaehtoinen sitoumus, joka tähtää ympäristöystävälliseen ja kannattavaan toimintaan. </a:t>
            </a:r>
          </a:p>
          <a:p>
            <a:pPr marL="1066773" lvl="1" indent="-457189">
              <a:buFont typeface="+mj-lt"/>
              <a:buAutoNum type="arabicPeriod"/>
            </a:pPr>
            <a:endParaRPr lang="fi-FI" sz="1467"/>
          </a:p>
          <a:p>
            <a:pPr>
              <a:lnSpc>
                <a:spcPct val="107000"/>
              </a:lnSpc>
              <a:spcAft>
                <a:spcPts val="1067"/>
              </a:spcAft>
            </a:pPr>
            <a:r>
              <a:rPr lang="fi-FI">
                <a:solidFill>
                  <a:srgbClr val="212529"/>
                </a:solidFill>
                <a:cs typeface="Times New Roman" panose="02020603050405020304" pitchFamily="18" charset="0"/>
              </a:rPr>
              <a:t>MaRan jäsenyritys voi osallistua sitoumukseen omalla yrityskohtaisella sitoumuksellaan. Siinä </a:t>
            </a:r>
            <a:r>
              <a:rPr lang="fi-FI" b="1">
                <a:solidFill>
                  <a:srgbClr val="212529"/>
                </a:solidFill>
                <a:cs typeface="Times New Roman" panose="02020603050405020304" pitchFamily="18" charset="0"/>
              </a:rPr>
              <a:t>yritys sitoutuu tekemään konkreettisia materiaalitehokkuustoimia</a:t>
            </a:r>
            <a:r>
              <a:rPr lang="fi-FI">
                <a:solidFill>
                  <a:srgbClr val="212529"/>
                </a:solidFill>
                <a:cs typeface="Times New Roman" panose="02020603050405020304" pitchFamily="18" charset="0"/>
              </a:rPr>
              <a:t> ja raportoimaan tuloksista vuosittain.</a:t>
            </a:r>
            <a:endParaRPr lang="fi-FI">
              <a:cs typeface="Times New Roman" panose="02020603050405020304" pitchFamily="18" charset="0"/>
            </a:endParaRPr>
          </a:p>
          <a:p>
            <a:endParaRPr lang="fi-FI"/>
          </a:p>
        </p:txBody>
      </p:sp>
      <p:sp>
        <p:nvSpPr>
          <p:cNvPr id="3" name="Tekstin paikkamerkki 2">
            <a:extLst>
              <a:ext uri="{FF2B5EF4-FFF2-40B4-BE49-F238E27FC236}">
                <a16:creationId xmlns:a16="http://schemas.microsoft.com/office/drawing/2014/main" id="{40139D8C-7C59-49F3-B4F3-AB345EC355C5}"/>
              </a:ext>
            </a:extLst>
          </p:cNvPr>
          <p:cNvSpPr>
            <a:spLocks noGrp="1"/>
          </p:cNvSpPr>
          <p:nvPr>
            <p:ph type="body" sz="quarter" idx="11"/>
          </p:nvPr>
        </p:nvSpPr>
        <p:spPr/>
        <p:txBody>
          <a:bodyPr/>
          <a:lstStyle/>
          <a:p>
            <a:r>
              <a:rPr lang="fi-FI"/>
              <a:t>Mikä sitoumus on?</a:t>
            </a:r>
          </a:p>
        </p:txBody>
      </p:sp>
      <p:sp>
        <p:nvSpPr>
          <p:cNvPr id="4" name="Dian numeron paikkamerkki 3">
            <a:extLst>
              <a:ext uri="{FF2B5EF4-FFF2-40B4-BE49-F238E27FC236}">
                <a16:creationId xmlns:a16="http://schemas.microsoft.com/office/drawing/2014/main" id="{B2AF3258-4610-47B7-B18F-F587CA521CF1}"/>
              </a:ext>
            </a:extLst>
          </p:cNvPr>
          <p:cNvSpPr>
            <a:spLocks noGrp="1"/>
          </p:cNvSpPr>
          <p:nvPr>
            <p:ph type="sldNum" sz="quarter" idx="4"/>
          </p:nvPr>
        </p:nvSpPr>
        <p:spPr/>
        <p:txBody>
          <a:bodyPr/>
          <a:lstStyle/>
          <a:p>
            <a:fld id="{9064E2CB-33B7-40EE-A85A-9A3259854675}" type="slidenum">
              <a:rPr lang="fi-FI" smtClean="0"/>
              <a:pPr/>
              <a:t>9</a:t>
            </a:fld>
            <a:endParaRPr lang="fi-FI"/>
          </a:p>
        </p:txBody>
      </p:sp>
      <p:sp>
        <p:nvSpPr>
          <p:cNvPr id="7" name="Tekstin paikkamerkki 6">
            <a:extLst>
              <a:ext uri="{FF2B5EF4-FFF2-40B4-BE49-F238E27FC236}">
                <a16:creationId xmlns:a16="http://schemas.microsoft.com/office/drawing/2014/main" id="{612F21D8-A959-C0C3-4570-7935220BE734}"/>
              </a:ext>
            </a:extLst>
          </p:cNvPr>
          <p:cNvSpPr txBox="1">
            <a:spLocks/>
          </p:cNvSpPr>
          <p:nvPr/>
        </p:nvSpPr>
        <p:spPr>
          <a:xfrm>
            <a:off x="609602" y="2662074"/>
            <a:ext cx="4011084" cy="346409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fi-FI" sz="4267"/>
          </a:p>
        </p:txBody>
      </p:sp>
      <p:sp>
        <p:nvSpPr>
          <p:cNvPr id="8" name="Suorakulmio: Pyöristetyt kulmat 7">
            <a:extLst>
              <a:ext uri="{FF2B5EF4-FFF2-40B4-BE49-F238E27FC236}">
                <a16:creationId xmlns:a16="http://schemas.microsoft.com/office/drawing/2014/main" id="{AD6D6F5B-E823-991C-A5C5-AC4408636B8D}"/>
              </a:ext>
            </a:extLst>
          </p:cNvPr>
          <p:cNvSpPr/>
          <p:nvPr/>
        </p:nvSpPr>
        <p:spPr>
          <a:xfrm>
            <a:off x="7696091" y="912939"/>
            <a:ext cx="4073557" cy="4752477"/>
          </a:xfrm>
          <a:prstGeom prst="roundRect">
            <a:avLst/>
          </a:prstGeom>
          <a:solidFill>
            <a:srgbClr val="2A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9" name="Tekstiruutu 8">
            <a:extLst>
              <a:ext uri="{FF2B5EF4-FFF2-40B4-BE49-F238E27FC236}">
                <a16:creationId xmlns:a16="http://schemas.microsoft.com/office/drawing/2014/main" id="{833BF917-72E2-DC47-AB07-78AD2432E479}"/>
              </a:ext>
            </a:extLst>
          </p:cNvPr>
          <p:cNvSpPr txBox="1"/>
          <p:nvPr/>
        </p:nvSpPr>
        <p:spPr>
          <a:xfrm>
            <a:off x="7824192" y="1205264"/>
            <a:ext cx="3882984" cy="3704412"/>
          </a:xfrm>
          <a:prstGeom prst="rect">
            <a:avLst/>
          </a:prstGeom>
          <a:noFill/>
        </p:spPr>
        <p:txBody>
          <a:bodyPr wrap="square">
            <a:spAutoFit/>
          </a:bodyPr>
          <a:lstStyle/>
          <a:p>
            <a:pPr defTabSz="914377">
              <a:defRPr/>
            </a:pPr>
            <a:r>
              <a:rPr lang="fi-FI" sz="1867" b="1">
                <a:solidFill>
                  <a:prstClr val="white"/>
                </a:solidFill>
                <a:latin typeface="Verdana" panose="020B0604030504040204" pitchFamily="34" charset="0"/>
                <a:ea typeface="Verdana" panose="020B0604030504040204" pitchFamily="34" charset="0"/>
              </a:rPr>
              <a:t>Sitoumuksen päätavoitteet:</a:t>
            </a:r>
          </a:p>
          <a:p>
            <a:pPr defTabSz="914377">
              <a:defRPr/>
            </a:pPr>
            <a:endParaRPr lang="fi-FI" sz="1467" b="1">
              <a:solidFill>
                <a:prstClr val="white"/>
              </a:solidFill>
              <a:latin typeface="Verdana" panose="020B0604030504040204" pitchFamily="34" charset="0"/>
              <a:ea typeface="Verdana" panose="020B0604030504040204" pitchFamily="34" charset="0"/>
            </a:endParaRPr>
          </a:p>
          <a:p>
            <a:pPr marL="304792" indent="-304792" defTabSz="914377">
              <a:buFont typeface="+mj-lt"/>
              <a:buAutoNum type="arabicPeriod"/>
              <a:defRPr/>
            </a:pPr>
            <a:r>
              <a:rPr lang="fi-FI" sz="1867" b="1">
                <a:solidFill>
                  <a:prstClr val="white"/>
                </a:solidFill>
                <a:latin typeface="Verdana" panose="020B0604030504040204" pitchFamily="34" charset="0"/>
                <a:ea typeface="Verdana" panose="020B0604030504040204" pitchFamily="34" charset="0"/>
              </a:rPr>
              <a:t>materiaalitehokkuudella parempaa kannattavuutta ja kestävyyttä </a:t>
            </a:r>
          </a:p>
          <a:p>
            <a:pPr marL="304792" indent="-304792" defTabSz="914377">
              <a:buFont typeface="+mj-lt"/>
              <a:buAutoNum type="arabicPeriod"/>
              <a:defRPr/>
            </a:pPr>
            <a:endParaRPr lang="fi-FI" sz="1467" b="1">
              <a:solidFill>
                <a:prstClr val="white"/>
              </a:solidFill>
              <a:latin typeface="Verdana" panose="020B0604030504040204" pitchFamily="34" charset="0"/>
              <a:ea typeface="Verdana" panose="020B0604030504040204" pitchFamily="34" charset="0"/>
            </a:endParaRPr>
          </a:p>
          <a:p>
            <a:pPr marL="304792" indent="-304792" defTabSz="914377">
              <a:buFont typeface="+mj-lt"/>
              <a:buAutoNum type="arabicPeriod"/>
              <a:defRPr/>
            </a:pPr>
            <a:r>
              <a:rPr lang="fi-FI" sz="1867" b="1">
                <a:solidFill>
                  <a:prstClr val="white"/>
                </a:solidFill>
                <a:latin typeface="Verdana" panose="020B0604030504040204" pitchFamily="34" charset="0"/>
                <a:ea typeface="Verdana" panose="020B0604030504040204" pitchFamily="34" charset="0"/>
              </a:rPr>
              <a:t>tietoisuus materiaali-tehokkuuden mahdollisuuksista ja keinoista lisääntyy elintarvikeketjussa ja kuluttajien keskuudessa</a:t>
            </a:r>
          </a:p>
        </p:txBody>
      </p:sp>
      <p:sp>
        <p:nvSpPr>
          <p:cNvPr id="5" name="Vuokaaviosymboli: Yhdistäminen 4">
            <a:extLst>
              <a:ext uri="{FF2B5EF4-FFF2-40B4-BE49-F238E27FC236}">
                <a16:creationId xmlns:a16="http://schemas.microsoft.com/office/drawing/2014/main" id="{2CAF094F-6F49-CD73-AE60-B63061611F97}"/>
              </a:ext>
            </a:extLst>
          </p:cNvPr>
          <p:cNvSpPr/>
          <p:nvPr/>
        </p:nvSpPr>
        <p:spPr>
          <a:xfrm rot="5400000" flipV="1">
            <a:off x="7296134" y="1686989"/>
            <a:ext cx="480053" cy="576064"/>
          </a:xfrm>
          <a:prstGeom prst="flowChartMerg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Tree>
    <p:extLst>
      <p:ext uri="{BB962C8B-B14F-4D97-AF65-F5344CB8AC3E}">
        <p14:creationId xmlns:p14="http://schemas.microsoft.com/office/powerpoint/2010/main" val="1696936169"/>
      </p:ext>
    </p:extLst>
  </p:cSld>
  <p:clrMapOvr>
    <a:masterClrMapping/>
  </p:clrMapOvr>
</p:sld>
</file>

<file path=ppt/theme/theme1.xml><?xml version="1.0" encoding="utf-8"?>
<a:theme xmlns:a="http://schemas.openxmlformats.org/drawingml/2006/main" name="Kansi">
  <a:themeElements>
    <a:clrScheme name="LUKE2022">
      <a:dk1>
        <a:srgbClr val="000000"/>
      </a:dk1>
      <a:lt1>
        <a:sysClr val="window" lastClr="FFFFFF"/>
      </a:lt1>
      <a:dk2>
        <a:srgbClr val="000000"/>
      </a:dk2>
      <a:lt2>
        <a:srgbClr val="FFFFFF"/>
      </a:lt2>
      <a:accent1>
        <a:srgbClr val="E07400"/>
      </a:accent1>
      <a:accent2>
        <a:srgbClr val="009FC7"/>
      </a:accent2>
      <a:accent3>
        <a:srgbClr val="65A11B"/>
      </a:accent3>
      <a:accent4>
        <a:srgbClr val="0033A0"/>
      </a:accent4>
      <a:accent5>
        <a:srgbClr val="7F3F98"/>
      </a:accent5>
      <a:accent6>
        <a:srgbClr val="CC0082"/>
      </a:accent6>
      <a:hlink>
        <a:srgbClr val="E07400"/>
      </a:hlink>
      <a:folHlink>
        <a:srgbClr val="000000"/>
      </a:folHlink>
    </a:clrScheme>
    <a:fontScheme name="Luke UUS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6"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Luke_FI_10_06_2022.pptx" id="{A87D7598-B1E2-4696-AD72-8DAD4E1DBEE8}" vid="{FE22677A-7291-407E-A871-12285711D9DC}"/>
    </a:ext>
  </a:extLst>
</a:theme>
</file>

<file path=ppt/theme/theme2.xml><?xml version="1.0" encoding="utf-8"?>
<a:theme xmlns:a="http://schemas.openxmlformats.org/drawingml/2006/main" name="Sisältö">
  <a:themeElements>
    <a:clrScheme name="LUKE2022">
      <a:dk1>
        <a:srgbClr val="000000"/>
      </a:dk1>
      <a:lt1>
        <a:sysClr val="window" lastClr="FFFFFF"/>
      </a:lt1>
      <a:dk2>
        <a:srgbClr val="000000"/>
      </a:dk2>
      <a:lt2>
        <a:srgbClr val="FFFFFF"/>
      </a:lt2>
      <a:accent1>
        <a:srgbClr val="E07400"/>
      </a:accent1>
      <a:accent2>
        <a:srgbClr val="009FC7"/>
      </a:accent2>
      <a:accent3>
        <a:srgbClr val="65A11B"/>
      </a:accent3>
      <a:accent4>
        <a:srgbClr val="0033A0"/>
      </a:accent4>
      <a:accent5>
        <a:srgbClr val="7F3F98"/>
      </a:accent5>
      <a:accent6>
        <a:srgbClr val="CC0082"/>
      </a:accent6>
      <a:hlink>
        <a:srgbClr val="E07400"/>
      </a:hlink>
      <a:folHlink>
        <a:srgbClr val="000000"/>
      </a:folHlink>
    </a:clrScheme>
    <a:fontScheme name="Luke UUS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ke_FI_10_06_2022.pptx" id="{A87D7598-B1E2-4696-AD72-8DAD4E1DBEE8}" vid="{613B37CF-9768-4DD4-AA3E-2075F26B5F33}"/>
    </a:ext>
  </a:extLst>
</a:theme>
</file>

<file path=ppt/theme/theme3.xml><?xml version="1.0" encoding="utf-8"?>
<a:theme xmlns:a="http://schemas.openxmlformats.org/drawingml/2006/main" name="Välilehti">
  <a:themeElements>
    <a:clrScheme name="LUKE">
      <a:dk1>
        <a:srgbClr val="000000"/>
      </a:dk1>
      <a:lt1>
        <a:sysClr val="window" lastClr="FFFFFF"/>
      </a:lt1>
      <a:dk2>
        <a:srgbClr val="000000"/>
      </a:dk2>
      <a:lt2>
        <a:srgbClr val="FFFFFF"/>
      </a:lt2>
      <a:accent1>
        <a:srgbClr val="E07400"/>
      </a:accent1>
      <a:accent2>
        <a:srgbClr val="009FC7"/>
      </a:accent2>
      <a:accent3>
        <a:srgbClr val="65A11B"/>
      </a:accent3>
      <a:accent4>
        <a:srgbClr val="0033A0"/>
      </a:accent4>
      <a:accent5>
        <a:srgbClr val="7F3F98"/>
      </a:accent5>
      <a:accent6>
        <a:srgbClr val="E13C98"/>
      </a:accent6>
      <a:hlink>
        <a:srgbClr val="E07400"/>
      </a:hlink>
      <a:folHlink>
        <a:srgbClr val="868C93"/>
      </a:folHlink>
    </a:clrScheme>
    <a:fontScheme name="LUK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ke_FI_10_06_2022.pptx" id="{A87D7598-B1E2-4696-AD72-8DAD4E1DBEE8}" vid="{BEED2AF3-67F2-4C4A-8C0A-48204944E252}"/>
    </a:ext>
  </a:extLst>
</a:theme>
</file>

<file path=ppt/theme/theme4.xml><?xml version="1.0" encoding="utf-8"?>
<a:theme xmlns:a="http://schemas.openxmlformats.org/drawingml/2006/main" name="1_Välilehti">
  <a:themeElements>
    <a:clrScheme name="LUKE UUSI RAIKAS">
      <a:dk1>
        <a:srgbClr val="626B7A"/>
      </a:dk1>
      <a:lt1>
        <a:sysClr val="window" lastClr="FFFFFF"/>
      </a:lt1>
      <a:dk2>
        <a:srgbClr val="000000"/>
      </a:dk2>
      <a:lt2>
        <a:srgbClr val="FFFFFF"/>
      </a:lt2>
      <a:accent1>
        <a:srgbClr val="E07400"/>
      </a:accent1>
      <a:accent2>
        <a:srgbClr val="009FC7"/>
      </a:accent2>
      <a:accent3>
        <a:srgbClr val="65A11B"/>
      </a:accent3>
      <a:accent4>
        <a:srgbClr val="0033A0"/>
      </a:accent4>
      <a:accent5>
        <a:srgbClr val="7F3F98"/>
      </a:accent5>
      <a:accent6>
        <a:srgbClr val="E13C98"/>
      </a:accent6>
      <a:hlink>
        <a:srgbClr val="E07400"/>
      </a:hlink>
      <a:folHlink>
        <a:srgbClr val="868C93"/>
      </a:folHlink>
    </a:clrScheme>
    <a:fontScheme name="Luke UUS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ke_FI_10_06_2022.pptx" id="{A87D7598-B1E2-4696-AD72-8DAD4E1DBEE8}" vid="{49CE61B5-A78B-471C-9662-AF7223615584}"/>
    </a:ext>
  </a:extLst>
</a:theme>
</file>

<file path=ppt/theme/theme5.xml><?xml version="1.0" encoding="utf-8"?>
<a:theme xmlns:a="http://schemas.openxmlformats.org/drawingml/2006/main" name="Content solid background">
  <a:themeElements>
    <a:clrScheme name="Luke 2">
      <a:dk1>
        <a:srgbClr val="54585A"/>
      </a:dk1>
      <a:lt1>
        <a:sysClr val="window" lastClr="FFFFFF"/>
      </a:lt1>
      <a:dk2>
        <a:srgbClr val="54585A"/>
      </a:dk2>
      <a:lt2>
        <a:srgbClr val="FFFFFF"/>
      </a:lt2>
      <a:accent1>
        <a:srgbClr val="FF8200"/>
      </a:accent1>
      <a:accent2>
        <a:srgbClr val="00B5E2"/>
      </a:accent2>
      <a:accent3>
        <a:srgbClr val="0033A0"/>
      </a:accent3>
      <a:accent4>
        <a:srgbClr val="78BE20"/>
      </a:accent4>
      <a:accent5>
        <a:srgbClr val="E10098"/>
      </a:accent5>
      <a:accent6>
        <a:srgbClr val="7F3F98"/>
      </a:accent6>
      <a:hlink>
        <a:srgbClr val="FF8200"/>
      </a:hlink>
      <a:folHlink>
        <a:srgbClr val="4C4C4C"/>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400" dirty="0">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Luke_esityspohja_widesc_EN.pptx" id="{D80B5BF6-A562-4B73-B69F-D174F78E52F4}" vid="{F49E073C-7AC5-42AA-938C-6E6EE7C9185C}"/>
    </a:ext>
  </a:extLst>
</a:theme>
</file>

<file path=ppt/theme/theme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f08734f-fdb2-4262-afbb-d86ba593d53a">
      <Terms xmlns="http://schemas.microsoft.com/office/infopath/2007/PartnerControls"/>
    </lcf76f155ced4ddcb4097134ff3c332f>
    <TaxCatchAll xmlns="5ea187da-7189-4aac-9e8a-80f8e2f4dbf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9123A50867AA4CAA89EFF12C1A0909" ma:contentTypeVersion="8" ma:contentTypeDescription="Create a new document." ma:contentTypeScope="" ma:versionID="7738589787aec629d77d1dd7d808f2f1">
  <xsd:schema xmlns:xsd="http://www.w3.org/2001/XMLSchema" xmlns:xs="http://www.w3.org/2001/XMLSchema" xmlns:p="http://schemas.microsoft.com/office/2006/metadata/properties" xmlns:ns2="4f08734f-fdb2-4262-afbb-d86ba593d53a" xmlns:ns3="5ea187da-7189-4aac-9e8a-80f8e2f4dbfe" targetNamespace="http://schemas.microsoft.com/office/2006/metadata/properties" ma:root="true" ma:fieldsID="984fbb70e8d5fcf2a91f871656a1a125" ns2:_="" ns3:_="">
    <xsd:import namespace="4f08734f-fdb2-4262-afbb-d86ba593d53a"/>
    <xsd:import namespace="5ea187da-7189-4aac-9e8a-80f8e2f4dbf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08734f-fdb2-4262-afbb-d86ba593d5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95fa535-6bc0-41a5-b9d9-f1c35ec2e0dd"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a187da-7189-4aac-9e8a-80f8e2f4dbf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4a61508-6d07-4ea6-bb48-e58e0d67269e}" ma:internalName="TaxCatchAll" ma:showField="CatchAllData" ma:web="5ea187da-7189-4aac-9e8a-80f8e2f4db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33DA9E-C124-4191-8944-3BAF1543ACAB}">
  <ds:schemaRefs>
    <ds:schemaRef ds:uri="http://schemas.microsoft.com/sharepoint/v3/contenttype/forms"/>
  </ds:schemaRefs>
</ds:datastoreItem>
</file>

<file path=customXml/itemProps2.xml><?xml version="1.0" encoding="utf-8"?>
<ds:datastoreItem xmlns:ds="http://schemas.openxmlformats.org/officeDocument/2006/customXml" ds:itemID="{6EDA3FB7-59D5-4257-8986-1EAAC5F34ECC}">
  <ds:schemaRef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4f08734f-fdb2-4262-afbb-d86ba593d53a"/>
    <ds:schemaRef ds:uri="http://schemas.microsoft.com/office/infopath/2007/PartnerControls"/>
    <ds:schemaRef ds:uri="5ea187da-7189-4aac-9e8a-80f8e2f4dbfe"/>
    <ds:schemaRef ds:uri="http://www.w3.org/XML/1998/namespace"/>
    <ds:schemaRef ds:uri="http://purl.org/dc/dcmitype/"/>
  </ds:schemaRefs>
</ds:datastoreItem>
</file>

<file path=customXml/itemProps3.xml><?xml version="1.0" encoding="utf-8"?>
<ds:datastoreItem xmlns:ds="http://schemas.openxmlformats.org/officeDocument/2006/customXml" ds:itemID="{CEA9CAAD-99F9-4D76-9440-54D71A859085}">
  <ds:schemaRefs>
    <ds:schemaRef ds:uri="4f08734f-fdb2-4262-afbb-d86ba593d53a"/>
    <ds:schemaRef ds:uri="5ea187da-7189-4aac-9e8a-80f8e2f4db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c14dfa4-c0fc-4725-9f04-76a443deb095}" enabled="0" method="" siteId="{7c14dfa4-c0fc-4725-9f04-76a443deb095}" removed="1"/>
</clbl:labelList>
</file>

<file path=docProps/app.xml><?xml version="1.0" encoding="utf-8"?>
<Properties xmlns="http://schemas.openxmlformats.org/officeDocument/2006/extended-properties" xmlns:vt="http://schemas.openxmlformats.org/officeDocument/2006/docPropsVTypes">
  <Template>Luke_FI_10_06_2022</Template>
  <TotalTime>449</TotalTime>
  <Words>1500</Words>
  <Application>Microsoft Office PowerPoint</Application>
  <PresentationFormat>Widescreen</PresentationFormat>
  <Paragraphs>224</Paragraphs>
  <Slides>28</Slides>
  <Notes>13</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28</vt:i4>
      </vt:variant>
    </vt:vector>
  </HeadingPairs>
  <TitlesOfParts>
    <vt:vector size="41" baseType="lpstr">
      <vt:lpstr>Arial</vt:lpstr>
      <vt:lpstr>Barlow</vt:lpstr>
      <vt:lpstr>Calibri</vt:lpstr>
      <vt:lpstr>Calibri Light</vt:lpstr>
      <vt:lpstr>Segoe UI</vt:lpstr>
      <vt:lpstr>Symbol</vt:lpstr>
      <vt:lpstr>Verdana</vt:lpstr>
      <vt:lpstr>Kansi</vt:lpstr>
      <vt:lpstr>Sisältö</vt:lpstr>
      <vt:lpstr>Välilehti</vt:lpstr>
      <vt:lpstr>1_Välilehti</vt:lpstr>
      <vt:lpstr>Content solid background</vt:lpstr>
      <vt:lpstr>Office-teema</vt:lpstr>
      <vt:lpstr> Vauhtia ravintoloiden ruokahävikin vähentämiseen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Ajankohtaista elintarvikejätteestä Määrä, alkuperä Uusi jätelaki Hävikkitiekartta Ravintolafoorumi</vt:lpstr>
      <vt:lpstr>UNEP Raportti Food Waste Index </vt:lpstr>
      <vt:lpstr>Tulokset ravitsemispalveluista 2020 </vt:lpstr>
      <vt:lpstr>Jätelaki ja asetus: Elintarvikejätteen määrän vähentäminen https://ym.fi/jatteet/jatelaki  </vt:lpstr>
      <vt:lpstr>Uusi jäteasetus: Kirjanpito ja tietojen antaminen elintarvikejätteestä</vt:lpstr>
      <vt:lpstr>PowerPoint Presentation</vt:lpstr>
      <vt:lpstr>PowerPoint Presentation</vt:lpstr>
      <vt:lpstr>Ravintolafoorumi – tutkittua tietoa ruokahävikistä ravitsemispalveluille </vt:lpstr>
      <vt:lpstr>Ruokahävikkitiekartta https://ruokahavikkitiekartta.fi/ </vt:lpstr>
      <vt:lpstr>PowerPoint Presentation</vt:lpstr>
      <vt:lpstr>Kiitos!</vt:lpstr>
      <vt:lpstr>Löydä meidät verkosta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Työpaja</dc:title>
  <dc:creator>Kirsi Silvennoinen</dc:creator>
  <cp:lastModifiedBy>Kettunen Marita (LUKE)</cp:lastModifiedBy>
  <cp:revision>11</cp:revision>
  <cp:lastPrinted>2023-03-27T16:20:28Z</cp:lastPrinted>
  <dcterms:created xsi:type="dcterms:W3CDTF">2023-01-19T08:56:32Z</dcterms:created>
  <dcterms:modified xsi:type="dcterms:W3CDTF">2023-04-21T13:02:32Z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0x0101002E9123A50867AA4CAA89EFF12C1A0909</vt:lpwstr>
  </property>
  <property fmtid="{D5CDD505-2E9C-101B-9397-08002B2CF9AE}" pid="3" name="MediaServiceImageTags">
    <vt:lpwstr/>
  </property>
</Properties>
</file>