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2" r:id="rId3"/>
    <p:sldMasterId id="2147483707" r:id="rId4"/>
    <p:sldMasterId id="2147483731" r:id="rId5"/>
    <p:sldMasterId id="2147483764" r:id="rId6"/>
  </p:sldMasterIdLst>
  <p:notesMasterIdLst>
    <p:notesMasterId r:id="rId17"/>
  </p:notesMasterIdLst>
  <p:sldIdLst>
    <p:sldId id="354" r:id="rId7"/>
    <p:sldId id="367" r:id="rId8"/>
    <p:sldId id="368" r:id="rId9"/>
    <p:sldId id="544" r:id="rId10"/>
    <p:sldId id="543" r:id="rId11"/>
    <p:sldId id="256" r:id="rId12"/>
    <p:sldId id="370" r:id="rId13"/>
    <p:sldId id="314" r:id="rId14"/>
    <p:sldId id="352" r:id="rId15"/>
    <p:sldId id="353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93792" autoAdjust="0"/>
  </p:normalViewPr>
  <p:slideViewPr>
    <p:cSldViewPr snapToGrid="0">
      <p:cViewPr varScale="1">
        <p:scale>
          <a:sx n="76" d="100"/>
          <a:sy n="76" d="100"/>
        </p:scale>
        <p:origin x="1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Food</a:t>
            </a:r>
            <a:r>
              <a:rPr lang="fi-FI" baseline="0"/>
              <a:t> waste %</a:t>
            </a:r>
            <a:endParaRPr lang="fi-FI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4981260377955251E-2"/>
          <c:y val="0.21309960723713864"/>
          <c:w val="0.66608252134710078"/>
          <c:h val="0.6563910887901617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Annosravintolat!$A$10</c:f>
              <c:strCache>
                <c:ptCount val="1"/>
                <c:pt idx="0">
                  <c:v>Kitchen waste 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Annosravintolat!$B$10</c:f>
              <c:numCache>
                <c:formatCode>0.0</c:formatCode>
                <c:ptCount val="1"/>
                <c:pt idx="0">
                  <c:v>2.2981365857410685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E8-416F-B6A8-A38F09704BAF}"/>
            </c:ext>
          </c:extLst>
        </c:ser>
        <c:ser>
          <c:idx val="1"/>
          <c:order val="1"/>
          <c:tx>
            <c:strRef>
              <c:f>Annosravintolat!$A$11</c:f>
              <c:strCache>
                <c:ptCount val="1"/>
                <c:pt idx="0">
                  <c:v>Serving waste 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Annosravintolat!$B$11</c:f>
              <c:numCache>
                <c:formatCode>0.0</c:formatCode>
                <c:ptCount val="1"/>
                <c:pt idx="0">
                  <c:v>6.4852291042574075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E8-416F-B6A8-A38F09704BAF}"/>
            </c:ext>
          </c:extLst>
        </c:ser>
        <c:ser>
          <c:idx val="2"/>
          <c:order val="2"/>
          <c:tx>
            <c:strRef>
              <c:f>Annosravintolat!$A$12</c:f>
              <c:strCache>
                <c:ptCount val="1"/>
                <c:pt idx="0">
                  <c:v>Plate waste 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Annosravintolat!$B$12</c:f>
              <c:numCache>
                <c:formatCode>0.0</c:formatCode>
                <c:ptCount val="1"/>
                <c:pt idx="0">
                  <c:v>4.5095484750460466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E8-416F-B6A8-A38F09704BA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8203264"/>
        <c:axId val="88204800"/>
      </c:barChart>
      <c:catAx>
        <c:axId val="882032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8204800"/>
        <c:crosses val="autoZero"/>
        <c:auto val="1"/>
        <c:lblAlgn val="ctr"/>
        <c:lblOffset val="100"/>
        <c:noMultiLvlLbl val="0"/>
      </c:catAx>
      <c:valAx>
        <c:axId val="88204800"/>
        <c:scaling>
          <c:orientation val="minMax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8820326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54585A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Food</a:t>
            </a:r>
            <a:r>
              <a:rPr lang="fi-FI" baseline="0"/>
              <a:t> waste g/customer</a:t>
            </a:r>
            <a:endParaRPr lang="fi-FI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3443668215557512E-2"/>
          <c:y val="0.23511509220003579"/>
          <c:w val="0.59504117529414058"/>
          <c:h val="0.6392730643868688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Linjastot!$A$15</c:f>
              <c:strCache>
                <c:ptCount val="1"/>
                <c:pt idx="0">
                  <c:v>Kitchen waste / customer (g/customer)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Linjastot!$B$15</c:f>
              <c:numCache>
                <c:formatCode>0.0</c:formatCode>
                <c:ptCount val="1"/>
                <c:pt idx="0">
                  <c:v>9.2165385012090724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69-4CC6-B7A5-4AB43CDEDBB9}"/>
            </c:ext>
          </c:extLst>
        </c:ser>
        <c:ser>
          <c:idx val="1"/>
          <c:order val="1"/>
          <c:tx>
            <c:strRef>
              <c:f>Linjastot!$A$16</c:f>
              <c:strCache>
                <c:ptCount val="1"/>
                <c:pt idx="0">
                  <c:v>Serving waste / customer (g/customer)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Linjastot!$B$16</c:f>
              <c:numCache>
                <c:formatCode>0.0</c:formatCode>
                <c:ptCount val="1"/>
                <c:pt idx="0">
                  <c:v>57.583055800680746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69-4CC6-B7A5-4AB43CDEDBB9}"/>
            </c:ext>
          </c:extLst>
        </c:ser>
        <c:ser>
          <c:idx val="2"/>
          <c:order val="2"/>
          <c:tx>
            <c:strRef>
              <c:f>Linjastot!$A$17</c:f>
              <c:strCache>
                <c:ptCount val="1"/>
                <c:pt idx="0">
                  <c:v>Plate waste / customer (g/customer)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Linjastot!$B$17</c:f>
              <c:numCache>
                <c:formatCode>0.0</c:formatCode>
                <c:ptCount val="1"/>
                <c:pt idx="0">
                  <c:v>32.244438841582905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69-4CC6-B7A5-4AB43CDEDBB9}"/>
            </c:ext>
          </c:extLst>
        </c:ser>
        <c:ser>
          <c:idx val="3"/>
          <c:order val="3"/>
          <c:tx>
            <c:strRef>
              <c:f>Linjastot!$A$21</c:f>
              <c:strCache>
                <c:ptCount val="1"/>
                <c:pt idx="0">
                  <c:v>Kitchen bio waste / customer (g/customer)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Linjastot!$B$21</c:f>
              <c:numCache>
                <c:formatCode>0.0</c:formatCode>
                <c:ptCount val="1"/>
                <c:pt idx="0">
                  <c:v>20.912660302325314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69-4CC6-B7A5-4AB43CDEDBB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7618688"/>
        <c:axId val="87620224"/>
      </c:barChart>
      <c:catAx>
        <c:axId val="87618688"/>
        <c:scaling>
          <c:orientation val="minMax"/>
        </c:scaling>
        <c:delete val="1"/>
        <c:axPos val="l"/>
        <c:majorTickMark val="out"/>
        <c:minorTickMark val="none"/>
        <c:tickLblPos val="nextTo"/>
        <c:crossAx val="87620224"/>
        <c:crosses val="autoZero"/>
        <c:auto val="1"/>
        <c:lblAlgn val="ctr"/>
        <c:lblOffset val="100"/>
        <c:noMultiLvlLbl val="0"/>
      </c:catAx>
      <c:valAx>
        <c:axId val="8762022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i-FI"/>
                  <a:t>g</a:t>
                </a:r>
                <a:r>
                  <a:rPr lang="fi-FI" baseline="0"/>
                  <a:t> / customer</a:t>
                </a:r>
                <a:endParaRPr lang="fi-FI"/>
              </a:p>
            </c:rich>
          </c:tx>
          <c:layout>
            <c:manualLayout>
              <c:xMode val="edge"/>
              <c:yMode val="edge"/>
              <c:x val="0.66225315622748804"/>
              <c:y val="0.8984105511497967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876186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54585A"/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i-FI"/>
              <a:t>Food</a:t>
            </a:r>
            <a:r>
              <a:rPr lang="fi-FI" baseline="0"/>
              <a:t> eaten and wasted</a:t>
            </a:r>
            <a:endParaRPr lang="fi-FI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2973128019795637E-2"/>
          <c:y val="0.22925414654213871"/>
          <c:w val="0.55995647430115814"/>
          <c:h val="0.58470131563821104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Linjastot!$A$19</c:f>
              <c:strCache>
                <c:ptCount val="1"/>
                <c:pt idx="0">
                  <c:v>Eaten food / customer (g/customer)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Linjastot!$B$19</c:f>
              <c:numCache>
                <c:formatCode>0.0</c:formatCode>
                <c:ptCount val="1"/>
                <c:pt idx="0">
                  <c:v>564.33347811636884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8B-479D-8F94-7B18DD1D7A6A}"/>
            </c:ext>
          </c:extLst>
        </c:ser>
        <c:ser>
          <c:idx val="0"/>
          <c:order val="1"/>
          <c:tx>
            <c:strRef>
              <c:f>Linjastot!$A$18</c:f>
              <c:strCache>
                <c:ptCount val="1"/>
                <c:pt idx="0">
                  <c:v>Food waste / customer (g/customer)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Linjastot!$B$18</c:f>
              <c:numCache>
                <c:formatCode>0.0</c:formatCode>
                <c:ptCount val="1"/>
                <c:pt idx="0">
                  <c:v>99.044033143472731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8B-479D-8F94-7B18DD1D7A6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7725568"/>
        <c:axId val="87727104"/>
      </c:barChart>
      <c:catAx>
        <c:axId val="87725568"/>
        <c:scaling>
          <c:orientation val="minMax"/>
        </c:scaling>
        <c:delete val="1"/>
        <c:axPos val="l"/>
        <c:majorTickMark val="out"/>
        <c:minorTickMark val="none"/>
        <c:tickLblPos val="nextTo"/>
        <c:crossAx val="87727104"/>
        <c:crossesAt val="0"/>
        <c:auto val="1"/>
        <c:lblAlgn val="ctr"/>
        <c:lblOffset val="100"/>
        <c:noMultiLvlLbl val="0"/>
      </c:catAx>
      <c:valAx>
        <c:axId val="87727104"/>
        <c:scaling>
          <c:orientation val="minMax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i-FI"/>
                  <a:t>g / customer</a:t>
                </a:r>
              </a:p>
            </c:rich>
          </c:tx>
          <c:layout>
            <c:manualLayout>
              <c:xMode val="edge"/>
              <c:yMode val="edge"/>
              <c:x val="0.40402149633364964"/>
              <c:y val="0.9222011691676449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87725568"/>
        <c:crossesAt val="1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54585A"/>
      </a:soli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i-FI" sz="1400" b="0"/>
              <a:t>Food</a:t>
            </a:r>
            <a:r>
              <a:rPr lang="fi-FI" sz="1400" b="0" baseline="0"/>
              <a:t> waste percentage</a:t>
            </a:r>
            <a:endParaRPr lang="fi-FI" sz="1400" b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3527340899363911"/>
          <c:y val="0.11310563352684644"/>
          <c:w val="0.61691888839598985"/>
          <c:h val="0.7194265144686973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'Kaikki toimipisteet'!$A$6</c:f>
              <c:strCache>
                <c:ptCount val="1"/>
                <c:pt idx="0">
                  <c:v>Kitchen waste %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9E-4A61-977F-3A6CDBF211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'Kaikki toimipisteet'!$B$1:$L$1</c:f>
              <c:strCache>
                <c:ptCount val="11"/>
                <c:pt idx="0">
                  <c:v>Student restaurants 7</c:v>
                </c:pt>
                <c:pt idx="1">
                  <c:v>Staff restaurants 14</c:v>
                </c:pt>
                <c:pt idx="2">
                  <c:v>Restaurants 8</c:v>
                </c:pt>
                <c:pt idx="3">
                  <c:v>Schools 11</c:v>
                </c:pt>
                <c:pt idx="4">
                  <c:v>Day care centres 10</c:v>
                </c:pt>
                <c:pt idx="5">
                  <c:v>Nursing homes 6</c:v>
                </c:pt>
                <c:pt idx="6">
                  <c:v>Hospitals 1</c:v>
                </c:pt>
                <c:pt idx="7">
                  <c:v>A la carte 8</c:v>
                </c:pt>
                <c:pt idx="8">
                  <c:v>Hotels 7</c:v>
                </c:pt>
                <c:pt idx="9">
                  <c:v>Service stations and cafes 6</c:v>
                </c:pt>
                <c:pt idx="10">
                  <c:v>All 78</c:v>
                </c:pt>
              </c:strCache>
            </c:strRef>
          </c:cat>
          <c:val>
            <c:numRef>
              <c:f>'Kaikki toimipisteet'!$B$6:$L$6</c:f>
              <c:numCache>
                <c:formatCode>0.0</c:formatCode>
                <c:ptCount val="11"/>
                <c:pt idx="0">
                  <c:v>0.90429969785955722</c:v>
                </c:pt>
                <c:pt idx="1">
                  <c:v>1.9526126308226408</c:v>
                </c:pt>
                <c:pt idx="2">
                  <c:v>0.23566264717442767</c:v>
                </c:pt>
                <c:pt idx="3">
                  <c:v>0.24853670389075991</c:v>
                </c:pt>
                <c:pt idx="4">
                  <c:v>1.086296135215981</c:v>
                </c:pt>
                <c:pt idx="5">
                  <c:v>0.19290254422583877</c:v>
                </c:pt>
                <c:pt idx="6">
                  <c:v>0</c:v>
                </c:pt>
                <c:pt idx="7">
                  <c:v>3.8530596183435866</c:v>
                </c:pt>
                <c:pt idx="8">
                  <c:v>1.2955880203262156</c:v>
                </c:pt>
                <c:pt idx="9">
                  <c:v>3.452342745455784</c:v>
                </c:pt>
                <c:pt idx="10">
                  <c:v>1.4521696974441205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9E-4A61-977F-3A6CDBF211B9}"/>
            </c:ext>
          </c:extLst>
        </c:ser>
        <c:ser>
          <c:idx val="1"/>
          <c:order val="1"/>
          <c:tx>
            <c:strRef>
              <c:f>'Kaikki toimipisteet'!$A$7</c:f>
              <c:strCache>
                <c:ptCount val="1"/>
                <c:pt idx="0">
                  <c:v>Serving waste %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'Kaikki toimipisteet'!$B$1:$L$1</c:f>
              <c:strCache>
                <c:ptCount val="11"/>
                <c:pt idx="0">
                  <c:v>Student restaurants 7</c:v>
                </c:pt>
                <c:pt idx="1">
                  <c:v>Staff restaurants 14</c:v>
                </c:pt>
                <c:pt idx="2">
                  <c:v>Restaurants 8</c:v>
                </c:pt>
                <c:pt idx="3">
                  <c:v>Schools 11</c:v>
                </c:pt>
                <c:pt idx="4">
                  <c:v>Day care centres 10</c:v>
                </c:pt>
                <c:pt idx="5">
                  <c:v>Nursing homes 6</c:v>
                </c:pt>
                <c:pt idx="6">
                  <c:v>Hospitals 1</c:v>
                </c:pt>
                <c:pt idx="7">
                  <c:v>A la carte 8</c:v>
                </c:pt>
                <c:pt idx="8">
                  <c:v>Hotels 7</c:v>
                </c:pt>
                <c:pt idx="9">
                  <c:v>Service stations and cafes 6</c:v>
                </c:pt>
                <c:pt idx="10">
                  <c:v>All 78</c:v>
                </c:pt>
              </c:strCache>
            </c:strRef>
          </c:cat>
          <c:val>
            <c:numRef>
              <c:f>'Kaikki toimipisteet'!$B$7:$L$7</c:f>
              <c:numCache>
                <c:formatCode>0.0</c:formatCode>
                <c:ptCount val="11"/>
                <c:pt idx="0">
                  <c:v>6.1012289166298288</c:v>
                </c:pt>
                <c:pt idx="1">
                  <c:v>8.7620549048207064</c:v>
                </c:pt>
                <c:pt idx="2">
                  <c:v>8.726589138217939</c:v>
                </c:pt>
                <c:pt idx="3">
                  <c:v>12.333768629459612</c:v>
                </c:pt>
                <c:pt idx="4">
                  <c:v>20.239808503786431</c:v>
                </c:pt>
                <c:pt idx="5">
                  <c:v>16.711279551261864</c:v>
                </c:pt>
                <c:pt idx="6">
                  <c:v>2.0680044734660981</c:v>
                </c:pt>
                <c:pt idx="7">
                  <c:v>8.7186990722664781E-2</c:v>
                </c:pt>
                <c:pt idx="8">
                  <c:v>7.9815480891386432</c:v>
                </c:pt>
                <c:pt idx="9">
                  <c:v>12.597326306404113</c:v>
                </c:pt>
                <c:pt idx="10">
                  <c:v>9.0705984807089113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9E-4A61-977F-3A6CDBF211B9}"/>
            </c:ext>
          </c:extLst>
        </c:ser>
        <c:ser>
          <c:idx val="2"/>
          <c:order val="2"/>
          <c:tx>
            <c:strRef>
              <c:f>'Kaikki toimipisteet'!$A$8</c:f>
              <c:strCache>
                <c:ptCount val="1"/>
                <c:pt idx="0">
                  <c:v>Plate waste %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'Kaikki toimipisteet'!$B$1:$L$1</c:f>
              <c:strCache>
                <c:ptCount val="11"/>
                <c:pt idx="0">
                  <c:v>Student restaurants 7</c:v>
                </c:pt>
                <c:pt idx="1">
                  <c:v>Staff restaurants 14</c:v>
                </c:pt>
                <c:pt idx="2">
                  <c:v>Restaurants 8</c:v>
                </c:pt>
                <c:pt idx="3">
                  <c:v>Schools 11</c:v>
                </c:pt>
                <c:pt idx="4">
                  <c:v>Day care centres 10</c:v>
                </c:pt>
                <c:pt idx="5">
                  <c:v>Nursing homes 6</c:v>
                </c:pt>
                <c:pt idx="6">
                  <c:v>Hospitals 1</c:v>
                </c:pt>
                <c:pt idx="7">
                  <c:v>A la carte 8</c:v>
                </c:pt>
                <c:pt idx="8">
                  <c:v>Hotels 7</c:v>
                </c:pt>
                <c:pt idx="9">
                  <c:v>Service stations and cafes 6</c:v>
                </c:pt>
                <c:pt idx="10">
                  <c:v>All 78</c:v>
                </c:pt>
              </c:strCache>
            </c:strRef>
          </c:cat>
          <c:val>
            <c:numRef>
              <c:f>'Kaikki toimipisteet'!$B$8:$L$8</c:f>
              <c:numCache>
                <c:formatCode>0.0</c:formatCode>
                <c:ptCount val="11"/>
                <c:pt idx="0">
                  <c:v>4.9737208243630295</c:v>
                </c:pt>
                <c:pt idx="1">
                  <c:v>4.9033222897447901</c:v>
                </c:pt>
                <c:pt idx="2">
                  <c:v>4.4811514166811417</c:v>
                </c:pt>
                <c:pt idx="3">
                  <c:v>5.8097938143196979</c:v>
                </c:pt>
                <c:pt idx="4">
                  <c:v>5.5481579113367205</c:v>
                </c:pt>
                <c:pt idx="5">
                  <c:v>4.8651011830998083</c:v>
                </c:pt>
                <c:pt idx="6">
                  <c:v>30.135787136160484</c:v>
                </c:pt>
                <c:pt idx="7">
                  <c:v>6.6408890883565785</c:v>
                </c:pt>
                <c:pt idx="8">
                  <c:v>6.8816092348457998</c:v>
                </c:pt>
                <c:pt idx="9">
                  <c:v>6.202736436492426</c:v>
                </c:pt>
                <c:pt idx="10">
                  <c:v>5.3945159464229748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9E-4A61-977F-3A6CDBF211B9}"/>
            </c:ext>
          </c:extLst>
        </c:ser>
        <c:ser>
          <c:idx val="3"/>
          <c:order val="3"/>
          <c:tx>
            <c:strRef>
              <c:f>'Kaikki toimipisteet'!$A$9</c:f>
              <c:strCache>
                <c:ptCount val="1"/>
                <c:pt idx="0">
                  <c:v>Kitchen bio waste %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3175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'Kaikki toimipisteet'!$B$1:$L$1</c:f>
              <c:strCache>
                <c:ptCount val="11"/>
                <c:pt idx="0">
                  <c:v>Student restaurants 7</c:v>
                </c:pt>
                <c:pt idx="1">
                  <c:v>Staff restaurants 14</c:v>
                </c:pt>
                <c:pt idx="2">
                  <c:v>Restaurants 8</c:v>
                </c:pt>
                <c:pt idx="3">
                  <c:v>Schools 11</c:v>
                </c:pt>
                <c:pt idx="4">
                  <c:v>Day care centres 10</c:v>
                </c:pt>
                <c:pt idx="5">
                  <c:v>Nursing homes 6</c:v>
                </c:pt>
                <c:pt idx="6">
                  <c:v>Hospitals 1</c:v>
                </c:pt>
                <c:pt idx="7">
                  <c:v>A la carte 8</c:v>
                </c:pt>
                <c:pt idx="8">
                  <c:v>Hotels 7</c:v>
                </c:pt>
                <c:pt idx="9">
                  <c:v>Service stations and cafes 6</c:v>
                </c:pt>
                <c:pt idx="10">
                  <c:v>All 78</c:v>
                </c:pt>
              </c:strCache>
            </c:strRef>
          </c:cat>
          <c:val>
            <c:numRef>
              <c:f>'Kaikki toimipisteet'!$B$9:$L$9</c:f>
              <c:numCache>
                <c:formatCode>0.0</c:formatCode>
                <c:ptCount val="11"/>
                <c:pt idx="0">
                  <c:v>5.1583448922676478</c:v>
                </c:pt>
                <c:pt idx="1">
                  <c:v>4.5956590531699444</c:v>
                </c:pt>
                <c:pt idx="2">
                  <c:v>4.0208353075906249</c:v>
                </c:pt>
                <c:pt idx="3">
                  <c:v>1.0907701846508144</c:v>
                </c:pt>
                <c:pt idx="4">
                  <c:v>3.1951183073434546</c:v>
                </c:pt>
                <c:pt idx="5">
                  <c:v>3.8561761004013513</c:v>
                </c:pt>
                <c:pt idx="6">
                  <c:v>0.21334471171795827</c:v>
                </c:pt>
                <c:pt idx="7">
                  <c:v>2.7093368257494852</c:v>
                </c:pt>
                <c:pt idx="8">
                  <c:v>9.5753420257852433</c:v>
                </c:pt>
                <c:pt idx="9">
                  <c:v>20.860297471502548</c:v>
                </c:pt>
                <c:pt idx="10">
                  <c:v>4.8521991877844055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9E-4A61-977F-3A6CDBF211B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4396416"/>
        <c:axId val="34402304"/>
      </c:barChart>
      <c:catAx>
        <c:axId val="3439641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4402304"/>
        <c:crosses val="autoZero"/>
        <c:auto val="1"/>
        <c:lblAlgn val="ctr"/>
        <c:lblOffset val="100"/>
        <c:noMultiLvlLbl val="0"/>
      </c:catAx>
      <c:valAx>
        <c:axId val="34402304"/>
        <c:scaling>
          <c:orientation val="minMax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4396416"/>
        <c:crosses val="max"/>
        <c:crossBetween val="between"/>
      </c:valAx>
    </c:plotArea>
    <c:legend>
      <c:legendPos val="b"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bg1">
          <a:lumMod val="65000"/>
        </a:schemeClr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/>
            </a:pPr>
            <a:r>
              <a:rPr lang="fi-FI" sz="1400" b="0">
                <a:effectLst/>
              </a:rPr>
              <a:t>Food</a:t>
            </a:r>
            <a:r>
              <a:rPr lang="fi-FI" sz="1400" b="0" baseline="0">
                <a:effectLst/>
              </a:rPr>
              <a:t> eaten, FW edible and inedible</a:t>
            </a:r>
            <a:endParaRPr lang="fi-FI" sz="1400" b="0">
              <a:effectLst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313947565479965"/>
          <c:y val="0.12683484553232641"/>
          <c:w val="0.64194392213268658"/>
          <c:h val="0.6601029294630445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'Kaikki toimipisteet'!$A$15</c:f>
              <c:strCache>
                <c:ptCount val="1"/>
                <c:pt idx="0">
                  <c:v>Food eaten (g/customer)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'Kaikki toimipisteet'!$B$1:$L$1</c:f>
              <c:strCache>
                <c:ptCount val="11"/>
                <c:pt idx="0">
                  <c:v>Student restaurants 7</c:v>
                </c:pt>
                <c:pt idx="1">
                  <c:v>Staff restaurants 14</c:v>
                </c:pt>
                <c:pt idx="2">
                  <c:v>Restaurants 8</c:v>
                </c:pt>
                <c:pt idx="3">
                  <c:v>Schools 11</c:v>
                </c:pt>
                <c:pt idx="4">
                  <c:v>Day care centres 10</c:v>
                </c:pt>
                <c:pt idx="5">
                  <c:v>Nursing homes 6</c:v>
                </c:pt>
                <c:pt idx="6">
                  <c:v>Hospitals 1</c:v>
                </c:pt>
                <c:pt idx="7">
                  <c:v>A la carte 8</c:v>
                </c:pt>
                <c:pt idx="8">
                  <c:v>Hotels 7</c:v>
                </c:pt>
                <c:pt idx="9">
                  <c:v>Service stations and cafes 6</c:v>
                </c:pt>
                <c:pt idx="10">
                  <c:v>All 78</c:v>
                </c:pt>
              </c:strCache>
            </c:strRef>
          </c:cat>
          <c:val>
            <c:numRef>
              <c:f>'Kaikki toimipisteet'!$B$15:$L$15</c:f>
              <c:numCache>
                <c:formatCode>0</c:formatCode>
                <c:ptCount val="11"/>
                <c:pt idx="0">
                  <c:v>491.24864475399721</c:v>
                </c:pt>
                <c:pt idx="1">
                  <c:v>633.91503278001073</c:v>
                </c:pt>
                <c:pt idx="2">
                  <c:v>523.81771148418591</c:v>
                </c:pt>
                <c:pt idx="3">
                  <c:v>253.44135233272254</c:v>
                </c:pt>
                <c:pt idx="4">
                  <c:v>281.80980413143533</c:v>
                </c:pt>
                <c:pt idx="5">
                  <c:v>588.01437616923306</c:v>
                </c:pt>
                <c:pt idx="6">
                  <c:v>251.11041207927025</c:v>
                </c:pt>
                <c:pt idx="7">
                  <c:v>471.7369498748975</c:v>
                </c:pt>
                <c:pt idx="8">
                  <c:v>462.39096715328458</c:v>
                </c:pt>
                <c:pt idx="9">
                  <c:v>163.65673358815451</c:v>
                </c:pt>
                <c:pt idx="10">
                  <c:v>444.79071631412791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9C-4D2C-AD86-73C5B019C6CF}"/>
            </c:ext>
          </c:extLst>
        </c:ser>
        <c:ser>
          <c:idx val="0"/>
          <c:order val="1"/>
          <c:tx>
            <c:strRef>
              <c:f>'Kaikki toimipisteet'!$A$13</c:f>
              <c:strCache>
                <c:ptCount val="1"/>
                <c:pt idx="0">
                  <c:v>Originally edible FW (g/customer)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'Kaikki toimipisteet'!$B$1:$L$1</c:f>
              <c:strCache>
                <c:ptCount val="11"/>
                <c:pt idx="0">
                  <c:v>Student restaurants 7</c:v>
                </c:pt>
                <c:pt idx="1">
                  <c:v>Staff restaurants 14</c:v>
                </c:pt>
                <c:pt idx="2">
                  <c:v>Restaurants 8</c:v>
                </c:pt>
                <c:pt idx="3">
                  <c:v>Schools 11</c:v>
                </c:pt>
                <c:pt idx="4">
                  <c:v>Day care centres 10</c:v>
                </c:pt>
                <c:pt idx="5">
                  <c:v>Nursing homes 6</c:v>
                </c:pt>
                <c:pt idx="6">
                  <c:v>Hospitals 1</c:v>
                </c:pt>
                <c:pt idx="7">
                  <c:v>A la carte 8</c:v>
                </c:pt>
                <c:pt idx="8">
                  <c:v>Hotels 7</c:v>
                </c:pt>
                <c:pt idx="9">
                  <c:v>Service stations and cafes 6</c:v>
                </c:pt>
                <c:pt idx="10">
                  <c:v>All 78</c:v>
                </c:pt>
              </c:strCache>
            </c:strRef>
          </c:cat>
          <c:val>
            <c:numRef>
              <c:f>'Kaikki toimipisteet'!$B$13:$L$13</c:f>
              <c:numCache>
                <c:formatCode>0</c:formatCode>
                <c:ptCount val="11"/>
                <c:pt idx="0">
                  <c:v>71.018817333424835</c:v>
                </c:pt>
                <c:pt idx="1">
                  <c:v>124.08737074652512</c:v>
                </c:pt>
                <c:pt idx="2">
                  <c:v>85.319291573918036</c:v>
                </c:pt>
                <c:pt idx="3">
                  <c:v>57.892257729126264</c:v>
                </c:pt>
                <c:pt idx="4">
                  <c:v>108.299207963181</c:v>
                </c:pt>
                <c:pt idx="5">
                  <c:v>172.11066340480647</c:v>
                </c:pt>
                <c:pt idx="6" formatCode="0.0">
                  <c:v>119.65618118905316</c:v>
                </c:pt>
                <c:pt idx="7">
                  <c:v>57.565907984547337</c:v>
                </c:pt>
                <c:pt idx="8">
                  <c:v>100.60682785888076</c:v>
                </c:pt>
                <c:pt idx="9">
                  <c:v>64.017033436004013</c:v>
                </c:pt>
                <c:pt idx="10">
                  <c:v>89.357743752416496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9C-4D2C-AD86-73C5B019C6CF}"/>
            </c:ext>
          </c:extLst>
        </c:ser>
        <c:ser>
          <c:idx val="2"/>
          <c:order val="2"/>
          <c:tx>
            <c:strRef>
              <c:f>'Kaikki toimipisteet'!$A$16</c:f>
              <c:strCache>
                <c:ptCount val="1"/>
                <c:pt idx="0">
                  <c:v>Kitchen bio waste (g/customer)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9"/>
              <c:layout>
                <c:manualLayout>
                  <c:x val="0"/>
                  <c:y val="3.0302470166460558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9C-4D2C-AD86-73C5B019C6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'Kaikki toimipisteet'!$B$1:$L$1</c:f>
              <c:strCache>
                <c:ptCount val="11"/>
                <c:pt idx="0">
                  <c:v>Student restaurants 7</c:v>
                </c:pt>
                <c:pt idx="1">
                  <c:v>Staff restaurants 14</c:v>
                </c:pt>
                <c:pt idx="2">
                  <c:v>Restaurants 8</c:v>
                </c:pt>
                <c:pt idx="3">
                  <c:v>Schools 11</c:v>
                </c:pt>
                <c:pt idx="4">
                  <c:v>Day care centres 10</c:v>
                </c:pt>
                <c:pt idx="5">
                  <c:v>Nursing homes 6</c:v>
                </c:pt>
                <c:pt idx="6">
                  <c:v>Hospitals 1</c:v>
                </c:pt>
                <c:pt idx="7">
                  <c:v>A la carte 8</c:v>
                </c:pt>
                <c:pt idx="8">
                  <c:v>Hotels 7</c:v>
                </c:pt>
                <c:pt idx="9">
                  <c:v>Service stations and cafes 6</c:v>
                </c:pt>
                <c:pt idx="10">
                  <c:v>All 78</c:v>
                </c:pt>
              </c:strCache>
            </c:strRef>
          </c:cat>
          <c:val>
            <c:numRef>
              <c:f>'Kaikki toimipisteet'!$B$16:$L$16</c:f>
              <c:numCache>
                <c:formatCode>0</c:formatCode>
                <c:ptCount val="11"/>
                <c:pt idx="0">
                  <c:v>30.581177520071364</c:v>
                </c:pt>
                <c:pt idx="1">
                  <c:v>36.513229623720243</c:v>
                </c:pt>
                <c:pt idx="2">
                  <c:v>25.518450560652401</c:v>
                </c:pt>
                <c:pt idx="3">
                  <c:v>3.4333845281086983</c:v>
                </c:pt>
                <c:pt idx="4">
                  <c:v>12.875842877020228</c:v>
                </c:pt>
                <c:pt idx="5">
                  <c:v>30.487408260181322</c:v>
                </c:pt>
                <c:pt idx="6">
                  <c:v>0.79270210758100035</c:v>
                </c:pt>
                <c:pt idx="7">
                  <c:v>14.739952200804662</c:v>
                </c:pt>
                <c:pt idx="8">
                  <c:v>59.617548661800491</c:v>
                </c:pt>
                <c:pt idx="9">
                  <c:v>60.012134931532259</c:v>
                </c:pt>
                <c:pt idx="10">
                  <c:v>27.239670302063654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9C-4D2C-AD86-73C5B019C6C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4479104"/>
        <c:axId val="34480896"/>
      </c:barChart>
      <c:catAx>
        <c:axId val="34479104"/>
        <c:scaling>
          <c:orientation val="maxMin"/>
        </c:scaling>
        <c:delete val="0"/>
        <c:axPos val="l"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4480896"/>
        <c:crosses val="autoZero"/>
        <c:auto val="1"/>
        <c:lblAlgn val="ctr"/>
        <c:lblOffset val="100"/>
        <c:noMultiLvlLbl val="0"/>
      </c:catAx>
      <c:valAx>
        <c:axId val="34480896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4479104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8.414135239082526E-3"/>
          <c:y val="0.84820520055373816"/>
          <c:w val="0.95781545067785134"/>
          <c:h val="0.12939838287291355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 w="3175">
      <a:solidFill>
        <a:schemeClr val="bg1">
          <a:lumMod val="65000"/>
        </a:schemeClr>
      </a:solidFill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0CE78-7DD2-2F45-BEBB-E47A09F73656}" type="doc">
      <dgm:prSet loTypeId="urn:microsoft.com/office/officeart/2005/8/layout/hierarchy6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B9132FCF-7B60-1E4E-B605-3D2A9BB996E2}">
      <dgm:prSet phldrT="[Teksti]" custT="1"/>
      <dgm:spPr>
        <a:xfrm>
          <a:off x="2497865" y="0"/>
          <a:ext cx="1234138" cy="783678"/>
        </a:xfrm>
        <a:solidFill>
          <a:schemeClr val="bg1">
            <a:lumMod val="85000"/>
            <a:alpha val="90000"/>
          </a:scheme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1800" noProof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Mixed Waste/Separately Collected </a:t>
          </a:r>
          <a:r>
            <a:rPr lang="en-GB" sz="1800" noProof="0">
              <a:solidFill>
                <a:schemeClr val="tx1"/>
              </a:solidFill>
              <a:latin typeface="Calibri"/>
              <a:ea typeface="+mn-ea"/>
              <a:cs typeface="+mn-cs"/>
            </a:rPr>
            <a:t>Biowaste</a:t>
          </a:r>
        </a:p>
      </dgm:t>
    </dgm:pt>
    <dgm:pt modelId="{D18612ED-40C2-144B-A4F0-9E02013DF047}" type="parTrans" cxnId="{174B27F8-547D-7041-B9FA-9CBC6B4EFBFB}">
      <dgm:prSet/>
      <dgm:spPr/>
      <dgm:t>
        <a:bodyPr/>
        <a:lstStyle/>
        <a:p>
          <a:endParaRPr lang="fi-FI" sz="2400"/>
        </a:p>
      </dgm:t>
    </dgm:pt>
    <dgm:pt modelId="{8D0A917C-579A-8A4A-A079-1751F17ADE04}" type="sibTrans" cxnId="{174B27F8-547D-7041-B9FA-9CBC6B4EFBFB}">
      <dgm:prSet/>
      <dgm:spPr/>
      <dgm:t>
        <a:bodyPr/>
        <a:lstStyle/>
        <a:p>
          <a:endParaRPr lang="fi-FI" sz="2400"/>
        </a:p>
      </dgm:t>
    </dgm:pt>
    <dgm:pt modelId="{B1BB25B8-E55D-0341-B089-6B19A8F64B1E}">
      <dgm:prSet phldrT="[Teksti]" custT="1"/>
      <dgm:spPr>
        <a:xfrm>
          <a:off x="967100" y="748706"/>
          <a:ext cx="1234138" cy="783678"/>
        </a:xfrm>
        <a:solidFill>
          <a:schemeClr val="accent6">
            <a:lumMod val="40000"/>
            <a:lumOff val="60000"/>
            <a:alpha val="90000"/>
          </a:schemeClr>
        </a:solidFill>
        <a:ln w="2857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i-FI" sz="1800">
              <a:solidFill>
                <a:schemeClr val="tx1"/>
              </a:solidFill>
              <a:latin typeface="Calibri"/>
              <a:ea typeface="+mn-ea"/>
              <a:cs typeface="+mn-cs"/>
            </a:rPr>
            <a:t>Food Waste (FW) </a:t>
          </a:r>
        </a:p>
      </dgm:t>
    </dgm:pt>
    <dgm:pt modelId="{63DF289B-410D-6C4B-BC2A-9286643D7F9B}" type="parTrans" cxnId="{C31DF079-0EC6-0F47-B2D6-E3DED7597FC2}">
      <dgm:prSet/>
      <dgm:spPr>
        <a:xfrm>
          <a:off x="1447042" y="572716"/>
          <a:ext cx="1530765" cy="91440"/>
        </a:xfr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i-FI" sz="2400"/>
        </a:p>
      </dgm:t>
    </dgm:pt>
    <dgm:pt modelId="{614E33ED-9539-2640-B67E-81B61AFE1C21}" type="sibTrans" cxnId="{C31DF079-0EC6-0F47-B2D6-E3DED7597FC2}">
      <dgm:prSet/>
      <dgm:spPr/>
      <dgm:t>
        <a:bodyPr/>
        <a:lstStyle/>
        <a:p>
          <a:endParaRPr lang="fi-FI" sz="2400"/>
        </a:p>
      </dgm:t>
    </dgm:pt>
    <dgm:pt modelId="{E7DF3789-E72B-1C44-8568-6B785F8C507C}">
      <dgm:prSet phldrT="[Teksti]" custT="1"/>
      <dgm:spPr>
        <a:xfrm>
          <a:off x="112297" y="1924063"/>
          <a:ext cx="1234138" cy="783678"/>
        </a:xfrm>
        <a:solidFill>
          <a:schemeClr val="bg1"/>
        </a:solidFill>
        <a:ln w="2857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i-FI" sz="1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GB" sz="1800" noProof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Originally </a:t>
          </a:r>
          <a:r>
            <a:rPr lang="en-GB" sz="1800" noProof="0">
              <a:solidFill>
                <a:schemeClr val="tx1"/>
              </a:solidFill>
              <a:latin typeface="Calibri"/>
              <a:ea typeface="+mn-ea"/>
              <a:cs typeface="+mn-cs"/>
            </a:rPr>
            <a:t>Inedible </a:t>
          </a:r>
          <a:r>
            <a:rPr lang="en-GB" sz="1800" noProof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FW</a:t>
          </a:r>
          <a:endParaRPr lang="en-GB" sz="1600" noProof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3D36292-4B6A-9D4D-A8E4-90265790B380}" type="parTrans" cxnId="{100EFC01-30BE-CB48-A242-CD7EA67C8E91}">
      <dgm:prSet/>
      <dgm:spPr>
        <a:xfrm>
          <a:off x="592240" y="1402114"/>
          <a:ext cx="854802" cy="391678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i-FI" sz="2400"/>
        </a:p>
      </dgm:t>
    </dgm:pt>
    <dgm:pt modelId="{5F542188-B935-1045-9886-F01EE6E22031}" type="sibTrans" cxnId="{100EFC01-30BE-CB48-A242-CD7EA67C8E91}">
      <dgm:prSet/>
      <dgm:spPr/>
      <dgm:t>
        <a:bodyPr/>
        <a:lstStyle/>
        <a:p>
          <a:endParaRPr lang="fi-FI" sz="2400"/>
        </a:p>
      </dgm:t>
    </dgm:pt>
    <dgm:pt modelId="{B7F0CA31-468C-5F4A-B38E-0A1D5C4FACA8}">
      <dgm:prSet phldrT="[Teksti]" custT="1"/>
      <dgm:spPr>
        <a:xfrm>
          <a:off x="1715051" y="1924063"/>
          <a:ext cx="1234138" cy="783678"/>
        </a:xfrm>
        <a:solidFill>
          <a:schemeClr val="accent5">
            <a:lumMod val="20000"/>
            <a:lumOff val="80000"/>
            <a:alpha val="90000"/>
          </a:schemeClr>
        </a:solidFill>
        <a:ln w="28575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gm:spPr>
      <dgm:t>
        <a:bodyPr/>
        <a:lstStyle/>
        <a:p>
          <a:r>
            <a:rPr lang="en-GB" sz="1800" noProof="0">
              <a:solidFill>
                <a:schemeClr val="tx1"/>
              </a:solidFill>
              <a:latin typeface="Calibri"/>
              <a:ea typeface="+mn-ea"/>
              <a:cs typeface="+mn-cs"/>
            </a:rPr>
            <a:t>Originally Edible FW</a:t>
          </a:r>
        </a:p>
      </dgm:t>
    </dgm:pt>
    <dgm:pt modelId="{3082CB96-80FA-E24D-82C3-E08FF3232553}" type="sibTrans" cxnId="{822B5361-6102-E74D-962E-CDC143048B87}">
      <dgm:prSet/>
      <dgm:spPr/>
      <dgm:t>
        <a:bodyPr/>
        <a:lstStyle/>
        <a:p>
          <a:endParaRPr lang="fi-FI" sz="2400"/>
        </a:p>
      </dgm:t>
    </dgm:pt>
    <dgm:pt modelId="{F538BC7B-778C-5746-9D3E-13AF83A288C6}" type="parTrans" cxnId="{822B5361-6102-E74D-962E-CDC143048B87}">
      <dgm:prSet/>
      <dgm:spPr>
        <a:xfrm>
          <a:off x="1447042" y="1402114"/>
          <a:ext cx="747951" cy="391678"/>
        </a:xfr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i-FI" sz="2400"/>
        </a:p>
      </dgm:t>
    </dgm:pt>
    <dgm:pt modelId="{FBFFFD02-79D0-4317-A5C2-86ADAAF61BEB}" type="pres">
      <dgm:prSet presAssocID="{B790CE78-7DD2-2F45-BEBB-E47A09F7365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1A155B6-560D-497E-8413-13A02487A9AC}" type="pres">
      <dgm:prSet presAssocID="{B790CE78-7DD2-2F45-BEBB-E47A09F73656}" presName="hierFlow" presStyleCnt="0"/>
      <dgm:spPr/>
    </dgm:pt>
    <dgm:pt modelId="{3208BD61-65B0-4725-84FA-DE9085C6A2BD}" type="pres">
      <dgm:prSet presAssocID="{B790CE78-7DD2-2F45-BEBB-E47A09F7365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81A65F3-7CAC-4FB4-BB5E-F1FA4DB0BA58}" type="pres">
      <dgm:prSet presAssocID="{B9132FCF-7B60-1E4E-B605-3D2A9BB996E2}" presName="Name14" presStyleCnt="0"/>
      <dgm:spPr/>
    </dgm:pt>
    <dgm:pt modelId="{3B8F3259-87D6-4513-8EEB-D04B60139B0C}" type="pres">
      <dgm:prSet presAssocID="{B9132FCF-7B60-1E4E-B605-3D2A9BB996E2}" presName="level1Shape" presStyleLbl="node0" presStyleIdx="0" presStyleCnt="1" custScaleX="112685" custScaleY="88268" custLinFactNeighborX="12046" custLinFactNeighborY="-36239">
        <dgm:presLayoutVars>
          <dgm:chPref val="3"/>
        </dgm:presLayoutVars>
      </dgm:prSet>
      <dgm:spPr/>
    </dgm:pt>
    <dgm:pt modelId="{B9538BF7-4CDE-4279-A25B-E8F91AA1F3EA}" type="pres">
      <dgm:prSet presAssocID="{B9132FCF-7B60-1E4E-B605-3D2A9BB996E2}" presName="hierChild2" presStyleCnt="0"/>
      <dgm:spPr/>
    </dgm:pt>
    <dgm:pt modelId="{3E88948A-AB34-4F03-981B-2753271AB767}" type="pres">
      <dgm:prSet presAssocID="{63DF289B-410D-6C4B-BC2A-9286643D7F9B}" presName="Name19" presStyleLbl="parChTrans1D2" presStyleIdx="0" presStyleCnt="1"/>
      <dgm:spPr/>
    </dgm:pt>
    <dgm:pt modelId="{574B8E3D-81BD-41CA-B410-FC8C232EFD39}" type="pres">
      <dgm:prSet presAssocID="{B1BB25B8-E55D-0341-B089-6B19A8F64B1E}" presName="Name21" presStyleCnt="0"/>
      <dgm:spPr/>
    </dgm:pt>
    <dgm:pt modelId="{1072AE8E-AB4D-40B3-AC3B-B2A74B3B606E}" type="pres">
      <dgm:prSet presAssocID="{B1BB25B8-E55D-0341-B089-6B19A8F64B1E}" presName="level2Shape" presStyleLbl="node2" presStyleIdx="0" presStyleCnt="1" custScaleX="70821" custScaleY="58841" custLinFactNeighborX="11854" custLinFactNeighborY="-64913"/>
      <dgm:spPr/>
    </dgm:pt>
    <dgm:pt modelId="{7FBD5173-23FA-481C-ADE3-B9466EECA3B8}" type="pres">
      <dgm:prSet presAssocID="{B1BB25B8-E55D-0341-B089-6B19A8F64B1E}" presName="hierChild3" presStyleCnt="0"/>
      <dgm:spPr/>
    </dgm:pt>
    <dgm:pt modelId="{96B0C926-C1CB-4FC2-84CE-A1C89E425AA0}" type="pres">
      <dgm:prSet presAssocID="{03D36292-4B6A-9D4D-A8E4-90265790B380}" presName="Name19" presStyleLbl="parChTrans1D3" presStyleIdx="0" presStyleCnt="2"/>
      <dgm:spPr/>
    </dgm:pt>
    <dgm:pt modelId="{A6487026-3C3B-419E-B053-B3FC6E8FA3B3}" type="pres">
      <dgm:prSet presAssocID="{E7DF3789-E72B-1C44-8568-6B785F8C507C}" presName="Name21" presStyleCnt="0"/>
      <dgm:spPr/>
    </dgm:pt>
    <dgm:pt modelId="{6A61BF88-8158-4837-90B7-0E89C42CC621}" type="pres">
      <dgm:prSet presAssocID="{E7DF3789-E72B-1C44-8568-6B785F8C507C}" presName="level2Shape" presStyleLbl="node3" presStyleIdx="0" presStyleCnt="2" custScaleX="77142" custScaleY="62156" custLinFactNeighborX="20339" custLinFactNeighborY="-72390"/>
      <dgm:spPr/>
    </dgm:pt>
    <dgm:pt modelId="{7ABC37CD-657A-476D-8F6E-F02D1470A5A4}" type="pres">
      <dgm:prSet presAssocID="{E7DF3789-E72B-1C44-8568-6B785F8C507C}" presName="hierChild3" presStyleCnt="0"/>
      <dgm:spPr/>
    </dgm:pt>
    <dgm:pt modelId="{CED35374-D0EB-44A5-A95B-31491F6DDC0E}" type="pres">
      <dgm:prSet presAssocID="{F538BC7B-778C-5746-9D3E-13AF83A288C6}" presName="Name19" presStyleLbl="parChTrans1D3" presStyleIdx="1" presStyleCnt="2"/>
      <dgm:spPr/>
    </dgm:pt>
    <dgm:pt modelId="{A2DFE7AA-B870-46F7-9866-A82BC9533010}" type="pres">
      <dgm:prSet presAssocID="{B7F0CA31-468C-5F4A-B38E-0A1D5C4FACA8}" presName="Name21" presStyleCnt="0"/>
      <dgm:spPr/>
    </dgm:pt>
    <dgm:pt modelId="{67DAF252-8871-4140-8B96-B6D30CCF3E20}" type="pres">
      <dgm:prSet presAssocID="{B7F0CA31-468C-5F4A-B38E-0A1D5C4FACA8}" presName="level2Shape" presStyleLbl="node3" presStyleIdx="1" presStyleCnt="2" custScaleX="78974" custScaleY="61914" custLinFactNeighborX="-1475" custLinFactNeighborY="-71979"/>
      <dgm:spPr/>
    </dgm:pt>
    <dgm:pt modelId="{DC14FA63-7053-4279-978E-BBCE3871430E}" type="pres">
      <dgm:prSet presAssocID="{B7F0CA31-468C-5F4A-B38E-0A1D5C4FACA8}" presName="hierChild3" presStyleCnt="0"/>
      <dgm:spPr/>
    </dgm:pt>
    <dgm:pt modelId="{833D0F98-1BA9-4C02-9D43-DCBB2FFAB4C3}" type="pres">
      <dgm:prSet presAssocID="{B790CE78-7DD2-2F45-BEBB-E47A09F73656}" presName="bgShapesFlow" presStyleCnt="0"/>
      <dgm:spPr/>
    </dgm:pt>
  </dgm:ptLst>
  <dgm:cxnLst>
    <dgm:cxn modelId="{100EFC01-30BE-CB48-A242-CD7EA67C8E91}" srcId="{B1BB25B8-E55D-0341-B089-6B19A8F64B1E}" destId="{E7DF3789-E72B-1C44-8568-6B785F8C507C}" srcOrd="0" destOrd="0" parTransId="{03D36292-4B6A-9D4D-A8E4-90265790B380}" sibTransId="{5F542188-B935-1045-9886-F01EE6E22031}"/>
    <dgm:cxn modelId="{C65AD927-4EBE-4034-B19B-44FE1CDC6B62}" type="presOf" srcId="{B9132FCF-7B60-1E4E-B605-3D2A9BB996E2}" destId="{3B8F3259-87D6-4513-8EEB-D04B60139B0C}" srcOrd="0" destOrd="0" presId="urn:microsoft.com/office/officeart/2005/8/layout/hierarchy6"/>
    <dgm:cxn modelId="{FBB1C231-0D51-486F-B378-BF9CF5DC4420}" type="presOf" srcId="{B7F0CA31-468C-5F4A-B38E-0A1D5C4FACA8}" destId="{67DAF252-8871-4140-8B96-B6D30CCF3E20}" srcOrd="0" destOrd="0" presId="urn:microsoft.com/office/officeart/2005/8/layout/hierarchy6"/>
    <dgm:cxn modelId="{58C3C43C-47DE-439C-8497-1D457F5BC02F}" type="presOf" srcId="{63DF289B-410D-6C4B-BC2A-9286643D7F9B}" destId="{3E88948A-AB34-4F03-981B-2753271AB767}" srcOrd="0" destOrd="0" presId="urn:microsoft.com/office/officeart/2005/8/layout/hierarchy6"/>
    <dgm:cxn modelId="{822B5361-6102-E74D-962E-CDC143048B87}" srcId="{B1BB25B8-E55D-0341-B089-6B19A8F64B1E}" destId="{B7F0CA31-468C-5F4A-B38E-0A1D5C4FACA8}" srcOrd="1" destOrd="0" parTransId="{F538BC7B-778C-5746-9D3E-13AF83A288C6}" sibTransId="{3082CB96-80FA-E24D-82C3-E08FF3232553}"/>
    <dgm:cxn modelId="{29AF8F50-B175-46FD-8A2C-0ED19CEE5FA2}" type="presOf" srcId="{B790CE78-7DD2-2F45-BEBB-E47A09F73656}" destId="{FBFFFD02-79D0-4317-A5C2-86ADAAF61BEB}" srcOrd="0" destOrd="0" presId="urn:microsoft.com/office/officeart/2005/8/layout/hierarchy6"/>
    <dgm:cxn modelId="{C31DF079-0EC6-0F47-B2D6-E3DED7597FC2}" srcId="{B9132FCF-7B60-1E4E-B605-3D2A9BB996E2}" destId="{B1BB25B8-E55D-0341-B089-6B19A8F64B1E}" srcOrd="0" destOrd="0" parTransId="{63DF289B-410D-6C4B-BC2A-9286643D7F9B}" sibTransId="{614E33ED-9539-2640-B67E-81B61AFE1C21}"/>
    <dgm:cxn modelId="{7226C183-AB21-49C4-B060-D27A0EFA2326}" type="presOf" srcId="{03D36292-4B6A-9D4D-A8E4-90265790B380}" destId="{96B0C926-C1CB-4FC2-84CE-A1C89E425AA0}" srcOrd="0" destOrd="0" presId="urn:microsoft.com/office/officeart/2005/8/layout/hierarchy6"/>
    <dgm:cxn modelId="{09C7FCC7-0CA4-4524-94F1-C7D2DBD343AC}" type="presOf" srcId="{B1BB25B8-E55D-0341-B089-6B19A8F64B1E}" destId="{1072AE8E-AB4D-40B3-AC3B-B2A74B3B606E}" srcOrd="0" destOrd="0" presId="urn:microsoft.com/office/officeart/2005/8/layout/hierarchy6"/>
    <dgm:cxn modelId="{ACCB7FCD-0973-4EA0-A5EC-D62F40ADB87F}" type="presOf" srcId="{F538BC7B-778C-5746-9D3E-13AF83A288C6}" destId="{CED35374-D0EB-44A5-A95B-31491F6DDC0E}" srcOrd="0" destOrd="0" presId="urn:microsoft.com/office/officeart/2005/8/layout/hierarchy6"/>
    <dgm:cxn modelId="{174B27F8-547D-7041-B9FA-9CBC6B4EFBFB}" srcId="{B790CE78-7DD2-2F45-BEBB-E47A09F73656}" destId="{B9132FCF-7B60-1E4E-B605-3D2A9BB996E2}" srcOrd="0" destOrd="0" parTransId="{D18612ED-40C2-144B-A4F0-9E02013DF047}" sibTransId="{8D0A917C-579A-8A4A-A079-1751F17ADE04}"/>
    <dgm:cxn modelId="{758278FB-3343-42AD-84C5-4EF948F3B1EF}" type="presOf" srcId="{E7DF3789-E72B-1C44-8568-6B785F8C507C}" destId="{6A61BF88-8158-4837-90B7-0E89C42CC621}" srcOrd="0" destOrd="0" presId="urn:microsoft.com/office/officeart/2005/8/layout/hierarchy6"/>
    <dgm:cxn modelId="{06886BA8-6056-4CC2-9E7E-348CB9FD3E11}" type="presParOf" srcId="{FBFFFD02-79D0-4317-A5C2-86ADAAF61BEB}" destId="{A1A155B6-560D-497E-8413-13A02487A9AC}" srcOrd="0" destOrd="0" presId="urn:microsoft.com/office/officeart/2005/8/layout/hierarchy6"/>
    <dgm:cxn modelId="{A3C1018D-4606-42B4-A5B0-AACBE9FD7D43}" type="presParOf" srcId="{A1A155B6-560D-497E-8413-13A02487A9AC}" destId="{3208BD61-65B0-4725-84FA-DE9085C6A2BD}" srcOrd="0" destOrd="0" presId="urn:microsoft.com/office/officeart/2005/8/layout/hierarchy6"/>
    <dgm:cxn modelId="{CFE9F46F-C3EE-4327-BCC8-5441572E84CD}" type="presParOf" srcId="{3208BD61-65B0-4725-84FA-DE9085C6A2BD}" destId="{B81A65F3-7CAC-4FB4-BB5E-F1FA4DB0BA58}" srcOrd="0" destOrd="0" presId="urn:microsoft.com/office/officeart/2005/8/layout/hierarchy6"/>
    <dgm:cxn modelId="{21723FD5-4854-4D00-8AE8-3F1665C15C52}" type="presParOf" srcId="{B81A65F3-7CAC-4FB4-BB5E-F1FA4DB0BA58}" destId="{3B8F3259-87D6-4513-8EEB-D04B60139B0C}" srcOrd="0" destOrd="0" presId="urn:microsoft.com/office/officeart/2005/8/layout/hierarchy6"/>
    <dgm:cxn modelId="{FB11A3D1-FEF8-4631-BA3D-F3AC5A17B8B1}" type="presParOf" srcId="{B81A65F3-7CAC-4FB4-BB5E-F1FA4DB0BA58}" destId="{B9538BF7-4CDE-4279-A25B-E8F91AA1F3EA}" srcOrd="1" destOrd="0" presId="urn:microsoft.com/office/officeart/2005/8/layout/hierarchy6"/>
    <dgm:cxn modelId="{B14FF983-40A3-4616-8A26-9DD9B650CB29}" type="presParOf" srcId="{B9538BF7-4CDE-4279-A25B-E8F91AA1F3EA}" destId="{3E88948A-AB34-4F03-981B-2753271AB767}" srcOrd="0" destOrd="0" presId="urn:microsoft.com/office/officeart/2005/8/layout/hierarchy6"/>
    <dgm:cxn modelId="{61090108-7AD9-4FF2-9311-40E3A980EE21}" type="presParOf" srcId="{B9538BF7-4CDE-4279-A25B-E8F91AA1F3EA}" destId="{574B8E3D-81BD-41CA-B410-FC8C232EFD39}" srcOrd="1" destOrd="0" presId="urn:microsoft.com/office/officeart/2005/8/layout/hierarchy6"/>
    <dgm:cxn modelId="{B0178195-9CBD-470D-B444-BF80FD1BB65E}" type="presParOf" srcId="{574B8E3D-81BD-41CA-B410-FC8C232EFD39}" destId="{1072AE8E-AB4D-40B3-AC3B-B2A74B3B606E}" srcOrd="0" destOrd="0" presId="urn:microsoft.com/office/officeart/2005/8/layout/hierarchy6"/>
    <dgm:cxn modelId="{1BECF3C0-22C1-4C66-B4BB-D0D8CBA2EF15}" type="presParOf" srcId="{574B8E3D-81BD-41CA-B410-FC8C232EFD39}" destId="{7FBD5173-23FA-481C-ADE3-B9466EECA3B8}" srcOrd="1" destOrd="0" presId="urn:microsoft.com/office/officeart/2005/8/layout/hierarchy6"/>
    <dgm:cxn modelId="{8B0FE6C2-7022-4348-95D1-6997D706FC7A}" type="presParOf" srcId="{7FBD5173-23FA-481C-ADE3-B9466EECA3B8}" destId="{96B0C926-C1CB-4FC2-84CE-A1C89E425AA0}" srcOrd="0" destOrd="0" presId="urn:microsoft.com/office/officeart/2005/8/layout/hierarchy6"/>
    <dgm:cxn modelId="{7308FCF4-C36B-459D-B54F-BF86A1CEF762}" type="presParOf" srcId="{7FBD5173-23FA-481C-ADE3-B9466EECA3B8}" destId="{A6487026-3C3B-419E-B053-B3FC6E8FA3B3}" srcOrd="1" destOrd="0" presId="urn:microsoft.com/office/officeart/2005/8/layout/hierarchy6"/>
    <dgm:cxn modelId="{5B4A0A06-8C44-400D-8319-1B8784876980}" type="presParOf" srcId="{A6487026-3C3B-419E-B053-B3FC6E8FA3B3}" destId="{6A61BF88-8158-4837-90B7-0E89C42CC621}" srcOrd="0" destOrd="0" presId="urn:microsoft.com/office/officeart/2005/8/layout/hierarchy6"/>
    <dgm:cxn modelId="{74D22C8F-5FDF-4439-A5CE-954D8CC4E0C1}" type="presParOf" srcId="{A6487026-3C3B-419E-B053-B3FC6E8FA3B3}" destId="{7ABC37CD-657A-476D-8F6E-F02D1470A5A4}" srcOrd="1" destOrd="0" presId="urn:microsoft.com/office/officeart/2005/8/layout/hierarchy6"/>
    <dgm:cxn modelId="{CEC5D245-ECFA-4D63-AE91-005CB8D0CC08}" type="presParOf" srcId="{7FBD5173-23FA-481C-ADE3-B9466EECA3B8}" destId="{CED35374-D0EB-44A5-A95B-31491F6DDC0E}" srcOrd="2" destOrd="0" presId="urn:microsoft.com/office/officeart/2005/8/layout/hierarchy6"/>
    <dgm:cxn modelId="{EFD56867-52B7-4218-A424-D625ACE5DB67}" type="presParOf" srcId="{7FBD5173-23FA-481C-ADE3-B9466EECA3B8}" destId="{A2DFE7AA-B870-46F7-9866-A82BC9533010}" srcOrd="3" destOrd="0" presId="urn:microsoft.com/office/officeart/2005/8/layout/hierarchy6"/>
    <dgm:cxn modelId="{8A5530C4-08F6-411F-B4F6-A157CDD00851}" type="presParOf" srcId="{A2DFE7AA-B870-46F7-9866-A82BC9533010}" destId="{67DAF252-8871-4140-8B96-B6D30CCF3E20}" srcOrd="0" destOrd="0" presId="urn:microsoft.com/office/officeart/2005/8/layout/hierarchy6"/>
    <dgm:cxn modelId="{41D59F5B-4ED1-4A67-857C-647BE17FC92F}" type="presParOf" srcId="{A2DFE7AA-B870-46F7-9866-A82BC9533010}" destId="{DC14FA63-7053-4279-978E-BBCE3871430E}" srcOrd="1" destOrd="0" presId="urn:microsoft.com/office/officeart/2005/8/layout/hierarchy6"/>
    <dgm:cxn modelId="{8744F327-B34C-4E87-9F88-9D3438E48BF1}" type="presParOf" srcId="{FBFFFD02-79D0-4317-A5C2-86ADAAF61BEB}" destId="{833D0F98-1BA9-4C02-9D43-DCBB2FFAB4C3}" srcOrd="1" destOrd="0" presId="urn:microsoft.com/office/officeart/2005/8/layout/hierarchy6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F3259-87D6-4513-8EEB-D04B60139B0C}">
      <dsp:nvSpPr>
        <dsp:cNvPr id="0" name=""/>
        <dsp:cNvSpPr/>
      </dsp:nvSpPr>
      <dsp:spPr>
        <a:xfrm>
          <a:off x="1089189" y="207444"/>
          <a:ext cx="2053454" cy="1072336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Mixed Waste/Separately Collected </a:t>
          </a:r>
          <a:r>
            <a:rPr lang="en-GB" sz="1800" kern="1200" noProof="0">
              <a:solidFill>
                <a:schemeClr val="tx1"/>
              </a:solidFill>
              <a:latin typeface="Calibri"/>
              <a:ea typeface="+mn-ea"/>
              <a:cs typeface="+mn-cs"/>
            </a:rPr>
            <a:t>Biowaste</a:t>
          </a:r>
        </a:p>
      </dsp:txBody>
      <dsp:txXfrm>
        <a:off x="1120597" y="238852"/>
        <a:ext cx="1990638" cy="1009520"/>
      </dsp:txXfrm>
    </dsp:sp>
    <dsp:sp modelId="{3E88948A-AB34-4F03-981B-2753271AB767}">
      <dsp:nvSpPr>
        <dsp:cNvPr id="0" name=""/>
        <dsp:cNvSpPr/>
      </dsp:nvSpPr>
      <dsp:spPr>
        <a:xfrm>
          <a:off x="2066697" y="1279780"/>
          <a:ext cx="91440" cy="137595"/>
        </a:xfrm>
        <a:custGeom>
          <a:avLst/>
          <a:gdLst/>
          <a:ahLst/>
          <a:cxnLst/>
          <a:rect l="0" t="0" r="0" b="0"/>
          <a:pathLst>
            <a:path>
              <a:moveTo>
                <a:pt x="49218" y="0"/>
              </a:moveTo>
              <a:lnTo>
                <a:pt x="49218" y="68797"/>
              </a:lnTo>
              <a:lnTo>
                <a:pt x="45720" y="68797"/>
              </a:lnTo>
              <a:lnTo>
                <a:pt x="45720" y="137595"/>
              </a:lnTo>
            </a:path>
          </a:pathLst>
        </a:cu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2AE8E-AB4D-40B3-AC3B-B2A74B3B606E}">
      <dsp:nvSpPr>
        <dsp:cNvPr id="0" name=""/>
        <dsp:cNvSpPr/>
      </dsp:nvSpPr>
      <dsp:spPr>
        <a:xfrm>
          <a:off x="1467133" y="1417376"/>
          <a:ext cx="1290568" cy="71483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857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>
              <a:solidFill>
                <a:schemeClr val="tx1"/>
              </a:solidFill>
              <a:latin typeface="Calibri"/>
              <a:ea typeface="+mn-ea"/>
              <a:cs typeface="+mn-cs"/>
            </a:rPr>
            <a:t>Food Waste (FW) </a:t>
          </a:r>
        </a:p>
      </dsp:txBody>
      <dsp:txXfrm>
        <a:off x="1488070" y="1438313"/>
        <a:ext cx="1248694" cy="672964"/>
      </dsp:txXfrm>
    </dsp:sp>
    <dsp:sp modelId="{96B0C926-C1CB-4FC2-84CE-A1C89E425AA0}">
      <dsp:nvSpPr>
        <dsp:cNvPr id="0" name=""/>
        <dsp:cNvSpPr/>
      </dsp:nvSpPr>
      <dsp:spPr>
        <a:xfrm>
          <a:off x="1274125" y="2132214"/>
          <a:ext cx="838292" cy="395110"/>
        </a:xfrm>
        <a:custGeom>
          <a:avLst/>
          <a:gdLst/>
          <a:ahLst/>
          <a:cxnLst/>
          <a:rect l="0" t="0" r="0" b="0"/>
          <a:pathLst>
            <a:path>
              <a:moveTo>
                <a:pt x="838292" y="0"/>
              </a:moveTo>
              <a:lnTo>
                <a:pt x="838292" y="197555"/>
              </a:lnTo>
              <a:lnTo>
                <a:pt x="0" y="197555"/>
              </a:lnTo>
              <a:lnTo>
                <a:pt x="0" y="395110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1BF88-8158-4837-90B7-0E89C42CC621}">
      <dsp:nvSpPr>
        <dsp:cNvPr id="0" name=""/>
        <dsp:cNvSpPr/>
      </dsp:nvSpPr>
      <dsp:spPr>
        <a:xfrm>
          <a:off x="571247" y="2527324"/>
          <a:ext cx="1405755" cy="755110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GB" sz="1800" kern="1200" noProof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Originally </a:t>
          </a:r>
          <a:r>
            <a:rPr lang="en-GB" sz="1800" kern="1200" noProof="0">
              <a:solidFill>
                <a:schemeClr val="tx1"/>
              </a:solidFill>
              <a:latin typeface="Calibri"/>
              <a:ea typeface="+mn-ea"/>
              <a:cs typeface="+mn-cs"/>
            </a:rPr>
            <a:t>Inedible </a:t>
          </a:r>
          <a:r>
            <a:rPr lang="en-GB" sz="1800" kern="1200" noProof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FW</a:t>
          </a:r>
          <a:endParaRPr lang="en-GB" sz="1600" kern="1200" noProof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93363" y="2549440"/>
        <a:ext cx="1361523" cy="710878"/>
      </dsp:txXfrm>
    </dsp:sp>
    <dsp:sp modelId="{CED35374-D0EB-44A5-A95B-31491F6DDC0E}">
      <dsp:nvSpPr>
        <dsp:cNvPr id="0" name=""/>
        <dsp:cNvSpPr/>
      </dsp:nvSpPr>
      <dsp:spPr>
        <a:xfrm>
          <a:off x="2112417" y="2132214"/>
          <a:ext cx="733328" cy="400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051"/>
              </a:lnTo>
              <a:lnTo>
                <a:pt x="733328" y="200051"/>
              </a:lnTo>
              <a:lnTo>
                <a:pt x="733328" y="400103"/>
              </a:lnTo>
            </a:path>
          </a:pathLst>
        </a:custGeom>
        <a:noFill/>
        <a:ln w="9525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DAF252-8871-4140-8B96-B6D30CCF3E20}">
      <dsp:nvSpPr>
        <dsp:cNvPr id="0" name=""/>
        <dsp:cNvSpPr/>
      </dsp:nvSpPr>
      <dsp:spPr>
        <a:xfrm>
          <a:off x="2126176" y="2532317"/>
          <a:ext cx="1439139" cy="75217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8575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>
              <a:solidFill>
                <a:schemeClr val="tx1"/>
              </a:solidFill>
              <a:latin typeface="Calibri"/>
              <a:ea typeface="+mn-ea"/>
              <a:cs typeface="+mn-cs"/>
            </a:rPr>
            <a:t>Originally Edible FW</a:t>
          </a:r>
        </a:p>
      </dsp:txBody>
      <dsp:txXfrm>
        <a:off x="2148206" y="2554347"/>
        <a:ext cx="1395079" cy="708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91F95-897A-431E-9F8C-8CF6BFAE769A}" type="datetimeFigureOut">
              <a:rPr lang="fi-FI" smtClean="0"/>
              <a:t>22.11.2023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25C2A-4C3A-4305-921E-1B61B72147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0553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339B9-B6F2-4C8F-95C4-5FC2206AA5E8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4096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laatuketju.fi/laatuketju/gallery/main.php?g2_itemId=23" TargetMode="External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224" y="2036192"/>
            <a:ext cx="4022225" cy="2903494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2CEB6E3-6FFE-4679-85ED-C53932D04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224" y="5250802"/>
            <a:ext cx="4022225" cy="74371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Kuvan paikkamerkki 19">
            <a:extLst>
              <a:ext uri="{FF2B5EF4-FFF2-40B4-BE49-F238E27FC236}">
                <a16:creationId xmlns:a16="http://schemas.microsoft.com/office/drawing/2014/main" id="{64FABF65-AE4E-3473-F585-FF8B78E6F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2974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Picture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6C3E993-8156-9B96-32E2-C8F44DAAC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273" y="570392"/>
            <a:ext cx="1467562" cy="128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0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6F05764-F47E-4182-8A8D-5543727E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DC33-F91A-4317-806A-E8D2A3D7D178}" type="datetimeFigureOut">
              <a:rPr lang="fi-FI" smtClean="0"/>
              <a:t>22.11.2023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DE6F35-C599-4FDC-94CD-79B965E61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CA8D8B-9DB4-4AA6-BE02-4A96538AD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B13B-25DF-4FAF-8E4E-F9C761B2CC8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on paikkamerkki 1">
            <a:extLst>
              <a:ext uri="{FF2B5EF4-FFF2-40B4-BE49-F238E27FC236}">
                <a16:creationId xmlns:a16="http://schemas.microsoft.com/office/drawing/2014/main" id="{66694C03-9B77-407C-AC2F-5E79E066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502285"/>
            <a:ext cx="7163051" cy="945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B51C8E54-EF81-1F37-BE06-12412B6CB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21" y="1666754"/>
            <a:ext cx="7163051" cy="4337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Kuvan paikkamerkki 19">
            <a:extLst>
              <a:ext uri="{FF2B5EF4-FFF2-40B4-BE49-F238E27FC236}">
                <a16:creationId xmlns:a16="http://schemas.microsoft.com/office/drawing/2014/main" id="{6E67EC6A-ED36-296B-82B9-513E52B87C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8211" y="-16764"/>
            <a:ext cx="3864313" cy="6885398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64313" h="6862482">
                <a:moveTo>
                  <a:pt x="655470" y="0"/>
                </a:moveTo>
                <a:lnTo>
                  <a:pt x="3836880" y="13744"/>
                </a:lnTo>
                <a:cubicBezTo>
                  <a:pt x="3836880" y="2302732"/>
                  <a:pt x="3864313" y="4573494"/>
                  <a:pt x="3864313" y="6862482"/>
                </a:cubicBezTo>
                <a:lnTo>
                  <a:pt x="655470" y="6858000"/>
                </a:lnTo>
                <a:cubicBezTo>
                  <a:pt x="198236" y="5579539"/>
                  <a:pt x="0" y="4548402"/>
                  <a:pt x="0" y="3405402"/>
                </a:cubicBezTo>
                <a:cubicBezTo>
                  <a:pt x="0" y="2262402"/>
                  <a:pt x="220665" y="994916"/>
                  <a:pt x="6554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97630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A6D0-497F-467A-A99B-8F14B8531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502285"/>
            <a:ext cx="11114202" cy="960559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4ECE3B-2BEC-472F-BA88-61E7B2A7B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9621" y="1678329"/>
            <a:ext cx="5520179" cy="4402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D97C3FB-458B-4314-B96A-0894ADDCF33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199" y="1678329"/>
            <a:ext cx="5441623" cy="44024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Picture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482FBE7-C14D-47FC-8ADC-660EAC1FC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DC33-F91A-4317-806A-E8D2A3D7D178}" type="datetimeFigureOut">
              <a:rPr lang="fi-FI" smtClean="0"/>
              <a:t>22.11.2023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47F2A1D-C3E7-4235-8AA1-91BF70B2A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1FF258C-6C88-4542-9F0C-1F1C3DC8F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B13B-25DF-4FAF-8E4E-F9C761B2CC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9398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12415A-DB9B-42E4-A5C3-97EE87347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502285"/>
            <a:ext cx="11114202" cy="960559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D403B99-7888-4784-B215-C78ED4857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DC33-F91A-4317-806A-E8D2A3D7D178}" type="datetimeFigureOut">
              <a:rPr lang="fi-FI" smtClean="0"/>
              <a:t>22.11.2023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7E4F826-9079-4B80-8F0D-7B637F38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10F81C7-8E9F-4520-82EE-B8DE027F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B13B-25DF-4FAF-8E4E-F9C761B2CC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0518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7DA29C8-FE36-4248-8630-ADFA5D46E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DC33-F91A-4317-806A-E8D2A3D7D178}" type="datetimeFigureOut">
              <a:rPr lang="fi-FI" smtClean="0"/>
              <a:t>22.11.2023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B0696F0-FF2E-4CAF-9818-CA9A6F913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1663301-08FF-4402-94AD-D7317C7EB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B13B-25DF-4FAF-8E4E-F9C761B2CC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1216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274" y="1478280"/>
            <a:ext cx="4022225" cy="3855720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19">
            <a:extLst>
              <a:ext uri="{FF2B5EF4-FFF2-40B4-BE49-F238E27FC236}">
                <a16:creationId xmlns:a16="http://schemas.microsoft.com/office/drawing/2014/main" id="{A89B9699-12A3-E1DA-071C-6FE05676374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2974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99D3424-6D9C-D94E-94DE-531B93D2A4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681" y="6208549"/>
            <a:ext cx="4183148" cy="4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26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274" y="1478280"/>
            <a:ext cx="4022225" cy="3855720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Kuvan paikkamerkki 19">
            <a:extLst>
              <a:ext uri="{FF2B5EF4-FFF2-40B4-BE49-F238E27FC236}">
                <a16:creationId xmlns:a16="http://schemas.microsoft.com/office/drawing/2014/main" id="{DDC108F1-371D-49CA-7FB0-56B7DFB5079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12565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6E24D9E-7ED9-D811-6446-E6586A96F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681" y="6208549"/>
            <a:ext cx="4183148" cy="4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76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274" y="1478280"/>
            <a:ext cx="4022225" cy="3855720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Kuvan paikkamerkki 19">
            <a:extLst>
              <a:ext uri="{FF2B5EF4-FFF2-40B4-BE49-F238E27FC236}">
                <a16:creationId xmlns:a16="http://schemas.microsoft.com/office/drawing/2014/main" id="{D0120839-346F-63F6-959A-B6C321E3E7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12565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8F09971-CF15-3C4C-011D-CE5FD8CC88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681" y="6208549"/>
            <a:ext cx="4183148" cy="4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86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274" y="1478280"/>
            <a:ext cx="4022225" cy="3855720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Kuvan paikkamerkki 19">
            <a:extLst>
              <a:ext uri="{FF2B5EF4-FFF2-40B4-BE49-F238E27FC236}">
                <a16:creationId xmlns:a16="http://schemas.microsoft.com/office/drawing/2014/main" id="{D7AFCF0F-65BD-489D-0DB3-0CEC0D92D0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12565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35D75C7-7FD5-88B5-9CF2-BA17A224A1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681" y="6208549"/>
            <a:ext cx="4183148" cy="4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6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274" y="1478280"/>
            <a:ext cx="4022225" cy="3855720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Kuvan paikkamerkki 19">
            <a:extLst>
              <a:ext uri="{FF2B5EF4-FFF2-40B4-BE49-F238E27FC236}">
                <a16:creationId xmlns:a16="http://schemas.microsoft.com/office/drawing/2014/main" id="{24809C74-E802-6E55-9B67-B39FF3BF1A8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12565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83640F-371C-D52D-90AD-2468E55D10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681" y="6208549"/>
            <a:ext cx="4183148" cy="4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9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14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264" y="2127632"/>
            <a:ext cx="4022225" cy="2903494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2CEB6E3-6FFE-4679-85ED-C53932D04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64" y="5342242"/>
            <a:ext cx="4022225" cy="74371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Kuvan paikkamerkki 19">
            <a:extLst>
              <a:ext uri="{FF2B5EF4-FFF2-40B4-BE49-F238E27FC236}">
                <a16:creationId xmlns:a16="http://schemas.microsoft.com/office/drawing/2014/main" id="{64D03E03-5D96-FFD3-05AC-1E18D23D438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11287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E54FDB8-D830-AE45-7184-29EDFF6264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273" y="570392"/>
            <a:ext cx="1467562" cy="128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46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rans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274" y="1478280"/>
            <a:ext cx="4022225" cy="3855720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6F73EA3-EABF-4229-BA2C-61C161EA3042}"/>
              </a:ext>
            </a:extLst>
          </p:cNvPr>
          <p:cNvGrpSpPr/>
          <p:nvPr userDrawn="1"/>
        </p:nvGrpSpPr>
        <p:grpSpPr>
          <a:xfrm>
            <a:off x="458662" y="6221676"/>
            <a:ext cx="665647" cy="449656"/>
            <a:chOff x="343996" y="4687773"/>
            <a:chExt cx="499235" cy="33724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0DF6F94-1C01-4017-B5A2-6E081A3A3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A7E21A2-A367-41D8-B319-45926F139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3456A55-FDE8-4F50-978C-54A915BD0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51D23E0-A00F-4F8B-BF6C-DE5EFA7992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22009DC-FBC0-41C9-9432-382D5124C0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pic>
        <p:nvPicPr>
          <p:cNvPr id="11" name="Picture 2" descr="C:\Essi yleiset\LUKE töitä\Powerpoint-pohjat\Esityspohja 2019\c_natural_resources_white.png">
            <a:extLst>
              <a:ext uri="{FF2B5EF4-FFF2-40B4-BE49-F238E27FC236}">
                <a16:creationId xmlns:a16="http://schemas.microsoft.com/office/drawing/2014/main" id="{A0AC421C-69E8-46B3-B0F6-B4FED4813E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4266" y="6536788"/>
            <a:ext cx="2959689" cy="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695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sini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274" y="1478280"/>
            <a:ext cx="4022225" cy="3855720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32F8D12-FA6C-433B-907F-E70F710D6486}"/>
              </a:ext>
            </a:extLst>
          </p:cNvPr>
          <p:cNvGrpSpPr/>
          <p:nvPr userDrawn="1"/>
        </p:nvGrpSpPr>
        <p:grpSpPr>
          <a:xfrm>
            <a:off x="458662" y="6221676"/>
            <a:ext cx="665647" cy="449656"/>
            <a:chOff x="343996" y="4687773"/>
            <a:chExt cx="499235" cy="33724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18FF744-6EC2-4499-B710-5FBEE21A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744B1B5-813C-42B3-8C99-A1DD8000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76A77BE-5072-45A4-9254-2134820C6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DF4C6D6-EC27-4034-9681-55DE3C480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E7F0B41-D5EC-4E81-830B-02F1260020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pic>
        <p:nvPicPr>
          <p:cNvPr id="11" name="Picture 2" descr="C:\Essi yleiset\LUKE töitä\Powerpoint-pohjat\Esityspohja 2019\c_natural_resources_white.png">
            <a:extLst>
              <a:ext uri="{FF2B5EF4-FFF2-40B4-BE49-F238E27FC236}">
                <a16:creationId xmlns:a16="http://schemas.microsoft.com/office/drawing/2014/main" id="{13ADF2A8-C9C7-4E0E-B645-E1226211D0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4266" y="6536788"/>
            <a:ext cx="2959689" cy="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595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hreä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274" y="1478280"/>
            <a:ext cx="4022225" cy="3855720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947C22F-6AB5-4A0A-B93B-D7CDA22C5D46}"/>
              </a:ext>
            </a:extLst>
          </p:cNvPr>
          <p:cNvGrpSpPr/>
          <p:nvPr userDrawn="1"/>
        </p:nvGrpSpPr>
        <p:grpSpPr>
          <a:xfrm>
            <a:off x="458662" y="6221676"/>
            <a:ext cx="665647" cy="449656"/>
            <a:chOff x="343996" y="4687773"/>
            <a:chExt cx="499235" cy="33724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6972269-75BE-413F-9EC1-28EF0F25D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8AB8213-F81F-4556-AEB9-67B1454E2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F16BA0D-C9A8-4138-9197-82769A137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8A7049E-7DD4-4C4B-BB8D-9652035A07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77A55D1-2A89-4323-B31C-B381175145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pic>
        <p:nvPicPr>
          <p:cNvPr id="11" name="Picture 2" descr="C:\Essi yleiset\LUKE töitä\Powerpoint-pohjat\Esityspohja 2019\c_natural_resources_white.png">
            <a:extLst>
              <a:ext uri="{FF2B5EF4-FFF2-40B4-BE49-F238E27FC236}">
                <a16:creationId xmlns:a16="http://schemas.microsoft.com/office/drawing/2014/main" id="{CC96AEF2-3E63-4D74-A9CE-DA0CB693BB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4266" y="6536788"/>
            <a:ext cx="2959689" cy="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446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lehti vihreä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274" y="1478280"/>
            <a:ext cx="4022225" cy="3855720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F88A59F-F273-4E9F-8C1E-9248BCA83CAD}"/>
              </a:ext>
            </a:extLst>
          </p:cNvPr>
          <p:cNvGrpSpPr/>
          <p:nvPr userDrawn="1"/>
        </p:nvGrpSpPr>
        <p:grpSpPr>
          <a:xfrm>
            <a:off x="458662" y="6221676"/>
            <a:ext cx="665647" cy="449656"/>
            <a:chOff x="343996" y="4687773"/>
            <a:chExt cx="499235" cy="33724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3581C7F-2B0B-4A94-9011-30AEC1D76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4219FE6-27E9-40F7-9B4F-2D285FB3A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A4B4DAA-2FA3-435A-A654-2BBB87DA6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12EEE5A-8ACE-455C-951C-652F91E0B0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5197617-BF6E-4CDD-B168-D1DEB6A8FF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pic>
        <p:nvPicPr>
          <p:cNvPr id="11" name="Picture 2" descr="C:\Essi yleiset\LUKE töitä\Powerpoint-pohjat\Esityspohja 2019\c_natural_resources_white.png">
            <a:extLst>
              <a:ext uri="{FF2B5EF4-FFF2-40B4-BE49-F238E27FC236}">
                <a16:creationId xmlns:a16="http://schemas.microsoft.com/office/drawing/2014/main" id="{1230F38E-CA07-4897-96E3-0ED5F7BEC5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4266" y="6536788"/>
            <a:ext cx="2959689" cy="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38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E4A8B4-391A-4168-8396-5E9B5ABA0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274" y="1478280"/>
            <a:ext cx="4022225" cy="3855720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B1D1046C-2A7F-4C6B-8581-8886EAB814AE}"/>
              </a:ext>
            </a:extLst>
          </p:cNvPr>
          <p:cNvSpPr>
            <a:spLocks/>
          </p:cNvSpPr>
          <p:nvPr userDrawn="1"/>
        </p:nvSpPr>
        <p:spPr bwMode="auto">
          <a:xfrm>
            <a:off x="458661" y="6464775"/>
            <a:ext cx="133523" cy="216973"/>
          </a:xfrm>
          <a:custGeom>
            <a:avLst/>
            <a:gdLst>
              <a:gd name="T0" fmla="*/ 0 w 57"/>
              <a:gd name="T1" fmla="*/ 0 h 92"/>
              <a:gd name="T2" fmla="*/ 0 w 57"/>
              <a:gd name="T3" fmla="*/ 73 h 92"/>
              <a:gd name="T4" fmla="*/ 21 w 57"/>
              <a:gd name="T5" fmla="*/ 92 h 92"/>
              <a:gd name="T6" fmla="*/ 57 w 57"/>
              <a:gd name="T7" fmla="*/ 91 h 92"/>
              <a:gd name="T8" fmla="*/ 56 w 57"/>
              <a:gd name="T9" fmla="*/ 78 h 92"/>
              <a:gd name="T10" fmla="*/ 24 w 57"/>
              <a:gd name="T11" fmla="*/ 78 h 92"/>
              <a:gd name="T12" fmla="*/ 18 w 57"/>
              <a:gd name="T13" fmla="*/ 76 h 92"/>
              <a:gd name="T14" fmla="*/ 17 w 57"/>
              <a:gd name="T15" fmla="*/ 71 h 92"/>
              <a:gd name="T16" fmla="*/ 17 w 57"/>
              <a:gd name="T17" fmla="*/ 0 h 92"/>
              <a:gd name="T18" fmla="*/ 0 w 57"/>
              <a:gd name="T1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" h="92">
                <a:moveTo>
                  <a:pt x="0" y="0"/>
                </a:moveTo>
                <a:cubicBezTo>
                  <a:pt x="0" y="73"/>
                  <a:pt x="0" y="73"/>
                  <a:pt x="0" y="73"/>
                </a:cubicBezTo>
                <a:cubicBezTo>
                  <a:pt x="0" y="86"/>
                  <a:pt x="7" y="92"/>
                  <a:pt x="21" y="92"/>
                </a:cubicBezTo>
                <a:cubicBezTo>
                  <a:pt x="36" y="92"/>
                  <a:pt x="48" y="92"/>
                  <a:pt x="57" y="91"/>
                </a:cubicBezTo>
                <a:cubicBezTo>
                  <a:pt x="56" y="78"/>
                  <a:pt x="56" y="78"/>
                  <a:pt x="56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2" y="78"/>
                  <a:pt x="19" y="78"/>
                  <a:pt x="18" y="76"/>
                </a:cubicBezTo>
                <a:cubicBezTo>
                  <a:pt x="17" y="75"/>
                  <a:pt x="17" y="73"/>
                  <a:pt x="17" y="71"/>
                </a:cubicBezTo>
                <a:cubicBezTo>
                  <a:pt x="17" y="0"/>
                  <a:pt x="17" y="0"/>
                  <a:pt x="1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06CADCA9-35B9-4D24-9309-E97EE3727DC3}"/>
              </a:ext>
            </a:extLst>
          </p:cNvPr>
          <p:cNvSpPr>
            <a:spLocks/>
          </p:cNvSpPr>
          <p:nvPr userDrawn="1"/>
        </p:nvSpPr>
        <p:spPr bwMode="auto">
          <a:xfrm>
            <a:off x="602001" y="6527609"/>
            <a:ext cx="140395" cy="158067"/>
          </a:xfrm>
          <a:custGeom>
            <a:avLst/>
            <a:gdLst>
              <a:gd name="T0" fmla="*/ 44 w 60"/>
              <a:gd name="T1" fmla="*/ 0 h 67"/>
              <a:gd name="T2" fmla="*/ 44 w 60"/>
              <a:gd name="T3" fmla="*/ 46 h 67"/>
              <a:gd name="T4" fmla="*/ 25 w 60"/>
              <a:gd name="T5" fmla="*/ 53 h 67"/>
              <a:gd name="T6" fmla="*/ 18 w 60"/>
              <a:gd name="T7" fmla="*/ 51 h 67"/>
              <a:gd name="T8" fmla="*/ 17 w 60"/>
              <a:gd name="T9" fmla="*/ 44 h 67"/>
              <a:gd name="T10" fmla="*/ 17 w 60"/>
              <a:gd name="T11" fmla="*/ 0 h 67"/>
              <a:gd name="T12" fmla="*/ 0 w 60"/>
              <a:gd name="T13" fmla="*/ 0 h 67"/>
              <a:gd name="T14" fmla="*/ 0 w 60"/>
              <a:gd name="T15" fmla="*/ 49 h 67"/>
              <a:gd name="T16" fmla="*/ 18 w 60"/>
              <a:gd name="T17" fmla="*/ 67 h 67"/>
              <a:gd name="T18" fmla="*/ 46 w 60"/>
              <a:gd name="T19" fmla="*/ 56 h 67"/>
              <a:gd name="T20" fmla="*/ 47 w 60"/>
              <a:gd name="T21" fmla="*/ 65 h 67"/>
              <a:gd name="T22" fmla="*/ 60 w 60"/>
              <a:gd name="T23" fmla="*/ 65 h 67"/>
              <a:gd name="T24" fmla="*/ 60 w 60"/>
              <a:gd name="T25" fmla="*/ 0 h 67"/>
              <a:gd name="T26" fmla="*/ 44 w 60"/>
              <a:gd name="T2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0" h="67">
                <a:moveTo>
                  <a:pt x="44" y="0"/>
                </a:moveTo>
                <a:cubicBezTo>
                  <a:pt x="44" y="46"/>
                  <a:pt x="44" y="46"/>
                  <a:pt x="44" y="46"/>
                </a:cubicBezTo>
                <a:cubicBezTo>
                  <a:pt x="35" y="51"/>
                  <a:pt x="29" y="53"/>
                  <a:pt x="25" y="53"/>
                </a:cubicBezTo>
                <a:cubicBezTo>
                  <a:pt x="21" y="53"/>
                  <a:pt x="19" y="52"/>
                  <a:pt x="18" y="51"/>
                </a:cubicBezTo>
                <a:cubicBezTo>
                  <a:pt x="17" y="50"/>
                  <a:pt x="16" y="47"/>
                  <a:pt x="17" y="44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61"/>
                  <a:pt x="6" y="67"/>
                  <a:pt x="18" y="67"/>
                </a:cubicBezTo>
                <a:cubicBezTo>
                  <a:pt x="27" y="67"/>
                  <a:pt x="36" y="63"/>
                  <a:pt x="46" y="56"/>
                </a:cubicBezTo>
                <a:cubicBezTo>
                  <a:pt x="47" y="65"/>
                  <a:pt x="47" y="65"/>
                  <a:pt x="47" y="65"/>
                </a:cubicBezTo>
                <a:cubicBezTo>
                  <a:pt x="60" y="65"/>
                  <a:pt x="60" y="65"/>
                  <a:pt x="60" y="65"/>
                </a:cubicBezTo>
                <a:cubicBezTo>
                  <a:pt x="60" y="0"/>
                  <a:pt x="60" y="0"/>
                  <a:pt x="60" y="0"/>
                </a:cubicBezTo>
                <a:lnTo>
                  <a:pt x="44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452D8A6-33A1-4B9E-B5D0-7DE2D2A60C12}"/>
              </a:ext>
            </a:extLst>
          </p:cNvPr>
          <p:cNvSpPr>
            <a:spLocks/>
          </p:cNvSpPr>
          <p:nvPr userDrawn="1"/>
        </p:nvSpPr>
        <p:spPr bwMode="auto">
          <a:xfrm>
            <a:off x="770867" y="6464775"/>
            <a:ext cx="142359" cy="216973"/>
          </a:xfrm>
          <a:custGeom>
            <a:avLst/>
            <a:gdLst>
              <a:gd name="T0" fmla="*/ 43 w 61"/>
              <a:gd name="T1" fmla="*/ 92 h 92"/>
              <a:gd name="T2" fmla="*/ 61 w 61"/>
              <a:gd name="T3" fmla="*/ 92 h 92"/>
              <a:gd name="T4" fmla="*/ 41 w 61"/>
              <a:gd name="T5" fmla="*/ 62 h 92"/>
              <a:gd name="T6" fmla="*/ 35 w 61"/>
              <a:gd name="T7" fmla="*/ 56 h 92"/>
              <a:gd name="T8" fmla="*/ 35 w 61"/>
              <a:gd name="T9" fmla="*/ 55 h 92"/>
              <a:gd name="T10" fmla="*/ 41 w 61"/>
              <a:gd name="T11" fmla="*/ 50 h 92"/>
              <a:gd name="T12" fmla="*/ 59 w 61"/>
              <a:gd name="T13" fmla="*/ 27 h 92"/>
              <a:gd name="T14" fmla="*/ 41 w 61"/>
              <a:gd name="T15" fmla="*/ 27 h 92"/>
              <a:gd name="T16" fmla="*/ 23 w 61"/>
              <a:gd name="T17" fmla="*/ 50 h 92"/>
              <a:gd name="T18" fmla="*/ 16 w 61"/>
              <a:gd name="T19" fmla="*/ 50 h 92"/>
              <a:gd name="T20" fmla="*/ 17 w 61"/>
              <a:gd name="T21" fmla="*/ 39 h 92"/>
              <a:gd name="T22" fmla="*/ 17 w 61"/>
              <a:gd name="T23" fmla="*/ 0 h 92"/>
              <a:gd name="T24" fmla="*/ 0 w 61"/>
              <a:gd name="T25" fmla="*/ 0 h 92"/>
              <a:gd name="T26" fmla="*/ 0 w 61"/>
              <a:gd name="T27" fmla="*/ 92 h 92"/>
              <a:gd name="T28" fmla="*/ 16 w 61"/>
              <a:gd name="T29" fmla="*/ 92 h 92"/>
              <a:gd name="T30" fmla="*/ 16 w 61"/>
              <a:gd name="T31" fmla="*/ 71 h 92"/>
              <a:gd name="T32" fmla="*/ 16 w 61"/>
              <a:gd name="T33" fmla="*/ 61 h 92"/>
              <a:gd name="T34" fmla="*/ 23 w 61"/>
              <a:gd name="T35" fmla="*/ 61 h 92"/>
              <a:gd name="T36" fmla="*/ 43 w 61"/>
              <a:gd name="T37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1" h="92">
                <a:moveTo>
                  <a:pt x="43" y="92"/>
                </a:moveTo>
                <a:cubicBezTo>
                  <a:pt x="61" y="92"/>
                  <a:pt x="61" y="92"/>
                  <a:pt x="61" y="92"/>
                </a:cubicBezTo>
                <a:cubicBezTo>
                  <a:pt x="41" y="62"/>
                  <a:pt x="41" y="62"/>
                  <a:pt x="41" y="62"/>
                </a:cubicBezTo>
                <a:cubicBezTo>
                  <a:pt x="39" y="59"/>
                  <a:pt x="37" y="57"/>
                  <a:pt x="35" y="56"/>
                </a:cubicBezTo>
                <a:cubicBezTo>
                  <a:pt x="35" y="55"/>
                  <a:pt x="35" y="55"/>
                  <a:pt x="35" y="55"/>
                </a:cubicBezTo>
                <a:cubicBezTo>
                  <a:pt x="37" y="54"/>
                  <a:pt x="39" y="52"/>
                  <a:pt x="41" y="50"/>
                </a:cubicBezTo>
                <a:cubicBezTo>
                  <a:pt x="59" y="27"/>
                  <a:pt x="59" y="27"/>
                  <a:pt x="59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23" y="50"/>
                  <a:pt x="23" y="50"/>
                  <a:pt x="23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47"/>
                  <a:pt x="17" y="43"/>
                  <a:pt x="17" y="39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2"/>
                  <a:pt x="0" y="92"/>
                  <a:pt x="0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69"/>
                  <a:pt x="16" y="65"/>
                  <a:pt x="16" y="61"/>
                </a:cubicBezTo>
                <a:cubicBezTo>
                  <a:pt x="23" y="61"/>
                  <a:pt x="23" y="61"/>
                  <a:pt x="23" y="61"/>
                </a:cubicBezTo>
                <a:lnTo>
                  <a:pt x="43" y="9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B5E7106-1B2A-4AF0-9328-0D60CC3F987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8317" y="6523681"/>
            <a:ext cx="143340" cy="161995"/>
          </a:xfrm>
          <a:custGeom>
            <a:avLst/>
            <a:gdLst>
              <a:gd name="T0" fmla="*/ 61 w 61"/>
              <a:gd name="T1" fmla="*/ 23 h 69"/>
              <a:gd name="T2" fmla="*/ 54 w 61"/>
              <a:gd name="T3" fmla="*/ 6 h 69"/>
              <a:gd name="T4" fmla="*/ 31 w 61"/>
              <a:gd name="T5" fmla="*/ 0 h 69"/>
              <a:gd name="T6" fmla="*/ 7 w 61"/>
              <a:gd name="T7" fmla="*/ 8 h 69"/>
              <a:gd name="T8" fmla="*/ 0 w 61"/>
              <a:gd name="T9" fmla="*/ 34 h 69"/>
              <a:gd name="T10" fmla="*/ 7 w 61"/>
              <a:gd name="T11" fmla="*/ 61 h 69"/>
              <a:gd name="T12" fmla="*/ 32 w 61"/>
              <a:gd name="T13" fmla="*/ 69 h 69"/>
              <a:gd name="T14" fmla="*/ 59 w 61"/>
              <a:gd name="T15" fmla="*/ 64 h 69"/>
              <a:gd name="T16" fmla="*/ 58 w 61"/>
              <a:gd name="T17" fmla="*/ 54 h 69"/>
              <a:gd name="T18" fmla="*/ 34 w 61"/>
              <a:gd name="T19" fmla="*/ 55 h 69"/>
              <a:gd name="T20" fmla="*/ 22 w 61"/>
              <a:gd name="T21" fmla="*/ 53 h 69"/>
              <a:gd name="T22" fmla="*/ 17 w 61"/>
              <a:gd name="T23" fmla="*/ 41 h 69"/>
              <a:gd name="T24" fmla="*/ 44 w 61"/>
              <a:gd name="T25" fmla="*/ 41 h 69"/>
              <a:gd name="T26" fmla="*/ 61 w 61"/>
              <a:gd name="T27" fmla="*/ 23 h 69"/>
              <a:gd name="T28" fmla="*/ 45 w 61"/>
              <a:gd name="T29" fmla="*/ 22 h 69"/>
              <a:gd name="T30" fmla="*/ 39 w 61"/>
              <a:gd name="T31" fmla="*/ 30 h 69"/>
              <a:gd name="T32" fmla="*/ 17 w 61"/>
              <a:gd name="T33" fmla="*/ 30 h 69"/>
              <a:gd name="T34" fmla="*/ 20 w 61"/>
              <a:gd name="T35" fmla="*/ 16 h 69"/>
              <a:gd name="T36" fmla="*/ 32 w 61"/>
              <a:gd name="T37" fmla="*/ 13 h 69"/>
              <a:gd name="T38" fmla="*/ 42 w 61"/>
              <a:gd name="T39" fmla="*/ 15 h 69"/>
              <a:gd name="T40" fmla="*/ 45 w 61"/>
              <a:gd name="T41" fmla="*/ 2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" h="69">
                <a:moveTo>
                  <a:pt x="61" y="23"/>
                </a:moveTo>
                <a:cubicBezTo>
                  <a:pt x="61" y="15"/>
                  <a:pt x="59" y="9"/>
                  <a:pt x="54" y="6"/>
                </a:cubicBezTo>
                <a:cubicBezTo>
                  <a:pt x="49" y="2"/>
                  <a:pt x="42" y="0"/>
                  <a:pt x="31" y="0"/>
                </a:cubicBezTo>
                <a:cubicBezTo>
                  <a:pt x="20" y="0"/>
                  <a:pt x="12" y="3"/>
                  <a:pt x="7" y="8"/>
                </a:cubicBezTo>
                <a:cubicBezTo>
                  <a:pt x="2" y="13"/>
                  <a:pt x="0" y="22"/>
                  <a:pt x="0" y="34"/>
                </a:cubicBezTo>
                <a:cubicBezTo>
                  <a:pt x="0" y="47"/>
                  <a:pt x="2" y="55"/>
                  <a:pt x="7" y="61"/>
                </a:cubicBezTo>
                <a:cubicBezTo>
                  <a:pt x="12" y="66"/>
                  <a:pt x="21" y="69"/>
                  <a:pt x="32" y="69"/>
                </a:cubicBezTo>
                <a:cubicBezTo>
                  <a:pt x="44" y="69"/>
                  <a:pt x="53" y="67"/>
                  <a:pt x="59" y="64"/>
                </a:cubicBezTo>
                <a:cubicBezTo>
                  <a:pt x="58" y="54"/>
                  <a:pt x="58" y="54"/>
                  <a:pt x="58" y="54"/>
                </a:cubicBezTo>
                <a:cubicBezTo>
                  <a:pt x="49" y="55"/>
                  <a:pt x="41" y="55"/>
                  <a:pt x="34" y="55"/>
                </a:cubicBezTo>
                <a:cubicBezTo>
                  <a:pt x="29" y="55"/>
                  <a:pt x="24" y="54"/>
                  <a:pt x="22" y="53"/>
                </a:cubicBezTo>
                <a:cubicBezTo>
                  <a:pt x="19" y="51"/>
                  <a:pt x="18" y="47"/>
                  <a:pt x="17" y="41"/>
                </a:cubicBezTo>
                <a:cubicBezTo>
                  <a:pt x="44" y="41"/>
                  <a:pt x="44" y="41"/>
                  <a:pt x="44" y="41"/>
                </a:cubicBezTo>
                <a:cubicBezTo>
                  <a:pt x="55" y="41"/>
                  <a:pt x="61" y="35"/>
                  <a:pt x="61" y="23"/>
                </a:cubicBezTo>
                <a:moveTo>
                  <a:pt x="45" y="22"/>
                </a:moveTo>
                <a:cubicBezTo>
                  <a:pt x="45" y="27"/>
                  <a:pt x="43" y="30"/>
                  <a:pt x="39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3"/>
                  <a:pt x="18" y="19"/>
                  <a:pt x="20" y="16"/>
                </a:cubicBezTo>
                <a:cubicBezTo>
                  <a:pt x="22" y="14"/>
                  <a:pt x="26" y="13"/>
                  <a:pt x="32" y="13"/>
                </a:cubicBezTo>
                <a:cubicBezTo>
                  <a:pt x="37" y="13"/>
                  <a:pt x="40" y="13"/>
                  <a:pt x="42" y="15"/>
                </a:cubicBezTo>
                <a:cubicBezTo>
                  <a:pt x="44" y="16"/>
                  <a:pt x="45" y="19"/>
                  <a:pt x="45" y="22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BEB3163-15A2-4A45-A8B5-1A83EBEDC73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1737" y="6236021"/>
            <a:ext cx="292571" cy="272935"/>
          </a:xfrm>
          <a:custGeom>
            <a:avLst/>
            <a:gdLst>
              <a:gd name="T0" fmla="*/ 65 w 125"/>
              <a:gd name="T1" fmla="*/ 1 h 116"/>
              <a:gd name="T2" fmla="*/ 0 w 125"/>
              <a:gd name="T3" fmla="*/ 44 h 116"/>
              <a:gd name="T4" fmla="*/ 13 w 125"/>
              <a:gd name="T5" fmla="*/ 76 h 116"/>
              <a:gd name="T6" fmla="*/ 39 w 125"/>
              <a:gd name="T7" fmla="*/ 91 h 116"/>
              <a:gd name="T8" fmla="*/ 39 w 125"/>
              <a:gd name="T9" fmla="*/ 91 h 116"/>
              <a:gd name="T10" fmla="*/ 39 w 125"/>
              <a:gd name="T11" fmla="*/ 92 h 116"/>
              <a:gd name="T12" fmla="*/ 39 w 125"/>
              <a:gd name="T13" fmla="*/ 92 h 116"/>
              <a:gd name="T14" fmla="*/ 21 w 125"/>
              <a:gd name="T15" fmla="*/ 116 h 116"/>
              <a:gd name="T16" fmla="*/ 30 w 125"/>
              <a:gd name="T17" fmla="*/ 116 h 116"/>
              <a:gd name="T18" fmla="*/ 66 w 125"/>
              <a:gd name="T19" fmla="*/ 95 h 116"/>
              <a:gd name="T20" fmla="*/ 124 w 125"/>
              <a:gd name="T21" fmla="*/ 49 h 116"/>
              <a:gd name="T22" fmla="*/ 65 w 125"/>
              <a:gd name="T23" fmla="*/ 1 h 116"/>
              <a:gd name="T24" fmla="*/ 82 w 125"/>
              <a:gd name="T25" fmla="*/ 77 h 116"/>
              <a:gd name="T26" fmla="*/ 52 w 125"/>
              <a:gd name="T27" fmla="*/ 85 h 116"/>
              <a:gd name="T28" fmla="*/ 70 w 125"/>
              <a:gd name="T29" fmla="*/ 56 h 116"/>
              <a:gd name="T30" fmla="*/ 68 w 125"/>
              <a:gd name="T31" fmla="*/ 56 h 116"/>
              <a:gd name="T32" fmla="*/ 41 w 125"/>
              <a:gd name="T33" fmla="*/ 83 h 116"/>
              <a:gd name="T34" fmla="*/ 32 w 125"/>
              <a:gd name="T35" fmla="*/ 78 h 116"/>
              <a:gd name="T36" fmla="*/ 35 w 125"/>
              <a:gd name="T37" fmla="*/ 29 h 116"/>
              <a:gd name="T38" fmla="*/ 75 w 125"/>
              <a:gd name="T39" fmla="*/ 19 h 116"/>
              <a:gd name="T40" fmla="*/ 99 w 125"/>
              <a:gd name="T41" fmla="*/ 16 h 116"/>
              <a:gd name="T42" fmla="*/ 82 w 125"/>
              <a:gd name="T43" fmla="*/ 7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5" h="116">
                <a:moveTo>
                  <a:pt x="65" y="1"/>
                </a:moveTo>
                <a:cubicBezTo>
                  <a:pt x="30" y="0"/>
                  <a:pt x="1" y="19"/>
                  <a:pt x="0" y="44"/>
                </a:cubicBezTo>
                <a:cubicBezTo>
                  <a:pt x="0" y="56"/>
                  <a:pt x="3" y="67"/>
                  <a:pt x="13" y="76"/>
                </a:cubicBezTo>
                <a:cubicBezTo>
                  <a:pt x="26" y="89"/>
                  <a:pt x="39" y="91"/>
                  <a:pt x="39" y="91"/>
                </a:cubicBezTo>
                <a:cubicBezTo>
                  <a:pt x="39" y="91"/>
                  <a:pt x="39" y="91"/>
                  <a:pt x="39" y="91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8" y="93"/>
                  <a:pt x="21" y="116"/>
                  <a:pt x="21" y="116"/>
                </a:cubicBezTo>
                <a:cubicBezTo>
                  <a:pt x="30" y="116"/>
                  <a:pt x="30" y="116"/>
                  <a:pt x="30" y="116"/>
                </a:cubicBezTo>
                <a:cubicBezTo>
                  <a:pt x="39" y="109"/>
                  <a:pt x="60" y="95"/>
                  <a:pt x="66" y="95"/>
                </a:cubicBezTo>
                <a:cubicBezTo>
                  <a:pt x="104" y="94"/>
                  <a:pt x="124" y="70"/>
                  <a:pt x="124" y="49"/>
                </a:cubicBezTo>
                <a:cubicBezTo>
                  <a:pt x="125" y="24"/>
                  <a:pt x="100" y="3"/>
                  <a:pt x="65" y="1"/>
                </a:cubicBezTo>
                <a:close/>
                <a:moveTo>
                  <a:pt x="82" y="77"/>
                </a:moveTo>
                <a:cubicBezTo>
                  <a:pt x="74" y="83"/>
                  <a:pt x="62" y="86"/>
                  <a:pt x="52" y="85"/>
                </a:cubicBezTo>
                <a:cubicBezTo>
                  <a:pt x="60" y="71"/>
                  <a:pt x="70" y="56"/>
                  <a:pt x="70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5" y="59"/>
                  <a:pt x="52" y="69"/>
                  <a:pt x="41" y="83"/>
                </a:cubicBezTo>
                <a:cubicBezTo>
                  <a:pt x="37" y="82"/>
                  <a:pt x="34" y="80"/>
                  <a:pt x="32" y="78"/>
                </a:cubicBezTo>
                <a:cubicBezTo>
                  <a:pt x="17" y="65"/>
                  <a:pt x="20" y="41"/>
                  <a:pt x="35" y="29"/>
                </a:cubicBezTo>
                <a:cubicBezTo>
                  <a:pt x="47" y="19"/>
                  <a:pt x="62" y="19"/>
                  <a:pt x="75" y="19"/>
                </a:cubicBezTo>
                <a:cubicBezTo>
                  <a:pt x="89" y="19"/>
                  <a:pt x="99" y="16"/>
                  <a:pt x="99" y="16"/>
                </a:cubicBezTo>
                <a:cubicBezTo>
                  <a:pt x="99" y="16"/>
                  <a:pt x="108" y="56"/>
                  <a:pt x="82" y="7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2" descr="C:\Essi yleiset\LUKE töitä\Powerpoint-pohjat\Esityspohja 2019\c_natural_resources_grey.png">
            <a:extLst>
              <a:ext uri="{FF2B5EF4-FFF2-40B4-BE49-F238E27FC236}">
                <a16:creationId xmlns:a16="http://schemas.microsoft.com/office/drawing/2014/main" id="{7745CF84-C2C1-4DA6-A022-4E2A1950FE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629" y="6532256"/>
            <a:ext cx="2959687" cy="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827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BAC8A1-A83C-483D-8043-1EBB447C77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12375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"/>
          <p:cNvSpPr>
            <a:spLocks noGrp="1"/>
          </p:cNvSpPr>
          <p:nvPr>
            <p:ph type="dt" sz="half" idx="2"/>
          </p:nvPr>
        </p:nvSpPr>
        <p:spPr>
          <a:xfrm>
            <a:off x="10044927" y="6457047"/>
            <a:ext cx="1062461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14BA6D4-E5A4-4401-8D3D-034C13C00E0D}" type="datetime1">
              <a:rPr lang="fi-FI" smtClean="0"/>
              <a:t>22.11.2023</a:t>
            </a:fld>
            <a:endParaRPr lang="fi-FI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748D695-EFAC-4E50-A090-552ABE8F14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8" y="1614153"/>
            <a:ext cx="11263085" cy="43675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A20DA4BC-C5D1-451C-B99C-E2BA6A8E3EE8}"/>
              </a:ext>
            </a:extLst>
          </p:cNvPr>
          <p:cNvSpPr>
            <a:spLocks/>
          </p:cNvSpPr>
          <p:nvPr userDrawn="1"/>
        </p:nvSpPr>
        <p:spPr bwMode="auto">
          <a:xfrm>
            <a:off x="458661" y="6464775"/>
            <a:ext cx="133523" cy="216973"/>
          </a:xfrm>
          <a:custGeom>
            <a:avLst/>
            <a:gdLst>
              <a:gd name="T0" fmla="*/ 0 w 57"/>
              <a:gd name="T1" fmla="*/ 0 h 92"/>
              <a:gd name="T2" fmla="*/ 0 w 57"/>
              <a:gd name="T3" fmla="*/ 73 h 92"/>
              <a:gd name="T4" fmla="*/ 21 w 57"/>
              <a:gd name="T5" fmla="*/ 92 h 92"/>
              <a:gd name="T6" fmla="*/ 57 w 57"/>
              <a:gd name="T7" fmla="*/ 91 h 92"/>
              <a:gd name="T8" fmla="*/ 56 w 57"/>
              <a:gd name="T9" fmla="*/ 78 h 92"/>
              <a:gd name="T10" fmla="*/ 24 w 57"/>
              <a:gd name="T11" fmla="*/ 78 h 92"/>
              <a:gd name="T12" fmla="*/ 18 w 57"/>
              <a:gd name="T13" fmla="*/ 76 h 92"/>
              <a:gd name="T14" fmla="*/ 17 w 57"/>
              <a:gd name="T15" fmla="*/ 71 h 92"/>
              <a:gd name="T16" fmla="*/ 17 w 57"/>
              <a:gd name="T17" fmla="*/ 0 h 92"/>
              <a:gd name="T18" fmla="*/ 0 w 57"/>
              <a:gd name="T1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" h="92">
                <a:moveTo>
                  <a:pt x="0" y="0"/>
                </a:moveTo>
                <a:cubicBezTo>
                  <a:pt x="0" y="73"/>
                  <a:pt x="0" y="73"/>
                  <a:pt x="0" y="73"/>
                </a:cubicBezTo>
                <a:cubicBezTo>
                  <a:pt x="0" y="86"/>
                  <a:pt x="7" y="92"/>
                  <a:pt x="21" y="92"/>
                </a:cubicBezTo>
                <a:cubicBezTo>
                  <a:pt x="36" y="92"/>
                  <a:pt x="48" y="92"/>
                  <a:pt x="57" y="91"/>
                </a:cubicBezTo>
                <a:cubicBezTo>
                  <a:pt x="56" y="78"/>
                  <a:pt x="56" y="78"/>
                  <a:pt x="56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2" y="78"/>
                  <a:pt x="19" y="78"/>
                  <a:pt x="18" y="76"/>
                </a:cubicBezTo>
                <a:cubicBezTo>
                  <a:pt x="17" y="75"/>
                  <a:pt x="17" y="73"/>
                  <a:pt x="17" y="71"/>
                </a:cubicBezTo>
                <a:cubicBezTo>
                  <a:pt x="17" y="0"/>
                  <a:pt x="17" y="0"/>
                  <a:pt x="1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F144F034-BB0B-49F1-B9C7-AB1E3700BA4A}"/>
              </a:ext>
            </a:extLst>
          </p:cNvPr>
          <p:cNvSpPr>
            <a:spLocks/>
          </p:cNvSpPr>
          <p:nvPr userDrawn="1"/>
        </p:nvSpPr>
        <p:spPr bwMode="auto">
          <a:xfrm>
            <a:off x="602001" y="6527609"/>
            <a:ext cx="140395" cy="158067"/>
          </a:xfrm>
          <a:custGeom>
            <a:avLst/>
            <a:gdLst>
              <a:gd name="T0" fmla="*/ 44 w 60"/>
              <a:gd name="T1" fmla="*/ 0 h 67"/>
              <a:gd name="T2" fmla="*/ 44 w 60"/>
              <a:gd name="T3" fmla="*/ 46 h 67"/>
              <a:gd name="T4" fmla="*/ 25 w 60"/>
              <a:gd name="T5" fmla="*/ 53 h 67"/>
              <a:gd name="T6" fmla="*/ 18 w 60"/>
              <a:gd name="T7" fmla="*/ 51 h 67"/>
              <a:gd name="T8" fmla="*/ 17 w 60"/>
              <a:gd name="T9" fmla="*/ 44 h 67"/>
              <a:gd name="T10" fmla="*/ 17 w 60"/>
              <a:gd name="T11" fmla="*/ 0 h 67"/>
              <a:gd name="T12" fmla="*/ 0 w 60"/>
              <a:gd name="T13" fmla="*/ 0 h 67"/>
              <a:gd name="T14" fmla="*/ 0 w 60"/>
              <a:gd name="T15" fmla="*/ 49 h 67"/>
              <a:gd name="T16" fmla="*/ 18 w 60"/>
              <a:gd name="T17" fmla="*/ 67 h 67"/>
              <a:gd name="T18" fmla="*/ 46 w 60"/>
              <a:gd name="T19" fmla="*/ 56 h 67"/>
              <a:gd name="T20" fmla="*/ 47 w 60"/>
              <a:gd name="T21" fmla="*/ 65 h 67"/>
              <a:gd name="T22" fmla="*/ 60 w 60"/>
              <a:gd name="T23" fmla="*/ 65 h 67"/>
              <a:gd name="T24" fmla="*/ 60 w 60"/>
              <a:gd name="T25" fmla="*/ 0 h 67"/>
              <a:gd name="T26" fmla="*/ 44 w 60"/>
              <a:gd name="T2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0" h="67">
                <a:moveTo>
                  <a:pt x="44" y="0"/>
                </a:moveTo>
                <a:cubicBezTo>
                  <a:pt x="44" y="46"/>
                  <a:pt x="44" y="46"/>
                  <a:pt x="44" y="46"/>
                </a:cubicBezTo>
                <a:cubicBezTo>
                  <a:pt x="35" y="51"/>
                  <a:pt x="29" y="53"/>
                  <a:pt x="25" y="53"/>
                </a:cubicBezTo>
                <a:cubicBezTo>
                  <a:pt x="21" y="53"/>
                  <a:pt x="19" y="52"/>
                  <a:pt x="18" y="51"/>
                </a:cubicBezTo>
                <a:cubicBezTo>
                  <a:pt x="17" y="50"/>
                  <a:pt x="16" y="47"/>
                  <a:pt x="17" y="44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61"/>
                  <a:pt x="6" y="67"/>
                  <a:pt x="18" y="67"/>
                </a:cubicBezTo>
                <a:cubicBezTo>
                  <a:pt x="27" y="67"/>
                  <a:pt x="36" y="63"/>
                  <a:pt x="46" y="56"/>
                </a:cubicBezTo>
                <a:cubicBezTo>
                  <a:pt x="47" y="65"/>
                  <a:pt x="47" y="65"/>
                  <a:pt x="47" y="65"/>
                </a:cubicBezTo>
                <a:cubicBezTo>
                  <a:pt x="60" y="65"/>
                  <a:pt x="60" y="65"/>
                  <a:pt x="60" y="65"/>
                </a:cubicBezTo>
                <a:cubicBezTo>
                  <a:pt x="60" y="0"/>
                  <a:pt x="60" y="0"/>
                  <a:pt x="60" y="0"/>
                </a:cubicBezTo>
                <a:lnTo>
                  <a:pt x="44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97D64070-E7F7-4E60-B850-F41FA0981D77}"/>
              </a:ext>
            </a:extLst>
          </p:cNvPr>
          <p:cNvSpPr>
            <a:spLocks/>
          </p:cNvSpPr>
          <p:nvPr userDrawn="1"/>
        </p:nvSpPr>
        <p:spPr bwMode="auto">
          <a:xfrm>
            <a:off x="770867" y="6464775"/>
            <a:ext cx="142359" cy="216973"/>
          </a:xfrm>
          <a:custGeom>
            <a:avLst/>
            <a:gdLst>
              <a:gd name="T0" fmla="*/ 43 w 61"/>
              <a:gd name="T1" fmla="*/ 92 h 92"/>
              <a:gd name="T2" fmla="*/ 61 w 61"/>
              <a:gd name="T3" fmla="*/ 92 h 92"/>
              <a:gd name="T4" fmla="*/ 41 w 61"/>
              <a:gd name="T5" fmla="*/ 62 h 92"/>
              <a:gd name="T6" fmla="*/ 35 w 61"/>
              <a:gd name="T7" fmla="*/ 56 h 92"/>
              <a:gd name="T8" fmla="*/ 35 w 61"/>
              <a:gd name="T9" fmla="*/ 55 h 92"/>
              <a:gd name="T10" fmla="*/ 41 w 61"/>
              <a:gd name="T11" fmla="*/ 50 h 92"/>
              <a:gd name="T12" fmla="*/ 59 w 61"/>
              <a:gd name="T13" fmla="*/ 27 h 92"/>
              <a:gd name="T14" fmla="*/ 41 w 61"/>
              <a:gd name="T15" fmla="*/ 27 h 92"/>
              <a:gd name="T16" fmla="*/ 23 w 61"/>
              <a:gd name="T17" fmla="*/ 50 h 92"/>
              <a:gd name="T18" fmla="*/ 16 w 61"/>
              <a:gd name="T19" fmla="*/ 50 h 92"/>
              <a:gd name="T20" fmla="*/ 17 w 61"/>
              <a:gd name="T21" fmla="*/ 39 h 92"/>
              <a:gd name="T22" fmla="*/ 17 w 61"/>
              <a:gd name="T23" fmla="*/ 0 h 92"/>
              <a:gd name="T24" fmla="*/ 0 w 61"/>
              <a:gd name="T25" fmla="*/ 0 h 92"/>
              <a:gd name="T26" fmla="*/ 0 w 61"/>
              <a:gd name="T27" fmla="*/ 92 h 92"/>
              <a:gd name="T28" fmla="*/ 16 w 61"/>
              <a:gd name="T29" fmla="*/ 92 h 92"/>
              <a:gd name="T30" fmla="*/ 16 w 61"/>
              <a:gd name="T31" fmla="*/ 71 h 92"/>
              <a:gd name="T32" fmla="*/ 16 w 61"/>
              <a:gd name="T33" fmla="*/ 61 h 92"/>
              <a:gd name="T34" fmla="*/ 23 w 61"/>
              <a:gd name="T35" fmla="*/ 61 h 92"/>
              <a:gd name="T36" fmla="*/ 43 w 61"/>
              <a:gd name="T37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1" h="92">
                <a:moveTo>
                  <a:pt x="43" y="92"/>
                </a:moveTo>
                <a:cubicBezTo>
                  <a:pt x="61" y="92"/>
                  <a:pt x="61" y="92"/>
                  <a:pt x="61" y="92"/>
                </a:cubicBezTo>
                <a:cubicBezTo>
                  <a:pt x="41" y="62"/>
                  <a:pt x="41" y="62"/>
                  <a:pt x="41" y="62"/>
                </a:cubicBezTo>
                <a:cubicBezTo>
                  <a:pt x="39" y="59"/>
                  <a:pt x="37" y="57"/>
                  <a:pt x="35" y="56"/>
                </a:cubicBezTo>
                <a:cubicBezTo>
                  <a:pt x="35" y="55"/>
                  <a:pt x="35" y="55"/>
                  <a:pt x="35" y="55"/>
                </a:cubicBezTo>
                <a:cubicBezTo>
                  <a:pt x="37" y="54"/>
                  <a:pt x="39" y="52"/>
                  <a:pt x="41" y="50"/>
                </a:cubicBezTo>
                <a:cubicBezTo>
                  <a:pt x="59" y="27"/>
                  <a:pt x="59" y="27"/>
                  <a:pt x="59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23" y="50"/>
                  <a:pt x="23" y="50"/>
                  <a:pt x="23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47"/>
                  <a:pt x="17" y="43"/>
                  <a:pt x="17" y="39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2"/>
                  <a:pt x="0" y="92"/>
                  <a:pt x="0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69"/>
                  <a:pt x="16" y="65"/>
                  <a:pt x="16" y="61"/>
                </a:cubicBezTo>
                <a:cubicBezTo>
                  <a:pt x="23" y="61"/>
                  <a:pt x="23" y="61"/>
                  <a:pt x="23" y="61"/>
                </a:cubicBezTo>
                <a:lnTo>
                  <a:pt x="43" y="9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F14B8C7-AA7A-4A6B-BA99-5C6FBFD08F0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8317" y="6523681"/>
            <a:ext cx="143340" cy="161995"/>
          </a:xfrm>
          <a:custGeom>
            <a:avLst/>
            <a:gdLst>
              <a:gd name="T0" fmla="*/ 61 w 61"/>
              <a:gd name="T1" fmla="*/ 23 h 69"/>
              <a:gd name="T2" fmla="*/ 54 w 61"/>
              <a:gd name="T3" fmla="*/ 6 h 69"/>
              <a:gd name="T4" fmla="*/ 31 w 61"/>
              <a:gd name="T5" fmla="*/ 0 h 69"/>
              <a:gd name="T6" fmla="*/ 7 w 61"/>
              <a:gd name="T7" fmla="*/ 8 h 69"/>
              <a:gd name="T8" fmla="*/ 0 w 61"/>
              <a:gd name="T9" fmla="*/ 34 h 69"/>
              <a:gd name="T10" fmla="*/ 7 w 61"/>
              <a:gd name="T11" fmla="*/ 61 h 69"/>
              <a:gd name="T12" fmla="*/ 32 w 61"/>
              <a:gd name="T13" fmla="*/ 69 h 69"/>
              <a:gd name="T14" fmla="*/ 59 w 61"/>
              <a:gd name="T15" fmla="*/ 64 h 69"/>
              <a:gd name="T16" fmla="*/ 58 w 61"/>
              <a:gd name="T17" fmla="*/ 54 h 69"/>
              <a:gd name="T18" fmla="*/ 34 w 61"/>
              <a:gd name="T19" fmla="*/ 55 h 69"/>
              <a:gd name="T20" fmla="*/ 22 w 61"/>
              <a:gd name="T21" fmla="*/ 53 h 69"/>
              <a:gd name="T22" fmla="*/ 17 w 61"/>
              <a:gd name="T23" fmla="*/ 41 h 69"/>
              <a:gd name="T24" fmla="*/ 44 w 61"/>
              <a:gd name="T25" fmla="*/ 41 h 69"/>
              <a:gd name="T26" fmla="*/ 61 w 61"/>
              <a:gd name="T27" fmla="*/ 23 h 69"/>
              <a:gd name="T28" fmla="*/ 45 w 61"/>
              <a:gd name="T29" fmla="*/ 22 h 69"/>
              <a:gd name="T30" fmla="*/ 39 w 61"/>
              <a:gd name="T31" fmla="*/ 30 h 69"/>
              <a:gd name="T32" fmla="*/ 17 w 61"/>
              <a:gd name="T33" fmla="*/ 30 h 69"/>
              <a:gd name="T34" fmla="*/ 20 w 61"/>
              <a:gd name="T35" fmla="*/ 16 h 69"/>
              <a:gd name="T36" fmla="*/ 32 w 61"/>
              <a:gd name="T37" fmla="*/ 13 h 69"/>
              <a:gd name="T38" fmla="*/ 42 w 61"/>
              <a:gd name="T39" fmla="*/ 15 h 69"/>
              <a:gd name="T40" fmla="*/ 45 w 61"/>
              <a:gd name="T41" fmla="*/ 2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" h="69">
                <a:moveTo>
                  <a:pt x="61" y="23"/>
                </a:moveTo>
                <a:cubicBezTo>
                  <a:pt x="61" y="15"/>
                  <a:pt x="59" y="9"/>
                  <a:pt x="54" y="6"/>
                </a:cubicBezTo>
                <a:cubicBezTo>
                  <a:pt x="49" y="2"/>
                  <a:pt x="42" y="0"/>
                  <a:pt x="31" y="0"/>
                </a:cubicBezTo>
                <a:cubicBezTo>
                  <a:pt x="20" y="0"/>
                  <a:pt x="12" y="3"/>
                  <a:pt x="7" y="8"/>
                </a:cubicBezTo>
                <a:cubicBezTo>
                  <a:pt x="2" y="13"/>
                  <a:pt x="0" y="22"/>
                  <a:pt x="0" y="34"/>
                </a:cubicBezTo>
                <a:cubicBezTo>
                  <a:pt x="0" y="47"/>
                  <a:pt x="2" y="55"/>
                  <a:pt x="7" y="61"/>
                </a:cubicBezTo>
                <a:cubicBezTo>
                  <a:pt x="12" y="66"/>
                  <a:pt x="21" y="69"/>
                  <a:pt x="32" y="69"/>
                </a:cubicBezTo>
                <a:cubicBezTo>
                  <a:pt x="44" y="69"/>
                  <a:pt x="53" y="67"/>
                  <a:pt x="59" y="64"/>
                </a:cubicBezTo>
                <a:cubicBezTo>
                  <a:pt x="58" y="54"/>
                  <a:pt x="58" y="54"/>
                  <a:pt x="58" y="54"/>
                </a:cubicBezTo>
                <a:cubicBezTo>
                  <a:pt x="49" y="55"/>
                  <a:pt x="41" y="55"/>
                  <a:pt x="34" y="55"/>
                </a:cubicBezTo>
                <a:cubicBezTo>
                  <a:pt x="29" y="55"/>
                  <a:pt x="24" y="54"/>
                  <a:pt x="22" y="53"/>
                </a:cubicBezTo>
                <a:cubicBezTo>
                  <a:pt x="19" y="51"/>
                  <a:pt x="18" y="47"/>
                  <a:pt x="17" y="41"/>
                </a:cubicBezTo>
                <a:cubicBezTo>
                  <a:pt x="44" y="41"/>
                  <a:pt x="44" y="41"/>
                  <a:pt x="44" y="41"/>
                </a:cubicBezTo>
                <a:cubicBezTo>
                  <a:pt x="55" y="41"/>
                  <a:pt x="61" y="35"/>
                  <a:pt x="61" y="23"/>
                </a:cubicBezTo>
                <a:moveTo>
                  <a:pt x="45" y="22"/>
                </a:moveTo>
                <a:cubicBezTo>
                  <a:pt x="45" y="27"/>
                  <a:pt x="43" y="30"/>
                  <a:pt x="39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3"/>
                  <a:pt x="18" y="19"/>
                  <a:pt x="20" y="16"/>
                </a:cubicBezTo>
                <a:cubicBezTo>
                  <a:pt x="22" y="14"/>
                  <a:pt x="26" y="13"/>
                  <a:pt x="32" y="13"/>
                </a:cubicBezTo>
                <a:cubicBezTo>
                  <a:pt x="37" y="13"/>
                  <a:pt x="40" y="13"/>
                  <a:pt x="42" y="15"/>
                </a:cubicBezTo>
                <a:cubicBezTo>
                  <a:pt x="44" y="16"/>
                  <a:pt x="45" y="19"/>
                  <a:pt x="45" y="22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50E33ED2-5D28-4346-84C3-123D5C1507F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1737" y="6236021"/>
            <a:ext cx="292571" cy="272935"/>
          </a:xfrm>
          <a:custGeom>
            <a:avLst/>
            <a:gdLst>
              <a:gd name="T0" fmla="*/ 65 w 125"/>
              <a:gd name="T1" fmla="*/ 1 h 116"/>
              <a:gd name="T2" fmla="*/ 0 w 125"/>
              <a:gd name="T3" fmla="*/ 44 h 116"/>
              <a:gd name="T4" fmla="*/ 13 w 125"/>
              <a:gd name="T5" fmla="*/ 76 h 116"/>
              <a:gd name="T6" fmla="*/ 39 w 125"/>
              <a:gd name="T7" fmla="*/ 91 h 116"/>
              <a:gd name="T8" fmla="*/ 39 w 125"/>
              <a:gd name="T9" fmla="*/ 91 h 116"/>
              <a:gd name="T10" fmla="*/ 39 w 125"/>
              <a:gd name="T11" fmla="*/ 92 h 116"/>
              <a:gd name="T12" fmla="*/ 39 w 125"/>
              <a:gd name="T13" fmla="*/ 92 h 116"/>
              <a:gd name="T14" fmla="*/ 21 w 125"/>
              <a:gd name="T15" fmla="*/ 116 h 116"/>
              <a:gd name="T16" fmla="*/ 30 w 125"/>
              <a:gd name="T17" fmla="*/ 116 h 116"/>
              <a:gd name="T18" fmla="*/ 66 w 125"/>
              <a:gd name="T19" fmla="*/ 95 h 116"/>
              <a:gd name="T20" fmla="*/ 124 w 125"/>
              <a:gd name="T21" fmla="*/ 49 h 116"/>
              <a:gd name="T22" fmla="*/ 65 w 125"/>
              <a:gd name="T23" fmla="*/ 1 h 116"/>
              <a:gd name="T24" fmla="*/ 82 w 125"/>
              <a:gd name="T25" fmla="*/ 77 h 116"/>
              <a:gd name="T26" fmla="*/ 52 w 125"/>
              <a:gd name="T27" fmla="*/ 85 h 116"/>
              <a:gd name="T28" fmla="*/ 70 w 125"/>
              <a:gd name="T29" fmla="*/ 56 h 116"/>
              <a:gd name="T30" fmla="*/ 68 w 125"/>
              <a:gd name="T31" fmla="*/ 56 h 116"/>
              <a:gd name="T32" fmla="*/ 41 w 125"/>
              <a:gd name="T33" fmla="*/ 83 h 116"/>
              <a:gd name="T34" fmla="*/ 32 w 125"/>
              <a:gd name="T35" fmla="*/ 78 h 116"/>
              <a:gd name="T36" fmla="*/ 35 w 125"/>
              <a:gd name="T37" fmla="*/ 29 h 116"/>
              <a:gd name="T38" fmla="*/ 75 w 125"/>
              <a:gd name="T39" fmla="*/ 19 h 116"/>
              <a:gd name="T40" fmla="*/ 99 w 125"/>
              <a:gd name="T41" fmla="*/ 16 h 116"/>
              <a:gd name="T42" fmla="*/ 82 w 125"/>
              <a:gd name="T43" fmla="*/ 7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5" h="116">
                <a:moveTo>
                  <a:pt x="65" y="1"/>
                </a:moveTo>
                <a:cubicBezTo>
                  <a:pt x="30" y="0"/>
                  <a:pt x="1" y="19"/>
                  <a:pt x="0" y="44"/>
                </a:cubicBezTo>
                <a:cubicBezTo>
                  <a:pt x="0" y="56"/>
                  <a:pt x="3" y="67"/>
                  <a:pt x="13" y="76"/>
                </a:cubicBezTo>
                <a:cubicBezTo>
                  <a:pt x="26" y="89"/>
                  <a:pt x="39" y="91"/>
                  <a:pt x="39" y="91"/>
                </a:cubicBezTo>
                <a:cubicBezTo>
                  <a:pt x="39" y="91"/>
                  <a:pt x="39" y="91"/>
                  <a:pt x="39" y="91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8" y="93"/>
                  <a:pt x="21" y="116"/>
                  <a:pt x="21" y="116"/>
                </a:cubicBezTo>
                <a:cubicBezTo>
                  <a:pt x="30" y="116"/>
                  <a:pt x="30" y="116"/>
                  <a:pt x="30" y="116"/>
                </a:cubicBezTo>
                <a:cubicBezTo>
                  <a:pt x="39" y="109"/>
                  <a:pt x="60" y="95"/>
                  <a:pt x="66" y="95"/>
                </a:cubicBezTo>
                <a:cubicBezTo>
                  <a:pt x="104" y="94"/>
                  <a:pt x="124" y="70"/>
                  <a:pt x="124" y="49"/>
                </a:cubicBezTo>
                <a:cubicBezTo>
                  <a:pt x="125" y="24"/>
                  <a:pt x="100" y="3"/>
                  <a:pt x="65" y="1"/>
                </a:cubicBezTo>
                <a:close/>
                <a:moveTo>
                  <a:pt x="82" y="77"/>
                </a:moveTo>
                <a:cubicBezTo>
                  <a:pt x="74" y="83"/>
                  <a:pt x="62" y="86"/>
                  <a:pt x="52" y="85"/>
                </a:cubicBezTo>
                <a:cubicBezTo>
                  <a:pt x="60" y="71"/>
                  <a:pt x="70" y="56"/>
                  <a:pt x="70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5" y="59"/>
                  <a:pt x="52" y="69"/>
                  <a:pt x="41" y="83"/>
                </a:cubicBezTo>
                <a:cubicBezTo>
                  <a:pt x="37" y="82"/>
                  <a:pt x="34" y="80"/>
                  <a:pt x="32" y="78"/>
                </a:cubicBezTo>
                <a:cubicBezTo>
                  <a:pt x="17" y="65"/>
                  <a:pt x="20" y="41"/>
                  <a:pt x="35" y="29"/>
                </a:cubicBezTo>
                <a:cubicBezTo>
                  <a:pt x="47" y="19"/>
                  <a:pt x="62" y="19"/>
                  <a:pt x="75" y="19"/>
                </a:cubicBezTo>
                <a:cubicBezTo>
                  <a:pt x="89" y="19"/>
                  <a:pt x="99" y="16"/>
                  <a:pt x="99" y="16"/>
                </a:cubicBezTo>
                <a:cubicBezTo>
                  <a:pt x="99" y="16"/>
                  <a:pt x="108" y="56"/>
                  <a:pt x="82" y="7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5" name="Picture 2" descr="C:\Essi yleiset\LUKE töitä\Powerpoint-pohjat\Esityspohja 2019\c_natural_resources_grey.png">
            <a:extLst>
              <a:ext uri="{FF2B5EF4-FFF2-40B4-BE49-F238E27FC236}">
                <a16:creationId xmlns:a16="http://schemas.microsoft.com/office/drawing/2014/main" id="{1AC5D7F0-83EF-4E2E-B549-C6103AA9BC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629" y="6532256"/>
            <a:ext cx="2959687" cy="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ooter Placeholder 3">
            <a:extLst>
              <a:ext uri="{FF2B5EF4-FFF2-40B4-BE49-F238E27FC236}">
                <a16:creationId xmlns:a16="http://schemas.microsoft.com/office/drawing/2014/main" id="{7CD3EBE7-32A7-4CCA-9E4B-5CA42EE7C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6101" y="6118578"/>
            <a:ext cx="5633425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1809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9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7119B853-ADDC-4DFF-B4C3-1EE44CE343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8" y="1614153"/>
            <a:ext cx="5631543" cy="43675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C23B9A4-56FB-4D07-B916-945A24B17E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9201" y="1614151"/>
            <a:ext cx="5428343" cy="43675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2C107CE5-9FCC-496E-B948-8E8202D94D07}"/>
              </a:ext>
            </a:extLst>
          </p:cNvPr>
          <p:cNvSpPr>
            <a:spLocks/>
          </p:cNvSpPr>
          <p:nvPr userDrawn="1"/>
        </p:nvSpPr>
        <p:spPr bwMode="auto">
          <a:xfrm>
            <a:off x="458661" y="6464775"/>
            <a:ext cx="133523" cy="216973"/>
          </a:xfrm>
          <a:custGeom>
            <a:avLst/>
            <a:gdLst>
              <a:gd name="T0" fmla="*/ 0 w 57"/>
              <a:gd name="T1" fmla="*/ 0 h 92"/>
              <a:gd name="T2" fmla="*/ 0 w 57"/>
              <a:gd name="T3" fmla="*/ 73 h 92"/>
              <a:gd name="T4" fmla="*/ 21 w 57"/>
              <a:gd name="T5" fmla="*/ 92 h 92"/>
              <a:gd name="T6" fmla="*/ 57 w 57"/>
              <a:gd name="T7" fmla="*/ 91 h 92"/>
              <a:gd name="T8" fmla="*/ 56 w 57"/>
              <a:gd name="T9" fmla="*/ 78 h 92"/>
              <a:gd name="T10" fmla="*/ 24 w 57"/>
              <a:gd name="T11" fmla="*/ 78 h 92"/>
              <a:gd name="T12" fmla="*/ 18 w 57"/>
              <a:gd name="T13" fmla="*/ 76 h 92"/>
              <a:gd name="T14" fmla="*/ 17 w 57"/>
              <a:gd name="T15" fmla="*/ 71 h 92"/>
              <a:gd name="T16" fmla="*/ 17 w 57"/>
              <a:gd name="T17" fmla="*/ 0 h 92"/>
              <a:gd name="T18" fmla="*/ 0 w 57"/>
              <a:gd name="T1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" h="92">
                <a:moveTo>
                  <a:pt x="0" y="0"/>
                </a:moveTo>
                <a:cubicBezTo>
                  <a:pt x="0" y="73"/>
                  <a:pt x="0" y="73"/>
                  <a:pt x="0" y="73"/>
                </a:cubicBezTo>
                <a:cubicBezTo>
                  <a:pt x="0" y="86"/>
                  <a:pt x="7" y="92"/>
                  <a:pt x="21" y="92"/>
                </a:cubicBezTo>
                <a:cubicBezTo>
                  <a:pt x="36" y="92"/>
                  <a:pt x="48" y="92"/>
                  <a:pt x="57" y="91"/>
                </a:cubicBezTo>
                <a:cubicBezTo>
                  <a:pt x="56" y="78"/>
                  <a:pt x="56" y="78"/>
                  <a:pt x="56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2" y="78"/>
                  <a:pt x="19" y="78"/>
                  <a:pt x="18" y="76"/>
                </a:cubicBezTo>
                <a:cubicBezTo>
                  <a:pt x="17" y="75"/>
                  <a:pt x="17" y="73"/>
                  <a:pt x="17" y="71"/>
                </a:cubicBezTo>
                <a:cubicBezTo>
                  <a:pt x="17" y="0"/>
                  <a:pt x="17" y="0"/>
                  <a:pt x="1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14C58757-D163-47F8-AFE4-B94DD15AC11D}"/>
              </a:ext>
            </a:extLst>
          </p:cNvPr>
          <p:cNvSpPr>
            <a:spLocks/>
          </p:cNvSpPr>
          <p:nvPr userDrawn="1"/>
        </p:nvSpPr>
        <p:spPr bwMode="auto">
          <a:xfrm>
            <a:off x="602001" y="6527609"/>
            <a:ext cx="140395" cy="158067"/>
          </a:xfrm>
          <a:custGeom>
            <a:avLst/>
            <a:gdLst>
              <a:gd name="T0" fmla="*/ 44 w 60"/>
              <a:gd name="T1" fmla="*/ 0 h 67"/>
              <a:gd name="T2" fmla="*/ 44 w 60"/>
              <a:gd name="T3" fmla="*/ 46 h 67"/>
              <a:gd name="T4" fmla="*/ 25 w 60"/>
              <a:gd name="T5" fmla="*/ 53 h 67"/>
              <a:gd name="T6" fmla="*/ 18 w 60"/>
              <a:gd name="T7" fmla="*/ 51 h 67"/>
              <a:gd name="T8" fmla="*/ 17 w 60"/>
              <a:gd name="T9" fmla="*/ 44 h 67"/>
              <a:gd name="T10" fmla="*/ 17 w 60"/>
              <a:gd name="T11" fmla="*/ 0 h 67"/>
              <a:gd name="T12" fmla="*/ 0 w 60"/>
              <a:gd name="T13" fmla="*/ 0 h 67"/>
              <a:gd name="T14" fmla="*/ 0 w 60"/>
              <a:gd name="T15" fmla="*/ 49 h 67"/>
              <a:gd name="T16" fmla="*/ 18 w 60"/>
              <a:gd name="T17" fmla="*/ 67 h 67"/>
              <a:gd name="T18" fmla="*/ 46 w 60"/>
              <a:gd name="T19" fmla="*/ 56 h 67"/>
              <a:gd name="T20" fmla="*/ 47 w 60"/>
              <a:gd name="T21" fmla="*/ 65 h 67"/>
              <a:gd name="T22" fmla="*/ 60 w 60"/>
              <a:gd name="T23" fmla="*/ 65 h 67"/>
              <a:gd name="T24" fmla="*/ 60 w 60"/>
              <a:gd name="T25" fmla="*/ 0 h 67"/>
              <a:gd name="T26" fmla="*/ 44 w 60"/>
              <a:gd name="T2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0" h="67">
                <a:moveTo>
                  <a:pt x="44" y="0"/>
                </a:moveTo>
                <a:cubicBezTo>
                  <a:pt x="44" y="46"/>
                  <a:pt x="44" y="46"/>
                  <a:pt x="44" y="46"/>
                </a:cubicBezTo>
                <a:cubicBezTo>
                  <a:pt x="35" y="51"/>
                  <a:pt x="29" y="53"/>
                  <a:pt x="25" y="53"/>
                </a:cubicBezTo>
                <a:cubicBezTo>
                  <a:pt x="21" y="53"/>
                  <a:pt x="19" y="52"/>
                  <a:pt x="18" y="51"/>
                </a:cubicBezTo>
                <a:cubicBezTo>
                  <a:pt x="17" y="50"/>
                  <a:pt x="16" y="47"/>
                  <a:pt x="17" y="44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61"/>
                  <a:pt x="6" y="67"/>
                  <a:pt x="18" y="67"/>
                </a:cubicBezTo>
                <a:cubicBezTo>
                  <a:pt x="27" y="67"/>
                  <a:pt x="36" y="63"/>
                  <a:pt x="46" y="56"/>
                </a:cubicBezTo>
                <a:cubicBezTo>
                  <a:pt x="47" y="65"/>
                  <a:pt x="47" y="65"/>
                  <a:pt x="47" y="65"/>
                </a:cubicBezTo>
                <a:cubicBezTo>
                  <a:pt x="60" y="65"/>
                  <a:pt x="60" y="65"/>
                  <a:pt x="60" y="65"/>
                </a:cubicBezTo>
                <a:cubicBezTo>
                  <a:pt x="60" y="0"/>
                  <a:pt x="60" y="0"/>
                  <a:pt x="60" y="0"/>
                </a:cubicBezTo>
                <a:lnTo>
                  <a:pt x="44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id="{C46753AE-879E-4CC0-BE5E-8FBC9BD80CAB}"/>
              </a:ext>
            </a:extLst>
          </p:cNvPr>
          <p:cNvSpPr>
            <a:spLocks/>
          </p:cNvSpPr>
          <p:nvPr userDrawn="1"/>
        </p:nvSpPr>
        <p:spPr bwMode="auto">
          <a:xfrm>
            <a:off x="770867" y="6464775"/>
            <a:ext cx="142359" cy="216973"/>
          </a:xfrm>
          <a:custGeom>
            <a:avLst/>
            <a:gdLst>
              <a:gd name="T0" fmla="*/ 43 w 61"/>
              <a:gd name="T1" fmla="*/ 92 h 92"/>
              <a:gd name="T2" fmla="*/ 61 w 61"/>
              <a:gd name="T3" fmla="*/ 92 h 92"/>
              <a:gd name="T4" fmla="*/ 41 w 61"/>
              <a:gd name="T5" fmla="*/ 62 h 92"/>
              <a:gd name="T6" fmla="*/ 35 w 61"/>
              <a:gd name="T7" fmla="*/ 56 h 92"/>
              <a:gd name="T8" fmla="*/ 35 w 61"/>
              <a:gd name="T9" fmla="*/ 55 h 92"/>
              <a:gd name="T10" fmla="*/ 41 w 61"/>
              <a:gd name="T11" fmla="*/ 50 h 92"/>
              <a:gd name="T12" fmla="*/ 59 w 61"/>
              <a:gd name="T13" fmla="*/ 27 h 92"/>
              <a:gd name="T14" fmla="*/ 41 w 61"/>
              <a:gd name="T15" fmla="*/ 27 h 92"/>
              <a:gd name="T16" fmla="*/ 23 w 61"/>
              <a:gd name="T17" fmla="*/ 50 h 92"/>
              <a:gd name="T18" fmla="*/ 16 w 61"/>
              <a:gd name="T19" fmla="*/ 50 h 92"/>
              <a:gd name="T20" fmla="*/ 17 w 61"/>
              <a:gd name="T21" fmla="*/ 39 h 92"/>
              <a:gd name="T22" fmla="*/ 17 w 61"/>
              <a:gd name="T23" fmla="*/ 0 h 92"/>
              <a:gd name="T24" fmla="*/ 0 w 61"/>
              <a:gd name="T25" fmla="*/ 0 h 92"/>
              <a:gd name="T26" fmla="*/ 0 w 61"/>
              <a:gd name="T27" fmla="*/ 92 h 92"/>
              <a:gd name="T28" fmla="*/ 16 w 61"/>
              <a:gd name="T29" fmla="*/ 92 h 92"/>
              <a:gd name="T30" fmla="*/ 16 w 61"/>
              <a:gd name="T31" fmla="*/ 71 h 92"/>
              <a:gd name="T32" fmla="*/ 16 w 61"/>
              <a:gd name="T33" fmla="*/ 61 h 92"/>
              <a:gd name="T34" fmla="*/ 23 w 61"/>
              <a:gd name="T35" fmla="*/ 61 h 92"/>
              <a:gd name="T36" fmla="*/ 43 w 61"/>
              <a:gd name="T37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1" h="92">
                <a:moveTo>
                  <a:pt x="43" y="92"/>
                </a:moveTo>
                <a:cubicBezTo>
                  <a:pt x="61" y="92"/>
                  <a:pt x="61" y="92"/>
                  <a:pt x="61" y="92"/>
                </a:cubicBezTo>
                <a:cubicBezTo>
                  <a:pt x="41" y="62"/>
                  <a:pt x="41" y="62"/>
                  <a:pt x="41" y="62"/>
                </a:cubicBezTo>
                <a:cubicBezTo>
                  <a:pt x="39" y="59"/>
                  <a:pt x="37" y="57"/>
                  <a:pt x="35" y="56"/>
                </a:cubicBezTo>
                <a:cubicBezTo>
                  <a:pt x="35" y="55"/>
                  <a:pt x="35" y="55"/>
                  <a:pt x="35" y="55"/>
                </a:cubicBezTo>
                <a:cubicBezTo>
                  <a:pt x="37" y="54"/>
                  <a:pt x="39" y="52"/>
                  <a:pt x="41" y="50"/>
                </a:cubicBezTo>
                <a:cubicBezTo>
                  <a:pt x="59" y="27"/>
                  <a:pt x="59" y="27"/>
                  <a:pt x="59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23" y="50"/>
                  <a:pt x="23" y="50"/>
                  <a:pt x="23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47"/>
                  <a:pt x="17" y="43"/>
                  <a:pt x="17" y="39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2"/>
                  <a:pt x="0" y="92"/>
                  <a:pt x="0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69"/>
                  <a:pt x="16" y="65"/>
                  <a:pt x="16" y="61"/>
                </a:cubicBezTo>
                <a:cubicBezTo>
                  <a:pt x="23" y="61"/>
                  <a:pt x="23" y="61"/>
                  <a:pt x="23" y="61"/>
                </a:cubicBezTo>
                <a:lnTo>
                  <a:pt x="43" y="9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Freeform 8">
            <a:extLst>
              <a:ext uri="{FF2B5EF4-FFF2-40B4-BE49-F238E27FC236}">
                <a16:creationId xmlns:a16="http://schemas.microsoft.com/office/drawing/2014/main" id="{B1352DC3-92C7-4931-B55A-A91B5D16BC2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8317" y="6523681"/>
            <a:ext cx="143340" cy="161995"/>
          </a:xfrm>
          <a:custGeom>
            <a:avLst/>
            <a:gdLst>
              <a:gd name="T0" fmla="*/ 61 w 61"/>
              <a:gd name="T1" fmla="*/ 23 h 69"/>
              <a:gd name="T2" fmla="*/ 54 w 61"/>
              <a:gd name="T3" fmla="*/ 6 h 69"/>
              <a:gd name="T4" fmla="*/ 31 w 61"/>
              <a:gd name="T5" fmla="*/ 0 h 69"/>
              <a:gd name="T6" fmla="*/ 7 w 61"/>
              <a:gd name="T7" fmla="*/ 8 h 69"/>
              <a:gd name="T8" fmla="*/ 0 w 61"/>
              <a:gd name="T9" fmla="*/ 34 h 69"/>
              <a:gd name="T10" fmla="*/ 7 w 61"/>
              <a:gd name="T11" fmla="*/ 61 h 69"/>
              <a:gd name="T12" fmla="*/ 32 w 61"/>
              <a:gd name="T13" fmla="*/ 69 h 69"/>
              <a:gd name="T14" fmla="*/ 59 w 61"/>
              <a:gd name="T15" fmla="*/ 64 h 69"/>
              <a:gd name="T16" fmla="*/ 58 w 61"/>
              <a:gd name="T17" fmla="*/ 54 h 69"/>
              <a:gd name="T18" fmla="*/ 34 w 61"/>
              <a:gd name="T19" fmla="*/ 55 h 69"/>
              <a:gd name="T20" fmla="*/ 22 w 61"/>
              <a:gd name="T21" fmla="*/ 53 h 69"/>
              <a:gd name="T22" fmla="*/ 17 w 61"/>
              <a:gd name="T23" fmla="*/ 41 h 69"/>
              <a:gd name="T24" fmla="*/ 44 w 61"/>
              <a:gd name="T25" fmla="*/ 41 h 69"/>
              <a:gd name="T26" fmla="*/ 61 w 61"/>
              <a:gd name="T27" fmla="*/ 23 h 69"/>
              <a:gd name="T28" fmla="*/ 45 w 61"/>
              <a:gd name="T29" fmla="*/ 22 h 69"/>
              <a:gd name="T30" fmla="*/ 39 w 61"/>
              <a:gd name="T31" fmla="*/ 30 h 69"/>
              <a:gd name="T32" fmla="*/ 17 w 61"/>
              <a:gd name="T33" fmla="*/ 30 h 69"/>
              <a:gd name="T34" fmla="*/ 20 w 61"/>
              <a:gd name="T35" fmla="*/ 16 h 69"/>
              <a:gd name="T36" fmla="*/ 32 w 61"/>
              <a:gd name="T37" fmla="*/ 13 h 69"/>
              <a:gd name="T38" fmla="*/ 42 w 61"/>
              <a:gd name="T39" fmla="*/ 15 h 69"/>
              <a:gd name="T40" fmla="*/ 45 w 61"/>
              <a:gd name="T41" fmla="*/ 2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" h="69">
                <a:moveTo>
                  <a:pt x="61" y="23"/>
                </a:moveTo>
                <a:cubicBezTo>
                  <a:pt x="61" y="15"/>
                  <a:pt x="59" y="9"/>
                  <a:pt x="54" y="6"/>
                </a:cubicBezTo>
                <a:cubicBezTo>
                  <a:pt x="49" y="2"/>
                  <a:pt x="42" y="0"/>
                  <a:pt x="31" y="0"/>
                </a:cubicBezTo>
                <a:cubicBezTo>
                  <a:pt x="20" y="0"/>
                  <a:pt x="12" y="3"/>
                  <a:pt x="7" y="8"/>
                </a:cubicBezTo>
                <a:cubicBezTo>
                  <a:pt x="2" y="13"/>
                  <a:pt x="0" y="22"/>
                  <a:pt x="0" y="34"/>
                </a:cubicBezTo>
                <a:cubicBezTo>
                  <a:pt x="0" y="47"/>
                  <a:pt x="2" y="55"/>
                  <a:pt x="7" y="61"/>
                </a:cubicBezTo>
                <a:cubicBezTo>
                  <a:pt x="12" y="66"/>
                  <a:pt x="21" y="69"/>
                  <a:pt x="32" y="69"/>
                </a:cubicBezTo>
                <a:cubicBezTo>
                  <a:pt x="44" y="69"/>
                  <a:pt x="53" y="67"/>
                  <a:pt x="59" y="64"/>
                </a:cubicBezTo>
                <a:cubicBezTo>
                  <a:pt x="58" y="54"/>
                  <a:pt x="58" y="54"/>
                  <a:pt x="58" y="54"/>
                </a:cubicBezTo>
                <a:cubicBezTo>
                  <a:pt x="49" y="55"/>
                  <a:pt x="41" y="55"/>
                  <a:pt x="34" y="55"/>
                </a:cubicBezTo>
                <a:cubicBezTo>
                  <a:pt x="29" y="55"/>
                  <a:pt x="24" y="54"/>
                  <a:pt x="22" y="53"/>
                </a:cubicBezTo>
                <a:cubicBezTo>
                  <a:pt x="19" y="51"/>
                  <a:pt x="18" y="47"/>
                  <a:pt x="17" y="41"/>
                </a:cubicBezTo>
                <a:cubicBezTo>
                  <a:pt x="44" y="41"/>
                  <a:pt x="44" y="41"/>
                  <a:pt x="44" y="41"/>
                </a:cubicBezTo>
                <a:cubicBezTo>
                  <a:pt x="55" y="41"/>
                  <a:pt x="61" y="35"/>
                  <a:pt x="61" y="23"/>
                </a:cubicBezTo>
                <a:moveTo>
                  <a:pt x="45" y="22"/>
                </a:moveTo>
                <a:cubicBezTo>
                  <a:pt x="45" y="27"/>
                  <a:pt x="43" y="30"/>
                  <a:pt x="39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3"/>
                  <a:pt x="18" y="19"/>
                  <a:pt x="20" y="16"/>
                </a:cubicBezTo>
                <a:cubicBezTo>
                  <a:pt x="22" y="14"/>
                  <a:pt x="26" y="13"/>
                  <a:pt x="32" y="13"/>
                </a:cubicBezTo>
                <a:cubicBezTo>
                  <a:pt x="37" y="13"/>
                  <a:pt x="40" y="13"/>
                  <a:pt x="42" y="15"/>
                </a:cubicBezTo>
                <a:cubicBezTo>
                  <a:pt x="44" y="16"/>
                  <a:pt x="45" y="19"/>
                  <a:pt x="45" y="22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Freeform 9">
            <a:extLst>
              <a:ext uri="{FF2B5EF4-FFF2-40B4-BE49-F238E27FC236}">
                <a16:creationId xmlns:a16="http://schemas.microsoft.com/office/drawing/2014/main" id="{717954B8-CA08-4489-8E91-D4C4FCB5B2C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1737" y="6236021"/>
            <a:ext cx="292571" cy="272935"/>
          </a:xfrm>
          <a:custGeom>
            <a:avLst/>
            <a:gdLst>
              <a:gd name="T0" fmla="*/ 65 w 125"/>
              <a:gd name="T1" fmla="*/ 1 h 116"/>
              <a:gd name="T2" fmla="*/ 0 w 125"/>
              <a:gd name="T3" fmla="*/ 44 h 116"/>
              <a:gd name="T4" fmla="*/ 13 w 125"/>
              <a:gd name="T5" fmla="*/ 76 h 116"/>
              <a:gd name="T6" fmla="*/ 39 w 125"/>
              <a:gd name="T7" fmla="*/ 91 h 116"/>
              <a:gd name="T8" fmla="*/ 39 w 125"/>
              <a:gd name="T9" fmla="*/ 91 h 116"/>
              <a:gd name="T10" fmla="*/ 39 w 125"/>
              <a:gd name="T11" fmla="*/ 92 h 116"/>
              <a:gd name="T12" fmla="*/ 39 w 125"/>
              <a:gd name="T13" fmla="*/ 92 h 116"/>
              <a:gd name="T14" fmla="*/ 21 w 125"/>
              <a:gd name="T15" fmla="*/ 116 h 116"/>
              <a:gd name="T16" fmla="*/ 30 w 125"/>
              <a:gd name="T17" fmla="*/ 116 h 116"/>
              <a:gd name="T18" fmla="*/ 66 w 125"/>
              <a:gd name="T19" fmla="*/ 95 h 116"/>
              <a:gd name="T20" fmla="*/ 124 w 125"/>
              <a:gd name="T21" fmla="*/ 49 h 116"/>
              <a:gd name="T22" fmla="*/ 65 w 125"/>
              <a:gd name="T23" fmla="*/ 1 h 116"/>
              <a:gd name="T24" fmla="*/ 82 w 125"/>
              <a:gd name="T25" fmla="*/ 77 h 116"/>
              <a:gd name="T26" fmla="*/ 52 w 125"/>
              <a:gd name="T27" fmla="*/ 85 h 116"/>
              <a:gd name="T28" fmla="*/ 70 w 125"/>
              <a:gd name="T29" fmla="*/ 56 h 116"/>
              <a:gd name="T30" fmla="*/ 68 w 125"/>
              <a:gd name="T31" fmla="*/ 56 h 116"/>
              <a:gd name="T32" fmla="*/ 41 w 125"/>
              <a:gd name="T33" fmla="*/ 83 h 116"/>
              <a:gd name="T34" fmla="*/ 32 w 125"/>
              <a:gd name="T35" fmla="*/ 78 h 116"/>
              <a:gd name="T36" fmla="*/ 35 w 125"/>
              <a:gd name="T37" fmla="*/ 29 h 116"/>
              <a:gd name="T38" fmla="*/ 75 w 125"/>
              <a:gd name="T39" fmla="*/ 19 h 116"/>
              <a:gd name="T40" fmla="*/ 99 w 125"/>
              <a:gd name="T41" fmla="*/ 16 h 116"/>
              <a:gd name="T42" fmla="*/ 82 w 125"/>
              <a:gd name="T43" fmla="*/ 7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5" h="116">
                <a:moveTo>
                  <a:pt x="65" y="1"/>
                </a:moveTo>
                <a:cubicBezTo>
                  <a:pt x="30" y="0"/>
                  <a:pt x="1" y="19"/>
                  <a:pt x="0" y="44"/>
                </a:cubicBezTo>
                <a:cubicBezTo>
                  <a:pt x="0" y="56"/>
                  <a:pt x="3" y="67"/>
                  <a:pt x="13" y="76"/>
                </a:cubicBezTo>
                <a:cubicBezTo>
                  <a:pt x="26" y="89"/>
                  <a:pt x="39" y="91"/>
                  <a:pt x="39" y="91"/>
                </a:cubicBezTo>
                <a:cubicBezTo>
                  <a:pt x="39" y="91"/>
                  <a:pt x="39" y="91"/>
                  <a:pt x="39" y="91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8" y="93"/>
                  <a:pt x="21" y="116"/>
                  <a:pt x="21" y="116"/>
                </a:cubicBezTo>
                <a:cubicBezTo>
                  <a:pt x="30" y="116"/>
                  <a:pt x="30" y="116"/>
                  <a:pt x="30" y="116"/>
                </a:cubicBezTo>
                <a:cubicBezTo>
                  <a:pt x="39" y="109"/>
                  <a:pt x="60" y="95"/>
                  <a:pt x="66" y="95"/>
                </a:cubicBezTo>
                <a:cubicBezTo>
                  <a:pt x="104" y="94"/>
                  <a:pt x="124" y="70"/>
                  <a:pt x="124" y="49"/>
                </a:cubicBezTo>
                <a:cubicBezTo>
                  <a:pt x="125" y="24"/>
                  <a:pt x="100" y="3"/>
                  <a:pt x="65" y="1"/>
                </a:cubicBezTo>
                <a:close/>
                <a:moveTo>
                  <a:pt x="82" y="77"/>
                </a:moveTo>
                <a:cubicBezTo>
                  <a:pt x="74" y="83"/>
                  <a:pt x="62" y="86"/>
                  <a:pt x="52" y="85"/>
                </a:cubicBezTo>
                <a:cubicBezTo>
                  <a:pt x="60" y="71"/>
                  <a:pt x="70" y="56"/>
                  <a:pt x="70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5" y="59"/>
                  <a:pt x="52" y="69"/>
                  <a:pt x="41" y="83"/>
                </a:cubicBezTo>
                <a:cubicBezTo>
                  <a:pt x="37" y="82"/>
                  <a:pt x="34" y="80"/>
                  <a:pt x="32" y="78"/>
                </a:cubicBezTo>
                <a:cubicBezTo>
                  <a:pt x="17" y="65"/>
                  <a:pt x="20" y="41"/>
                  <a:pt x="35" y="29"/>
                </a:cubicBezTo>
                <a:cubicBezTo>
                  <a:pt x="47" y="19"/>
                  <a:pt x="62" y="19"/>
                  <a:pt x="75" y="19"/>
                </a:cubicBezTo>
                <a:cubicBezTo>
                  <a:pt x="89" y="19"/>
                  <a:pt x="99" y="16"/>
                  <a:pt x="99" y="16"/>
                </a:cubicBezTo>
                <a:cubicBezTo>
                  <a:pt x="99" y="16"/>
                  <a:pt x="108" y="56"/>
                  <a:pt x="82" y="7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8" name="Picture 2" descr="C:\Essi yleiset\LUKE töitä\Powerpoint-pohjat\Esityspohja 2019\c_natural_resources_grey.png">
            <a:extLst>
              <a:ext uri="{FF2B5EF4-FFF2-40B4-BE49-F238E27FC236}">
                <a16:creationId xmlns:a16="http://schemas.microsoft.com/office/drawing/2014/main" id="{ED4145E0-5FB1-4E6B-8033-F6A549C788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629" y="6532256"/>
            <a:ext cx="2959687" cy="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91C37BDA-4496-4D16-BD3F-09DB6E6F65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6101" y="6118578"/>
            <a:ext cx="5633425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276419E9-0A50-4B67-96B5-BDAC6D8DCB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44927" y="6457047"/>
            <a:ext cx="1062461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A36FDA5-2F37-449A-AE32-28285D23BDA8}" type="datetime1">
              <a:rPr lang="fi-FI" smtClean="0"/>
              <a:t>22.11.2023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6046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91400" y="1651000"/>
            <a:ext cx="4320117" cy="4320117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6" name="Left Arrow 15"/>
          <p:cNvSpPr/>
          <p:nvPr userDrawn="1"/>
        </p:nvSpPr>
        <p:spPr>
          <a:xfrm>
            <a:off x="12420600" y="1664251"/>
            <a:ext cx="383821" cy="248356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2854486" y="1628797"/>
            <a:ext cx="194101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67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picture</a:t>
            </a:r>
            <a:endParaRPr lang="fi-FI" sz="1467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467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Click</a:t>
            </a:r>
            <a:r>
              <a:rPr lang="fi-FI" sz="1467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the icon</a:t>
            </a:r>
            <a:endParaRPr lang="fi-FI" sz="14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Slide Number Placeholder 6"/>
          <p:cNvSpPr txBox="1">
            <a:spLocks/>
          </p:cNvSpPr>
          <p:nvPr userDrawn="1"/>
        </p:nvSpPr>
        <p:spPr>
          <a:xfrm>
            <a:off x="11229238" y="6459317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F5C6EC5-B5D7-4547-8B17-97D7B7BE1C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8" y="1646921"/>
            <a:ext cx="6756297" cy="43347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B84B325-8278-49BC-813B-063EF64A8AFF}"/>
              </a:ext>
            </a:extLst>
          </p:cNvPr>
          <p:cNvSpPr>
            <a:spLocks/>
          </p:cNvSpPr>
          <p:nvPr userDrawn="1"/>
        </p:nvSpPr>
        <p:spPr bwMode="auto">
          <a:xfrm>
            <a:off x="458661" y="6464775"/>
            <a:ext cx="133523" cy="216973"/>
          </a:xfrm>
          <a:custGeom>
            <a:avLst/>
            <a:gdLst>
              <a:gd name="T0" fmla="*/ 0 w 57"/>
              <a:gd name="T1" fmla="*/ 0 h 92"/>
              <a:gd name="T2" fmla="*/ 0 w 57"/>
              <a:gd name="T3" fmla="*/ 73 h 92"/>
              <a:gd name="T4" fmla="*/ 21 w 57"/>
              <a:gd name="T5" fmla="*/ 92 h 92"/>
              <a:gd name="T6" fmla="*/ 57 w 57"/>
              <a:gd name="T7" fmla="*/ 91 h 92"/>
              <a:gd name="T8" fmla="*/ 56 w 57"/>
              <a:gd name="T9" fmla="*/ 78 h 92"/>
              <a:gd name="T10" fmla="*/ 24 w 57"/>
              <a:gd name="T11" fmla="*/ 78 h 92"/>
              <a:gd name="T12" fmla="*/ 18 w 57"/>
              <a:gd name="T13" fmla="*/ 76 h 92"/>
              <a:gd name="T14" fmla="*/ 17 w 57"/>
              <a:gd name="T15" fmla="*/ 71 h 92"/>
              <a:gd name="T16" fmla="*/ 17 w 57"/>
              <a:gd name="T17" fmla="*/ 0 h 92"/>
              <a:gd name="T18" fmla="*/ 0 w 57"/>
              <a:gd name="T1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" h="92">
                <a:moveTo>
                  <a:pt x="0" y="0"/>
                </a:moveTo>
                <a:cubicBezTo>
                  <a:pt x="0" y="73"/>
                  <a:pt x="0" y="73"/>
                  <a:pt x="0" y="73"/>
                </a:cubicBezTo>
                <a:cubicBezTo>
                  <a:pt x="0" y="86"/>
                  <a:pt x="7" y="92"/>
                  <a:pt x="21" y="92"/>
                </a:cubicBezTo>
                <a:cubicBezTo>
                  <a:pt x="36" y="92"/>
                  <a:pt x="48" y="92"/>
                  <a:pt x="57" y="91"/>
                </a:cubicBezTo>
                <a:cubicBezTo>
                  <a:pt x="56" y="78"/>
                  <a:pt x="56" y="78"/>
                  <a:pt x="56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2" y="78"/>
                  <a:pt x="19" y="78"/>
                  <a:pt x="18" y="76"/>
                </a:cubicBezTo>
                <a:cubicBezTo>
                  <a:pt x="17" y="75"/>
                  <a:pt x="17" y="73"/>
                  <a:pt x="17" y="71"/>
                </a:cubicBezTo>
                <a:cubicBezTo>
                  <a:pt x="17" y="0"/>
                  <a:pt x="17" y="0"/>
                  <a:pt x="1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Freeform 6">
            <a:extLst>
              <a:ext uri="{FF2B5EF4-FFF2-40B4-BE49-F238E27FC236}">
                <a16:creationId xmlns:a16="http://schemas.microsoft.com/office/drawing/2014/main" id="{289CA8BE-1205-420D-8D07-BDB84DE90939}"/>
              </a:ext>
            </a:extLst>
          </p:cNvPr>
          <p:cNvSpPr>
            <a:spLocks/>
          </p:cNvSpPr>
          <p:nvPr userDrawn="1"/>
        </p:nvSpPr>
        <p:spPr bwMode="auto">
          <a:xfrm>
            <a:off x="602001" y="6527609"/>
            <a:ext cx="140395" cy="158067"/>
          </a:xfrm>
          <a:custGeom>
            <a:avLst/>
            <a:gdLst>
              <a:gd name="T0" fmla="*/ 44 w 60"/>
              <a:gd name="T1" fmla="*/ 0 h 67"/>
              <a:gd name="T2" fmla="*/ 44 w 60"/>
              <a:gd name="T3" fmla="*/ 46 h 67"/>
              <a:gd name="T4" fmla="*/ 25 w 60"/>
              <a:gd name="T5" fmla="*/ 53 h 67"/>
              <a:gd name="T6" fmla="*/ 18 w 60"/>
              <a:gd name="T7" fmla="*/ 51 h 67"/>
              <a:gd name="T8" fmla="*/ 17 w 60"/>
              <a:gd name="T9" fmla="*/ 44 h 67"/>
              <a:gd name="T10" fmla="*/ 17 w 60"/>
              <a:gd name="T11" fmla="*/ 0 h 67"/>
              <a:gd name="T12" fmla="*/ 0 w 60"/>
              <a:gd name="T13" fmla="*/ 0 h 67"/>
              <a:gd name="T14" fmla="*/ 0 w 60"/>
              <a:gd name="T15" fmla="*/ 49 h 67"/>
              <a:gd name="T16" fmla="*/ 18 w 60"/>
              <a:gd name="T17" fmla="*/ 67 h 67"/>
              <a:gd name="T18" fmla="*/ 46 w 60"/>
              <a:gd name="T19" fmla="*/ 56 h 67"/>
              <a:gd name="T20" fmla="*/ 47 w 60"/>
              <a:gd name="T21" fmla="*/ 65 h 67"/>
              <a:gd name="T22" fmla="*/ 60 w 60"/>
              <a:gd name="T23" fmla="*/ 65 h 67"/>
              <a:gd name="T24" fmla="*/ 60 w 60"/>
              <a:gd name="T25" fmla="*/ 0 h 67"/>
              <a:gd name="T26" fmla="*/ 44 w 60"/>
              <a:gd name="T2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0" h="67">
                <a:moveTo>
                  <a:pt x="44" y="0"/>
                </a:moveTo>
                <a:cubicBezTo>
                  <a:pt x="44" y="46"/>
                  <a:pt x="44" y="46"/>
                  <a:pt x="44" y="46"/>
                </a:cubicBezTo>
                <a:cubicBezTo>
                  <a:pt x="35" y="51"/>
                  <a:pt x="29" y="53"/>
                  <a:pt x="25" y="53"/>
                </a:cubicBezTo>
                <a:cubicBezTo>
                  <a:pt x="21" y="53"/>
                  <a:pt x="19" y="52"/>
                  <a:pt x="18" y="51"/>
                </a:cubicBezTo>
                <a:cubicBezTo>
                  <a:pt x="17" y="50"/>
                  <a:pt x="16" y="47"/>
                  <a:pt x="17" y="44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61"/>
                  <a:pt x="6" y="67"/>
                  <a:pt x="18" y="67"/>
                </a:cubicBezTo>
                <a:cubicBezTo>
                  <a:pt x="27" y="67"/>
                  <a:pt x="36" y="63"/>
                  <a:pt x="46" y="56"/>
                </a:cubicBezTo>
                <a:cubicBezTo>
                  <a:pt x="47" y="65"/>
                  <a:pt x="47" y="65"/>
                  <a:pt x="47" y="65"/>
                </a:cubicBezTo>
                <a:cubicBezTo>
                  <a:pt x="60" y="65"/>
                  <a:pt x="60" y="65"/>
                  <a:pt x="60" y="65"/>
                </a:cubicBezTo>
                <a:cubicBezTo>
                  <a:pt x="60" y="0"/>
                  <a:pt x="60" y="0"/>
                  <a:pt x="60" y="0"/>
                </a:cubicBezTo>
                <a:lnTo>
                  <a:pt x="44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E5D445C7-DDD1-41CD-AE95-A81D286181A4}"/>
              </a:ext>
            </a:extLst>
          </p:cNvPr>
          <p:cNvSpPr>
            <a:spLocks/>
          </p:cNvSpPr>
          <p:nvPr userDrawn="1"/>
        </p:nvSpPr>
        <p:spPr bwMode="auto">
          <a:xfrm>
            <a:off x="770867" y="6464775"/>
            <a:ext cx="142359" cy="216973"/>
          </a:xfrm>
          <a:custGeom>
            <a:avLst/>
            <a:gdLst>
              <a:gd name="T0" fmla="*/ 43 w 61"/>
              <a:gd name="T1" fmla="*/ 92 h 92"/>
              <a:gd name="T2" fmla="*/ 61 w 61"/>
              <a:gd name="T3" fmla="*/ 92 h 92"/>
              <a:gd name="T4" fmla="*/ 41 w 61"/>
              <a:gd name="T5" fmla="*/ 62 h 92"/>
              <a:gd name="T6" fmla="*/ 35 w 61"/>
              <a:gd name="T7" fmla="*/ 56 h 92"/>
              <a:gd name="T8" fmla="*/ 35 w 61"/>
              <a:gd name="T9" fmla="*/ 55 h 92"/>
              <a:gd name="T10" fmla="*/ 41 w 61"/>
              <a:gd name="T11" fmla="*/ 50 h 92"/>
              <a:gd name="T12" fmla="*/ 59 w 61"/>
              <a:gd name="T13" fmla="*/ 27 h 92"/>
              <a:gd name="T14" fmla="*/ 41 w 61"/>
              <a:gd name="T15" fmla="*/ 27 h 92"/>
              <a:gd name="T16" fmla="*/ 23 w 61"/>
              <a:gd name="T17" fmla="*/ 50 h 92"/>
              <a:gd name="T18" fmla="*/ 16 w 61"/>
              <a:gd name="T19" fmla="*/ 50 h 92"/>
              <a:gd name="T20" fmla="*/ 17 w 61"/>
              <a:gd name="T21" fmla="*/ 39 h 92"/>
              <a:gd name="T22" fmla="*/ 17 w 61"/>
              <a:gd name="T23" fmla="*/ 0 h 92"/>
              <a:gd name="T24" fmla="*/ 0 w 61"/>
              <a:gd name="T25" fmla="*/ 0 h 92"/>
              <a:gd name="T26" fmla="*/ 0 w 61"/>
              <a:gd name="T27" fmla="*/ 92 h 92"/>
              <a:gd name="T28" fmla="*/ 16 w 61"/>
              <a:gd name="T29" fmla="*/ 92 h 92"/>
              <a:gd name="T30" fmla="*/ 16 w 61"/>
              <a:gd name="T31" fmla="*/ 71 h 92"/>
              <a:gd name="T32" fmla="*/ 16 w 61"/>
              <a:gd name="T33" fmla="*/ 61 h 92"/>
              <a:gd name="T34" fmla="*/ 23 w 61"/>
              <a:gd name="T35" fmla="*/ 61 h 92"/>
              <a:gd name="T36" fmla="*/ 43 w 61"/>
              <a:gd name="T37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1" h="92">
                <a:moveTo>
                  <a:pt x="43" y="92"/>
                </a:moveTo>
                <a:cubicBezTo>
                  <a:pt x="61" y="92"/>
                  <a:pt x="61" y="92"/>
                  <a:pt x="61" y="92"/>
                </a:cubicBezTo>
                <a:cubicBezTo>
                  <a:pt x="41" y="62"/>
                  <a:pt x="41" y="62"/>
                  <a:pt x="41" y="62"/>
                </a:cubicBezTo>
                <a:cubicBezTo>
                  <a:pt x="39" y="59"/>
                  <a:pt x="37" y="57"/>
                  <a:pt x="35" y="56"/>
                </a:cubicBezTo>
                <a:cubicBezTo>
                  <a:pt x="35" y="55"/>
                  <a:pt x="35" y="55"/>
                  <a:pt x="35" y="55"/>
                </a:cubicBezTo>
                <a:cubicBezTo>
                  <a:pt x="37" y="54"/>
                  <a:pt x="39" y="52"/>
                  <a:pt x="41" y="50"/>
                </a:cubicBezTo>
                <a:cubicBezTo>
                  <a:pt x="59" y="27"/>
                  <a:pt x="59" y="27"/>
                  <a:pt x="59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23" y="50"/>
                  <a:pt x="23" y="50"/>
                  <a:pt x="23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47"/>
                  <a:pt x="17" y="43"/>
                  <a:pt x="17" y="39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2"/>
                  <a:pt x="0" y="92"/>
                  <a:pt x="0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69"/>
                  <a:pt x="16" y="65"/>
                  <a:pt x="16" y="61"/>
                </a:cubicBezTo>
                <a:cubicBezTo>
                  <a:pt x="23" y="61"/>
                  <a:pt x="23" y="61"/>
                  <a:pt x="23" y="61"/>
                </a:cubicBezTo>
                <a:lnTo>
                  <a:pt x="43" y="9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Freeform 8">
            <a:extLst>
              <a:ext uri="{FF2B5EF4-FFF2-40B4-BE49-F238E27FC236}">
                <a16:creationId xmlns:a16="http://schemas.microsoft.com/office/drawing/2014/main" id="{6DB5534A-C019-4BB6-BB45-70F5C5E1B1F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8317" y="6523681"/>
            <a:ext cx="143340" cy="161995"/>
          </a:xfrm>
          <a:custGeom>
            <a:avLst/>
            <a:gdLst>
              <a:gd name="T0" fmla="*/ 61 w 61"/>
              <a:gd name="T1" fmla="*/ 23 h 69"/>
              <a:gd name="T2" fmla="*/ 54 w 61"/>
              <a:gd name="T3" fmla="*/ 6 h 69"/>
              <a:gd name="T4" fmla="*/ 31 w 61"/>
              <a:gd name="T5" fmla="*/ 0 h 69"/>
              <a:gd name="T6" fmla="*/ 7 w 61"/>
              <a:gd name="T7" fmla="*/ 8 h 69"/>
              <a:gd name="T8" fmla="*/ 0 w 61"/>
              <a:gd name="T9" fmla="*/ 34 h 69"/>
              <a:gd name="T10" fmla="*/ 7 w 61"/>
              <a:gd name="T11" fmla="*/ 61 h 69"/>
              <a:gd name="T12" fmla="*/ 32 w 61"/>
              <a:gd name="T13" fmla="*/ 69 h 69"/>
              <a:gd name="T14" fmla="*/ 59 w 61"/>
              <a:gd name="T15" fmla="*/ 64 h 69"/>
              <a:gd name="T16" fmla="*/ 58 w 61"/>
              <a:gd name="T17" fmla="*/ 54 h 69"/>
              <a:gd name="T18" fmla="*/ 34 w 61"/>
              <a:gd name="T19" fmla="*/ 55 h 69"/>
              <a:gd name="T20" fmla="*/ 22 w 61"/>
              <a:gd name="T21" fmla="*/ 53 h 69"/>
              <a:gd name="T22" fmla="*/ 17 w 61"/>
              <a:gd name="T23" fmla="*/ 41 h 69"/>
              <a:gd name="T24" fmla="*/ 44 w 61"/>
              <a:gd name="T25" fmla="*/ 41 h 69"/>
              <a:gd name="T26" fmla="*/ 61 w 61"/>
              <a:gd name="T27" fmla="*/ 23 h 69"/>
              <a:gd name="T28" fmla="*/ 45 w 61"/>
              <a:gd name="T29" fmla="*/ 22 h 69"/>
              <a:gd name="T30" fmla="*/ 39 w 61"/>
              <a:gd name="T31" fmla="*/ 30 h 69"/>
              <a:gd name="T32" fmla="*/ 17 w 61"/>
              <a:gd name="T33" fmla="*/ 30 h 69"/>
              <a:gd name="T34" fmla="*/ 20 w 61"/>
              <a:gd name="T35" fmla="*/ 16 h 69"/>
              <a:gd name="T36" fmla="*/ 32 w 61"/>
              <a:gd name="T37" fmla="*/ 13 h 69"/>
              <a:gd name="T38" fmla="*/ 42 w 61"/>
              <a:gd name="T39" fmla="*/ 15 h 69"/>
              <a:gd name="T40" fmla="*/ 45 w 61"/>
              <a:gd name="T41" fmla="*/ 2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" h="69">
                <a:moveTo>
                  <a:pt x="61" y="23"/>
                </a:moveTo>
                <a:cubicBezTo>
                  <a:pt x="61" y="15"/>
                  <a:pt x="59" y="9"/>
                  <a:pt x="54" y="6"/>
                </a:cubicBezTo>
                <a:cubicBezTo>
                  <a:pt x="49" y="2"/>
                  <a:pt x="42" y="0"/>
                  <a:pt x="31" y="0"/>
                </a:cubicBezTo>
                <a:cubicBezTo>
                  <a:pt x="20" y="0"/>
                  <a:pt x="12" y="3"/>
                  <a:pt x="7" y="8"/>
                </a:cubicBezTo>
                <a:cubicBezTo>
                  <a:pt x="2" y="13"/>
                  <a:pt x="0" y="22"/>
                  <a:pt x="0" y="34"/>
                </a:cubicBezTo>
                <a:cubicBezTo>
                  <a:pt x="0" y="47"/>
                  <a:pt x="2" y="55"/>
                  <a:pt x="7" y="61"/>
                </a:cubicBezTo>
                <a:cubicBezTo>
                  <a:pt x="12" y="66"/>
                  <a:pt x="21" y="69"/>
                  <a:pt x="32" y="69"/>
                </a:cubicBezTo>
                <a:cubicBezTo>
                  <a:pt x="44" y="69"/>
                  <a:pt x="53" y="67"/>
                  <a:pt x="59" y="64"/>
                </a:cubicBezTo>
                <a:cubicBezTo>
                  <a:pt x="58" y="54"/>
                  <a:pt x="58" y="54"/>
                  <a:pt x="58" y="54"/>
                </a:cubicBezTo>
                <a:cubicBezTo>
                  <a:pt x="49" y="55"/>
                  <a:pt x="41" y="55"/>
                  <a:pt x="34" y="55"/>
                </a:cubicBezTo>
                <a:cubicBezTo>
                  <a:pt x="29" y="55"/>
                  <a:pt x="24" y="54"/>
                  <a:pt x="22" y="53"/>
                </a:cubicBezTo>
                <a:cubicBezTo>
                  <a:pt x="19" y="51"/>
                  <a:pt x="18" y="47"/>
                  <a:pt x="17" y="41"/>
                </a:cubicBezTo>
                <a:cubicBezTo>
                  <a:pt x="44" y="41"/>
                  <a:pt x="44" y="41"/>
                  <a:pt x="44" y="41"/>
                </a:cubicBezTo>
                <a:cubicBezTo>
                  <a:pt x="55" y="41"/>
                  <a:pt x="61" y="35"/>
                  <a:pt x="61" y="23"/>
                </a:cubicBezTo>
                <a:moveTo>
                  <a:pt x="45" y="22"/>
                </a:moveTo>
                <a:cubicBezTo>
                  <a:pt x="45" y="27"/>
                  <a:pt x="43" y="30"/>
                  <a:pt x="39" y="30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3"/>
                  <a:pt x="18" y="19"/>
                  <a:pt x="20" y="16"/>
                </a:cubicBezTo>
                <a:cubicBezTo>
                  <a:pt x="22" y="14"/>
                  <a:pt x="26" y="13"/>
                  <a:pt x="32" y="13"/>
                </a:cubicBezTo>
                <a:cubicBezTo>
                  <a:pt x="37" y="13"/>
                  <a:pt x="40" y="13"/>
                  <a:pt x="42" y="15"/>
                </a:cubicBezTo>
                <a:cubicBezTo>
                  <a:pt x="44" y="16"/>
                  <a:pt x="45" y="19"/>
                  <a:pt x="45" y="22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Freeform 9">
            <a:extLst>
              <a:ext uri="{FF2B5EF4-FFF2-40B4-BE49-F238E27FC236}">
                <a16:creationId xmlns:a16="http://schemas.microsoft.com/office/drawing/2014/main" id="{07D5C813-1026-4428-BA08-2526BC19318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1737" y="6236021"/>
            <a:ext cx="292571" cy="272935"/>
          </a:xfrm>
          <a:custGeom>
            <a:avLst/>
            <a:gdLst>
              <a:gd name="T0" fmla="*/ 65 w 125"/>
              <a:gd name="T1" fmla="*/ 1 h 116"/>
              <a:gd name="T2" fmla="*/ 0 w 125"/>
              <a:gd name="T3" fmla="*/ 44 h 116"/>
              <a:gd name="T4" fmla="*/ 13 w 125"/>
              <a:gd name="T5" fmla="*/ 76 h 116"/>
              <a:gd name="T6" fmla="*/ 39 w 125"/>
              <a:gd name="T7" fmla="*/ 91 h 116"/>
              <a:gd name="T8" fmla="*/ 39 w 125"/>
              <a:gd name="T9" fmla="*/ 91 h 116"/>
              <a:gd name="T10" fmla="*/ 39 w 125"/>
              <a:gd name="T11" fmla="*/ 92 h 116"/>
              <a:gd name="T12" fmla="*/ 39 w 125"/>
              <a:gd name="T13" fmla="*/ 92 h 116"/>
              <a:gd name="T14" fmla="*/ 21 w 125"/>
              <a:gd name="T15" fmla="*/ 116 h 116"/>
              <a:gd name="T16" fmla="*/ 30 w 125"/>
              <a:gd name="T17" fmla="*/ 116 h 116"/>
              <a:gd name="T18" fmla="*/ 66 w 125"/>
              <a:gd name="T19" fmla="*/ 95 h 116"/>
              <a:gd name="T20" fmla="*/ 124 w 125"/>
              <a:gd name="T21" fmla="*/ 49 h 116"/>
              <a:gd name="T22" fmla="*/ 65 w 125"/>
              <a:gd name="T23" fmla="*/ 1 h 116"/>
              <a:gd name="T24" fmla="*/ 82 w 125"/>
              <a:gd name="T25" fmla="*/ 77 h 116"/>
              <a:gd name="T26" fmla="*/ 52 w 125"/>
              <a:gd name="T27" fmla="*/ 85 h 116"/>
              <a:gd name="T28" fmla="*/ 70 w 125"/>
              <a:gd name="T29" fmla="*/ 56 h 116"/>
              <a:gd name="T30" fmla="*/ 68 w 125"/>
              <a:gd name="T31" fmla="*/ 56 h 116"/>
              <a:gd name="T32" fmla="*/ 41 w 125"/>
              <a:gd name="T33" fmla="*/ 83 h 116"/>
              <a:gd name="T34" fmla="*/ 32 w 125"/>
              <a:gd name="T35" fmla="*/ 78 h 116"/>
              <a:gd name="T36" fmla="*/ 35 w 125"/>
              <a:gd name="T37" fmla="*/ 29 h 116"/>
              <a:gd name="T38" fmla="*/ 75 w 125"/>
              <a:gd name="T39" fmla="*/ 19 h 116"/>
              <a:gd name="T40" fmla="*/ 99 w 125"/>
              <a:gd name="T41" fmla="*/ 16 h 116"/>
              <a:gd name="T42" fmla="*/ 82 w 125"/>
              <a:gd name="T43" fmla="*/ 7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5" h="116">
                <a:moveTo>
                  <a:pt x="65" y="1"/>
                </a:moveTo>
                <a:cubicBezTo>
                  <a:pt x="30" y="0"/>
                  <a:pt x="1" y="19"/>
                  <a:pt x="0" y="44"/>
                </a:cubicBezTo>
                <a:cubicBezTo>
                  <a:pt x="0" y="56"/>
                  <a:pt x="3" y="67"/>
                  <a:pt x="13" y="76"/>
                </a:cubicBezTo>
                <a:cubicBezTo>
                  <a:pt x="26" y="89"/>
                  <a:pt x="39" y="91"/>
                  <a:pt x="39" y="91"/>
                </a:cubicBezTo>
                <a:cubicBezTo>
                  <a:pt x="39" y="91"/>
                  <a:pt x="39" y="91"/>
                  <a:pt x="39" y="91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8" y="93"/>
                  <a:pt x="21" y="116"/>
                  <a:pt x="21" y="116"/>
                </a:cubicBezTo>
                <a:cubicBezTo>
                  <a:pt x="30" y="116"/>
                  <a:pt x="30" y="116"/>
                  <a:pt x="30" y="116"/>
                </a:cubicBezTo>
                <a:cubicBezTo>
                  <a:pt x="39" y="109"/>
                  <a:pt x="60" y="95"/>
                  <a:pt x="66" y="95"/>
                </a:cubicBezTo>
                <a:cubicBezTo>
                  <a:pt x="104" y="94"/>
                  <a:pt x="124" y="70"/>
                  <a:pt x="124" y="49"/>
                </a:cubicBezTo>
                <a:cubicBezTo>
                  <a:pt x="125" y="24"/>
                  <a:pt x="100" y="3"/>
                  <a:pt x="65" y="1"/>
                </a:cubicBezTo>
                <a:close/>
                <a:moveTo>
                  <a:pt x="82" y="77"/>
                </a:moveTo>
                <a:cubicBezTo>
                  <a:pt x="74" y="83"/>
                  <a:pt x="62" y="86"/>
                  <a:pt x="52" y="85"/>
                </a:cubicBezTo>
                <a:cubicBezTo>
                  <a:pt x="60" y="71"/>
                  <a:pt x="70" y="56"/>
                  <a:pt x="70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5" y="59"/>
                  <a:pt x="52" y="69"/>
                  <a:pt x="41" y="83"/>
                </a:cubicBezTo>
                <a:cubicBezTo>
                  <a:pt x="37" y="82"/>
                  <a:pt x="34" y="80"/>
                  <a:pt x="32" y="78"/>
                </a:cubicBezTo>
                <a:cubicBezTo>
                  <a:pt x="17" y="65"/>
                  <a:pt x="20" y="41"/>
                  <a:pt x="35" y="29"/>
                </a:cubicBezTo>
                <a:cubicBezTo>
                  <a:pt x="47" y="19"/>
                  <a:pt x="62" y="19"/>
                  <a:pt x="75" y="19"/>
                </a:cubicBezTo>
                <a:cubicBezTo>
                  <a:pt x="89" y="19"/>
                  <a:pt x="99" y="16"/>
                  <a:pt x="99" y="16"/>
                </a:cubicBezTo>
                <a:cubicBezTo>
                  <a:pt x="99" y="16"/>
                  <a:pt x="108" y="56"/>
                  <a:pt x="82" y="7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9" name="Picture 2" descr="C:\Essi yleiset\LUKE töitä\Powerpoint-pohjat\Esityspohja 2019\c_natural_resources_grey.png">
            <a:extLst>
              <a:ext uri="{FF2B5EF4-FFF2-40B4-BE49-F238E27FC236}">
                <a16:creationId xmlns:a16="http://schemas.microsoft.com/office/drawing/2014/main" id="{8121B7A2-DC37-47E4-9916-BF387E9059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629" y="6532256"/>
            <a:ext cx="2959687" cy="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ooter Placeholder 3">
            <a:extLst>
              <a:ext uri="{FF2B5EF4-FFF2-40B4-BE49-F238E27FC236}">
                <a16:creationId xmlns:a16="http://schemas.microsoft.com/office/drawing/2014/main" id="{7A5FC964-7012-4968-AB13-6E70D97A9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6101" y="6118578"/>
            <a:ext cx="5633425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88BE7B1E-836F-4EDC-8941-47A8830013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44927" y="6457047"/>
            <a:ext cx="1062461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CAF2544-AAAF-412A-8714-DCDC2A545E31}" type="datetime1">
              <a:rPr lang="fi-FI" smtClean="0"/>
              <a:t>22.11.2023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24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one 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2"/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3D03A3F-4A20-4FFB-AB9E-62CFAF9E4B1F}" type="datetime1">
              <a:rPr lang="fi-FI" smtClean="0"/>
              <a:t>22.11.2023</a:t>
            </a:fld>
            <a:endParaRPr lang="fi-FI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7A15E5D-37EF-4FF5-8F4A-821873FE0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8" y="1625601"/>
            <a:ext cx="11263084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90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B245E51C-4048-454F-A3AD-37684BAA3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264" y="2127632"/>
            <a:ext cx="4022225" cy="2903494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9882B6FE-DD8C-439F-822D-68774AF1C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64" y="5342242"/>
            <a:ext cx="4022225" cy="74371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Kuvan paikkamerkki 19">
            <a:extLst>
              <a:ext uri="{FF2B5EF4-FFF2-40B4-BE49-F238E27FC236}">
                <a16:creationId xmlns:a16="http://schemas.microsoft.com/office/drawing/2014/main" id="{B9F38C1F-9054-196D-4B14-DF4F1AE4957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11287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0A9F3EE-2484-3AFC-E71A-05A8BB1C49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273" y="570392"/>
            <a:ext cx="1467562" cy="128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030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wo colum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FD3A324-0835-40A2-9BF2-BFA7E78FEF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8" y="1625601"/>
            <a:ext cx="5538409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31882D2-F634-4FE0-B22F-5A713B59E4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9135" y="1625599"/>
            <a:ext cx="5538408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437FDA60-5773-43B0-A0E8-7CC36B3796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503C44F-1B26-43CB-9162-D126DECD849D}" type="datetime1">
              <a:rPr lang="fi-FI" smtClean="0"/>
              <a:t>22.11.2023</a:t>
            </a:fld>
            <a:endParaRPr lang="fi-FI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5BA68DC4-BACE-4970-AA46-FC6458211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0591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407543" y="1650999"/>
            <a:ext cx="4320000" cy="432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Left Arrow 24"/>
          <p:cNvSpPr/>
          <p:nvPr userDrawn="1"/>
        </p:nvSpPr>
        <p:spPr>
          <a:xfrm>
            <a:off x="12420600" y="1664251"/>
            <a:ext cx="383821" cy="248356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2854486" y="1628797"/>
            <a:ext cx="194101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67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picture</a:t>
            </a:r>
            <a:endParaRPr lang="fi-FI" sz="1467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467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Click</a:t>
            </a:r>
            <a:r>
              <a:rPr lang="fi-FI" sz="1467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the icon</a:t>
            </a:r>
            <a:endParaRPr lang="fi-FI" sz="14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E73BBC0-36CA-46D3-A30F-BA4D9FDED4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7" y="1625601"/>
            <a:ext cx="6747712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8C7790F0-D1C3-48B3-86B7-3D0FA04B1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472BE11-2879-48D7-8816-7A63DE3D7EC9}" type="datetime1">
              <a:rPr lang="fi-FI" smtClean="0"/>
              <a:t>22.11.2023</a:t>
            </a:fld>
            <a:endParaRPr lang="fi-FI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5E0FDE84-7857-4B9C-B7BB-999FB33DD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1525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one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1ADEE64-515D-46BD-AC02-17642EA8E2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8" y="1625601"/>
            <a:ext cx="11263084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37BBFA71-D8A5-43BB-954F-5C4178085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F72EDE4-3EF3-44D5-A839-3E85217BDCCF}" type="datetime1">
              <a:rPr lang="fi-FI" smtClean="0"/>
              <a:t>22.11.2023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873E08BA-11DD-4584-BF60-992A7893C7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6392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two colum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4FFAAAE-35B6-407A-AF4A-F6F6567DFB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8" y="1625601"/>
            <a:ext cx="5538409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CB02411-2908-4405-B94C-E8E19FD04A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9135" y="1625599"/>
            <a:ext cx="5538408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7D66743A-F538-4EFE-BCB1-AB662C696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C0EF542-4860-4D3D-9026-C15045E1A971}" type="datetime1">
              <a:rPr lang="fi-FI" smtClean="0"/>
              <a:t>22.11.2023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CC71654-ED18-405E-9FF2-8381592A0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32379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407543" y="1650999"/>
            <a:ext cx="4320000" cy="432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Left Arrow 25"/>
          <p:cNvSpPr/>
          <p:nvPr userDrawn="1"/>
        </p:nvSpPr>
        <p:spPr>
          <a:xfrm>
            <a:off x="12420600" y="1664251"/>
            <a:ext cx="383821" cy="248356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2854486" y="1628797"/>
            <a:ext cx="194101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67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picture</a:t>
            </a:r>
            <a:endParaRPr lang="fi-FI" sz="1467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467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Click</a:t>
            </a:r>
            <a:r>
              <a:rPr lang="fi-FI" sz="1467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the icon</a:t>
            </a:r>
            <a:endParaRPr lang="fi-FI" sz="14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60156EC-B680-4E7A-AA21-F6B15E0824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7" y="1625601"/>
            <a:ext cx="6747712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376DBE9F-A106-41AA-B920-8E5BBDE9AD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130FBB-501D-4C8D-BE4D-7BE736FA6E33}" type="datetime1">
              <a:rPr lang="fi-FI" smtClean="0"/>
              <a:t>22.11.2023</a:t>
            </a:fld>
            <a:endParaRPr lang="fi-FI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80AC26E8-30F1-4084-8F3A-DD20FEF5F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4074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one colum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4F8D1BC-AC95-422B-A23D-094E8F9584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8" y="1625601"/>
            <a:ext cx="11263084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5B7E9180-6EA1-4DA6-829B-CC9B613910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668137C-5F01-4E62-8828-8D0E50BB2A04}" type="datetime1">
              <a:rPr lang="fi-FI" smtClean="0"/>
              <a:t>22.11.2023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9FC82319-F6A9-4DAA-B5D4-1E70B1D29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79169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wo column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E8C91F7-685F-491B-9736-C3274165C8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8" y="1625601"/>
            <a:ext cx="5538409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430A769-8131-44F2-B15B-4FBA2B1BA7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9135" y="1625599"/>
            <a:ext cx="5538408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EA997591-97C1-418B-8E5F-F4EED5B96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4B2D2F6-B771-4467-BB9F-84084A3FB435}" type="datetime1">
              <a:rPr lang="fi-FI" smtClean="0"/>
              <a:t>22.11.2023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75681AA6-25B2-4C99-8EC5-2DFADF828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94948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407543" y="1650999"/>
            <a:ext cx="4320000" cy="432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Left Arrow 25"/>
          <p:cNvSpPr/>
          <p:nvPr userDrawn="1"/>
        </p:nvSpPr>
        <p:spPr>
          <a:xfrm>
            <a:off x="12420600" y="1664251"/>
            <a:ext cx="383821" cy="248356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2854486" y="1628797"/>
            <a:ext cx="194101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67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picture</a:t>
            </a:r>
            <a:endParaRPr lang="fi-FI" sz="1467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467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Click</a:t>
            </a:r>
            <a:r>
              <a:rPr lang="fi-FI" sz="1467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the icon</a:t>
            </a:r>
            <a:endParaRPr lang="fi-FI" sz="14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9A5AF61-E7CD-4976-B02E-30454EC778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7" y="1625601"/>
            <a:ext cx="6747712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BF106FA5-C42E-460A-AFB0-531694902C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26CDFE3-32AC-4479-A805-E6D16241C459}" type="datetime1">
              <a:rPr lang="fi-FI" smtClean="0"/>
              <a:t>22.11.2023</a:t>
            </a:fld>
            <a:endParaRPr lang="fi-FI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84CD12C5-682D-4023-B9C6-6FD7DEB95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17280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one colum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96B8E28-C965-47B4-9054-CE9070DD96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8" y="1625601"/>
            <a:ext cx="11263084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BEA10D4A-9635-4226-AEE7-8F1297976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D19EDC1-B580-4189-9C82-1119C4FE472C}" type="datetime1">
              <a:rPr lang="fi-FI" smtClean="0"/>
              <a:t>22.11.2023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1690023A-A077-4A47-A0FE-83FE61EB6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46917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wo column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8B9134-5F14-4370-87AE-132CB530DE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8" y="1625601"/>
            <a:ext cx="5538409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E4EE938-097A-4185-9C2D-2012355DED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9135" y="1625599"/>
            <a:ext cx="5538408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413869FC-FF94-40B6-A0E6-66055A915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A0DA443-A2AB-4ACC-B072-0FC4872B0E6D}" type="datetime1">
              <a:rPr lang="fi-FI" smtClean="0"/>
              <a:t>22.11.2023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0F2EEAC1-9230-4831-80ED-92C53412D2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577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DD75304E-5CA5-4177-922B-ABFEB5E82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264" y="2127632"/>
            <a:ext cx="4022225" cy="2903494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FEE7833F-9BA6-4E59-9D9A-021D04971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64" y="5342242"/>
            <a:ext cx="4022225" cy="74371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Kuvan paikkamerkki 19">
            <a:extLst>
              <a:ext uri="{FF2B5EF4-FFF2-40B4-BE49-F238E27FC236}">
                <a16:creationId xmlns:a16="http://schemas.microsoft.com/office/drawing/2014/main" id="{335D7ACF-8734-73F5-79A6-1A2008B907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12499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B525235-116A-BD60-5A95-BE60EBA63D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273" y="570392"/>
            <a:ext cx="1467562" cy="128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777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407543" y="1650999"/>
            <a:ext cx="4320000" cy="432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Left Arrow 25"/>
          <p:cNvSpPr/>
          <p:nvPr userDrawn="1"/>
        </p:nvSpPr>
        <p:spPr>
          <a:xfrm>
            <a:off x="12420600" y="1664251"/>
            <a:ext cx="383821" cy="248356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2854486" y="1628797"/>
            <a:ext cx="194101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67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picture</a:t>
            </a:r>
            <a:endParaRPr lang="fi-FI" sz="1467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467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Click</a:t>
            </a:r>
            <a:r>
              <a:rPr lang="fi-FI" sz="1467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the icon</a:t>
            </a:r>
            <a:endParaRPr lang="fi-FI" sz="14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976751E-D977-4EC5-8D0F-4A9D6261C9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7" y="1625601"/>
            <a:ext cx="6747712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0CF0393A-B8F5-499D-93C2-E15349FB7B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F3AAF8C-C535-42A3-B0BC-EE2BC3D4A10F}" type="datetime1">
              <a:rPr lang="fi-FI" smtClean="0"/>
              <a:t>22.11.2023</a:t>
            </a:fld>
            <a:endParaRPr lang="fi-FI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1AA65FFE-DCB3-41A5-9966-04DEE20ED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78504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one colum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914387E-FDDD-4612-8F45-3B3E49A2FC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8" y="1625601"/>
            <a:ext cx="11263084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85AF4FB3-9706-4D76-B3E5-733EAB0D1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726BA09-6C78-4093-A15B-CEDECD30AD27}" type="datetime1">
              <a:rPr lang="fi-FI" smtClean="0"/>
              <a:t>22.11.2023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7DCACE12-718F-4FB6-9EFD-8746584B6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94104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two column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1F698F7-6714-4B3E-A1B7-A074A026B9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8" y="1625601"/>
            <a:ext cx="5538409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8015BE1-C33B-479B-9A43-72707E46AA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9135" y="1625599"/>
            <a:ext cx="5538408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95DEA60D-5F49-4881-8DC2-E7C8CE032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1276B9-4F1E-4242-A0BC-E0539690481D}" type="datetime1">
              <a:rPr lang="fi-FI" smtClean="0"/>
              <a:t>22.11.2023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25837D1-320C-438F-A816-19AB91D77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51830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407543" y="1650999"/>
            <a:ext cx="4320000" cy="432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Left Arrow 25"/>
          <p:cNvSpPr/>
          <p:nvPr userDrawn="1"/>
        </p:nvSpPr>
        <p:spPr>
          <a:xfrm>
            <a:off x="12420600" y="1664251"/>
            <a:ext cx="383821" cy="248356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2854486" y="1628797"/>
            <a:ext cx="194101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67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picture</a:t>
            </a:r>
            <a:endParaRPr lang="fi-FI" sz="1467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467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Click</a:t>
            </a:r>
            <a:r>
              <a:rPr lang="fi-FI" sz="1467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the icon</a:t>
            </a:r>
            <a:endParaRPr lang="fi-FI" sz="14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D18B90E-13E1-4CFB-81E7-2111E33FD1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7" y="1625601"/>
            <a:ext cx="6747712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E0446686-1115-4117-A1A4-C19AA01FD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7BA141D-B520-4815-B7F4-1C8D64B3176B}" type="datetime1">
              <a:rPr lang="fi-FI" smtClean="0"/>
              <a:t>22.11.2023</a:t>
            </a:fld>
            <a:endParaRPr lang="fi-FI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7CE88591-A8C7-45B4-B441-2BD4019BA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13561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one colum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64AE903-A4A1-44F2-BD92-F420A78CE8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8" y="1625601"/>
            <a:ext cx="11263084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75C8975D-385A-4E79-8E35-B682B0EA27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2E0150B-7DB8-4FF7-B460-052F944438FE}" type="datetime1">
              <a:rPr lang="fi-FI" smtClean="0"/>
              <a:t>22.11.2023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42E91718-9EE8-4E2B-B7F6-0E1806EDA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36416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E98F256-6152-462D-A5F7-BC5E3BEB25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8" y="1625601"/>
            <a:ext cx="5538409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F8778AD-E8A7-45D9-A0BF-1D5AB02A19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9135" y="1625599"/>
            <a:ext cx="5538408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FC9C8327-77CD-4671-BF7E-F2C0EE628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1CBDAF2-D306-4614-B2F9-476117E35F95}" type="datetime1">
              <a:rPr lang="fi-FI" smtClean="0"/>
              <a:t>22.11.2023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2E8BBE3-C563-490C-B280-2C009BB474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45750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407543" y="1650999"/>
            <a:ext cx="4320000" cy="432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Left Arrow 25"/>
          <p:cNvSpPr/>
          <p:nvPr userDrawn="1"/>
        </p:nvSpPr>
        <p:spPr>
          <a:xfrm>
            <a:off x="12420600" y="1664251"/>
            <a:ext cx="383821" cy="248356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2854486" y="1628797"/>
            <a:ext cx="194101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67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picture</a:t>
            </a:r>
            <a:endParaRPr lang="fi-FI" sz="1467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467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Click</a:t>
            </a:r>
            <a:r>
              <a:rPr lang="fi-FI" sz="1467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the icon</a:t>
            </a:r>
            <a:endParaRPr lang="fi-FI" sz="14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ED9686F-30BD-4573-9FED-4A6FD88769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7" y="1625601"/>
            <a:ext cx="6747712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0BF84D82-3088-42CA-8CA6-6836EC93CF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6DB3905-46B8-4F4A-8281-309E47C398E1}" type="datetime1">
              <a:rPr lang="fi-FI" smtClean="0"/>
              <a:t>22.11.2023</a:t>
            </a:fld>
            <a:endParaRPr lang="fi-FI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F656918D-0564-4B81-8B4E-8305E14964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66288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one colum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8054CE9-CE73-4C1C-B622-2B9B6D4958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8" y="1625601"/>
            <a:ext cx="11263084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9FAA2213-F9EB-4B9E-9087-6DF44E8670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55DCE0E-A1D2-4C8E-9A9A-214AC842758F}" type="datetime1">
              <a:rPr lang="fi-FI" smtClean="0"/>
              <a:t>22.11.2023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0710BD84-4120-451E-BAD2-A0050324F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7480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8CD1F85-543B-4C41-B7A0-81B722E1D2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8" y="1625601"/>
            <a:ext cx="5538409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6CD82F8-FF1A-4B7A-A872-D660B06D7B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9135" y="1625599"/>
            <a:ext cx="5538408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A9C8E601-A8BB-48DF-9309-473C0A64B8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C60F6DE-202C-4345-9E1B-448AF573471B}" type="datetime1">
              <a:rPr lang="fi-FI" smtClean="0"/>
              <a:t>22.11.2023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A49115D4-46FE-4144-9D45-9EDA06405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5012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gra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407543" y="1650999"/>
            <a:ext cx="4320000" cy="432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Left Arrow 11"/>
          <p:cNvSpPr/>
          <p:nvPr userDrawn="1"/>
        </p:nvSpPr>
        <p:spPr>
          <a:xfrm>
            <a:off x="12420600" y="1664251"/>
            <a:ext cx="383821" cy="248356"/>
          </a:xfrm>
          <a:prstGeom prst="lef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2854486" y="1628797"/>
            <a:ext cx="194101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67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Changing the picture</a:t>
            </a:r>
            <a:endParaRPr lang="fi-FI" sz="1467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i-FI" sz="1467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Click</a:t>
            </a:r>
            <a:r>
              <a:rPr lang="fi-FI" sz="1467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the icon</a:t>
            </a:r>
            <a:endParaRPr lang="fi-FI" sz="1467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DD30C56-151A-443C-B575-7E523D3376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457" y="1625601"/>
            <a:ext cx="6747712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EDEA44BC-BD44-43D3-B586-BDECF8A9E3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66879"/>
            <a:ext cx="1101540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02DD3A3-0FB3-4FDB-8E24-3B31F9AF1C89}" type="datetime1">
              <a:rPr lang="fi-FI" smtClean="0"/>
              <a:t>22.11.2023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18C1B1BF-35AE-4435-B335-5397400CF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4576" y="6128410"/>
            <a:ext cx="5624824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828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DD75304E-5CA5-4177-922B-ABFEB5E82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264" y="2127632"/>
            <a:ext cx="4022225" cy="2903494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FEE7833F-9BA6-4E59-9D9A-021D04971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64" y="5342242"/>
            <a:ext cx="4022225" cy="74371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Kuvan paikkamerkki 19">
            <a:extLst>
              <a:ext uri="{FF2B5EF4-FFF2-40B4-BE49-F238E27FC236}">
                <a16:creationId xmlns:a16="http://schemas.microsoft.com/office/drawing/2014/main" id="{1AF91F83-60BA-F979-0BFA-C0D6795B6D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6936" y="-12499"/>
            <a:ext cx="6455589" cy="6875989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0 w 6086305"/>
              <a:gd name="connsiteY0" fmla="*/ 4483 h 6866965"/>
              <a:gd name="connsiteX1" fmla="*/ 6086304 w 6086305"/>
              <a:gd name="connsiteY1" fmla="*/ 0 h 6866965"/>
              <a:gd name="connsiteX2" fmla="*/ 6086305 w 6086305"/>
              <a:gd name="connsiteY2" fmla="*/ 6866965 h 6866965"/>
              <a:gd name="connsiteX3" fmla="*/ 655470 w 6086305"/>
              <a:gd name="connsiteY3" fmla="*/ 6862483 h 6866965"/>
              <a:gd name="connsiteX4" fmla="*/ 0 w 6086305"/>
              <a:gd name="connsiteY4" fmla="*/ 3409885 h 6866965"/>
              <a:gd name="connsiteX5" fmla="*/ 655470 w 6086305"/>
              <a:gd name="connsiteY5" fmla="*/ 4483 h 6866965"/>
              <a:gd name="connsiteX0" fmla="*/ 655470 w 6086305"/>
              <a:gd name="connsiteY0" fmla="*/ 0 h 6862482"/>
              <a:gd name="connsiteX1" fmla="*/ 3836880 w 6086305"/>
              <a:gd name="connsiteY1" fmla="*/ 13744 h 6862482"/>
              <a:gd name="connsiteX2" fmla="*/ 6086305 w 6086305"/>
              <a:gd name="connsiteY2" fmla="*/ 6862482 h 6862482"/>
              <a:gd name="connsiteX3" fmla="*/ 655470 w 6086305"/>
              <a:gd name="connsiteY3" fmla="*/ 6858000 h 6862482"/>
              <a:gd name="connsiteX4" fmla="*/ 0 w 6086305"/>
              <a:gd name="connsiteY4" fmla="*/ 3405402 h 6862482"/>
              <a:gd name="connsiteX5" fmla="*/ 655470 w 6086305"/>
              <a:gd name="connsiteY5" fmla="*/ 0 h 6862482"/>
              <a:gd name="connsiteX0" fmla="*/ 655470 w 3864313"/>
              <a:gd name="connsiteY0" fmla="*/ 0 h 6862482"/>
              <a:gd name="connsiteX1" fmla="*/ 3836880 w 3864313"/>
              <a:gd name="connsiteY1" fmla="*/ 13744 h 6862482"/>
              <a:gd name="connsiteX2" fmla="*/ 3864313 w 3864313"/>
              <a:gd name="connsiteY2" fmla="*/ 6862482 h 6862482"/>
              <a:gd name="connsiteX3" fmla="*/ 655470 w 3864313"/>
              <a:gd name="connsiteY3" fmla="*/ 6858000 h 6862482"/>
              <a:gd name="connsiteX4" fmla="*/ 0 w 3864313"/>
              <a:gd name="connsiteY4" fmla="*/ 3405402 h 6862482"/>
              <a:gd name="connsiteX5" fmla="*/ 655470 w 3864313"/>
              <a:gd name="connsiteY5" fmla="*/ 0 h 6862482"/>
              <a:gd name="connsiteX0" fmla="*/ 72639 w 5518655"/>
              <a:gd name="connsiteY0" fmla="*/ 12800 h 6848738"/>
              <a:gd name="connsiteX1" fmla="*/ 5491222 w 5518655"/>
              <a:gd name="connsiteY1" fmla="*/ 0 h 6848738"/>
              <a:gd name="connsiteX2" fmla="*/ 5518655 w 5518655"/>
              <a:gd name="connsiteY2" fmla="*/ 6848738 h 6848738"/>
              <a:gd name="connsiteX3" fmla="*/ 2309812 w 5518655"/>
              <a:gd name="connsiteY3" fmla="*/ 6844256 h 6848738"/>
              <a:gd name="connsiteX4" fmla="*/ 1654342 w 5518655"/>
              <a:gd name="connsiteY4" fmla="*/ 3391658 h 6848738"/>
              <a:gd name="connsiteX5" fmla="*/ 72639 w 5518655"/>
              <a:gd name="connsiteY5" fmla="*/ 12800 h 6848738"/>
              <a:gd name="connsiteX0" fmla="*/ 66096 w 5512112"/>
              <a:gd name="connsiteY0" fmla="*/ 12800 h 6853104"/>
              <a:gd name="connsiteX1" fmla="*/ 5484679 w 5512112"/>
              <a:gd name="connsiteY1" fmla="*/ 0 h 6853104"/>
              <a:gd name="connsiteX2" fmla="*/ 5512112 w 5512112"/>
              <a:gd name="connsiteY2" fmla="*/ 6848738 h 6853104"/>
              <a:gd name="connsiteX3" fmla="*/ 1087028 w 5512112"/>
              <a:gd name="connsiteY3" fmla="*/ 6853104 h 6853104"/>
              <a:gd name="connsiteX4" fmla="*/ 1647799 w 5512112"/>
              <a:gd name="connsiteY4" fmla="*/ 3391658 h 6853104"/>
              <a:gd name="connsiteX5" fmla="*/ 66096 w 5512112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35368 w 6481384"/>
              <a:gd name="connsiteY0" fmla="*/ 12800 h 6853104"/>
              <a:gd name="connsiteX1" fmla="*/ 6453951 w 6481384"/>
              <a:gd name="connsiteY1" fmla="*/ 0 h 6853104"/>
              <a:gd name="connsiteX2" fmla="*/ 6481384 w 6481384"/>
              <a:gd name="connsiteY2" fmla="*/ 6848738 h 6853104"/>
              <a:gd name="connsiteX3" fmla="*/ 2056300 w 6481384"/>
              <a:gd name="connsiteY3" fmla="*/ 6853104 h 6853104"/>
              <a:gd name="connsiteX4" fmla="*/ 24791 w 6481384"/>
              <a:gd name="connsiteY4" fmla="*/ 3099669 h 6853104"/>
              <a:gd name="connsiteX5" fmla="*/ 1035368 w 6481384"/>
              <a:gd name="connsiteY5" fmla="*/ 12800 h 6853104"/>
              <a:gd name="connsiteX0" fmla="*/ 1040792 w 6486808"/>
              <a:gd name="connsiteY0" fmla="*/ 12800 h 6853104"/>
              <a:gd name="connsiteX1" fmla="*/ 6459375 w 6486808"/>
              <a:gd name="connsiteY1" fmla="*/ 0 h 6853104"/>
              <a:gd name="connsiteX2" fmla="*/ 6486808 w 6486808"/>
              <a:gd name="connsiteY2" fmla="*/ 6848738 h 6853104"/>
              <a:gd name="connsiteX3" fmla="*/ 2061724 w 6486808"/>
              <a:gd name="connsiteY3" fmla="*/ 6853104 h 6853104"/>
              <a:gd name="connsiteX4" fmla="*/ 30215 w 6486808"/>
              <a:gd name="connsiteY4" fmla="*/ 3099669 h 6853104"/>
              <a:gd name="connsiteX5" fmla="*/ 1040792 w 6486808"/>
              <a:gd name="connsiteY5" fmla="*/ 12800 h 6853104"/>
              <a:gd name="connsiteX0" fmla="*/ 1011865 w 6457881"/>
              <a:gd name="connsiteY0" fmla="*/ 12800 h 6853104"/>
              <a:gd name="connsiteX1" fmla="*/ 6430448 w 6457881"/>
              <a:gd name="connsiteY1" fmla="*/ 0 h 6853104"/>
              <a:gd name="connsiteX2" fmla="*/ 6457881 w 6457881"/>
              <a:gd name="connsiteY2" fmla="*/ 6848738 h 6853104"/>
              <a:gd name="connsiteX3" fmla="*/ 2032797 w 6457881"/>
              <a:gd name="connsiteY3" fmla="*/ 6853104 h 6853104"/>
              <a:gd name="connsiteX4" fmla="*/ 1288 w 6457881"/>
              <a:gd name="connsiteY4" fmla="*/ 3099669 h 6853104"/>
              <a:gd name="connsiteX5" fmla="*/ 1011865 w 6457881"/>
              <a:gd name="connsiteY5" fmla="*/ 12800 h 6853104"/>
              <a:gd name="connsiteX0" fmla="*/ 1020718 w 6466734"/>
              <a:gd name="connsiteY0" fmla="*/ 12800 h 6853104"/>
              <a:gd name="connsiteX1" fmla="*/ 6439301 w 6466734"/>
              <a:gd name="connsiteY1" fmla="*/ 0 h 6853104"/>
              <a:gd name="connsiteX2" fmla="*/ 6466734 w 6466734"/>
              <a:gd name="connsiteY2" fmla="*/ 6848738 h 6853104"/>
              <a:gd name="connsiteX3" fmla="*/ 2041650 w 6466734"/>
              <a:gd name="connsiteY3" fmla="*/ 6853104 h 6853104"/>
              <a:gd name="connsiteX4" fmla="*/ 1263 w 6466734"/>
              <a:gd name="connsiteY4" fmla="*/ 2975795 h 6853104"/>
              <a:gd name="connsiteX5" fmla="*/ 1020718 w 6466734"/>
              <a:gd name="connsiteY5" fmla="*/ 12800 h 6853104"/>
              <a:gd name="connsiteX0" fmla="*/ 1019459 w 6465475"/>
              <a:gd name="connsiteY0" fmla="*/ 12800 h 6853104"/>
              <a:gd name="connsiteX1" fmla="*/ 6438042 w 6465475"/>
              <a:gd name="connsiteY1" fmla="*/ 0 h 6853104"/>
              <a:gd name="connsiteX2" fmla="*/ 6465475 w 6465475"/>
              <a:gd name="connsiteY2" fmla="*/ 6848738 h 6853104"/>
              <a:gd name="connsiteX3" fmla="*/ 2040391 w 6465475"/>
              <a:gd name="connsiteY3" fmla="*/ 6853104 h 6853104"/>
              <a:gd name="connsiteX4" fmla="*/ 4 w 6465475"/>
              <a:gd name="connsiteY4" fmla="*/ 2975795 h 6853104"/>
              <a:gd name="connsiteX5" fmla="*/ 1019459 w 6465475"/>
              <a:gd name="connsiteY5" fmla="*/ 12800 h 6853104"/>
              <a:gd name="connsiteX0" fmla="*/ 1021568 w 6467584"/>
              <a:gd name="connsiteY0" fmla="*/ 12800 h 6853104"/>
              <a:gd name="connsiteX1" fmla="*/ 6440151 w 6467584"/>
              <a:gd name="connsiteY1" fmla="*/ 0 h 6853104"/>
              <a:gd name="connsiteX2" fmla="*/ 6467584 w 6467584"/>
              <a:gd name="connsiteY2" fmla="*/ 6848738 h 6853104"/>
              <a:gd name="connsiteX3" fmla="*/ 2042500 w 6467584"/>
              <a:gd name="connsiteY3" fmla="*/ 6853104 h 6853104"/>
              <a:gd name="connsiteX4" fmla="*/ 2113 w 6467584"/>
              <a:gd name="connsiteY4" fmla="*/ 2975795 h 6853104"/>
              <a:gd name="connsiteX5" fmla="*/ 1021568 w 646758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54788 w 6500804"/>
              <a:gd name="connsiteY0" fmla="*/ 12800 h 6853104"/>
              <a:gd name="connsiteX1" fmla="*/ 6473371 w 6500804"/>
              <a:gd name="connsiteY1" fmla="*/ 0 h 6853104"/>
              <a:gd name="connsiteX2" fmla="*/ 6500804 w 6500804"/>
              <a:gd name="connsiteY2" fmla="*/ 6848738 h 6853104"/>
              <a:gd name="connsiteX3" fmla="*/ 2191130 w 6500804"/>
              <a:gd name="connsiteY3" fmla="*/ 6853104 h 6853104"/>
              <a:gd name="connsiteX4" fmla="*/ 35333 w 6500804"/>
              <a:gd name="connsiteY4" fmla="*/ 2975795 h 6853104"/>
              <a:gd name="connsiteX5" fmla="*/ 1054788 w 6500804"/>
              <a:gd name="connsiteY5" fmla="*/ 12800 h 6853104"/>
              <a:gd name="connsiteX0" fmla="*/ 1012486 w 6458502"/>
              <a:gd name="connsiteY0" fmla="*/ 12800 h 6853104"/>
              <a:gd name="connsiteX1" fmla="*/ 6431069 w 6458502"/>
              <a:gd name="connsiteY1" fmla="*/ 0 h 6853104"/>
              <a:gd name="connsiteX2" fmla="*/ 6458502 w 6458502"/>
              <a:gd name="connsiteY2" fmla="*/ 6848738 h 6853104"/>
              <a:gd name="connsiteX3" fmla="*/ 2148828 w 6458502"/>
              <a:gd name="connsiteY3" fmla="*/ 6853104 h 6853104"/>
              <a:gd name="connsiteX4" fmla="*/ 37419 w 6458502"/>
              <a:gd name="connsiteY4" fmla="*/ 3515530 h 6853104"/>
              <a:gd name="connsiteX5" fmla="*/ 1012486 w 6458502"/>
              <a:gd name="connsiteY5" fmla="*/ 12800 h 6853104"/>
              <a:gd name="connsiteX0" fmla="*/ 990687 w 6436703"/>
              <a:gd name="connsiteY0" fmla="*/ 12800 h 6853104"/>
              <a:gd name="connsiteX1" fmla="*/ 6409270 w 6436703"/>
              <a:gd name="connsiteY1" fmla="*/ 0 h 6853104"/>
              <a:gd name="connsiteX2" fmla="*/ 6436703 w 6436703"/>
              <a:gd name="connsiteY2" fmla="*/ 6848738 h 6853104"/>
              <a:gd name="connsiteX3" fmla="*/ 2127029 w 6436703"/>
              <a:gd name="connsiteY3" fmla="*/ 6853104 h 6853104"/>
              <a:gd name="connsiteX4" fmla="*/ 15620 w 6436703"/>
              <a:gd name="connsiteY4" fmla="*/ 3515530 h 6853104"/>
              <a:gd name="connsiteX5" fmla="*/ 990687 w 6436703"/>
              <a:gd name="connsiteY5" fmla="*/ 12800 h 6853104"/>
              <a:gd name="connsiteX0" fmla="*/ 1016653 w 6462669"/>
              <a:gd name="connsiteY0" fmla="*/ 12800 h 6853104"/>
              <a:gd name="connsiteX1" fmla="*/ 6435236 w 6462669"/>
              <a:gd name="connsiteY1" fmla="*/ 0 h 6853104"/>
              <a:gd name="connsiteX2" fmla="*/ 6462669 w 6462669"/>
              <a:gd name="connsiteY2" fmla="*/ 6848738 h 6853104"/>
              <a:gd name="connsiteX3" fmla="*/ 2152995 w 6462669"/>
              <a:gd name="connsiteY3" fmla="*/ 6853104 h 6853104"/>
              <a:gd name="connsiteX4" fmla="*/ 14953 w 6462669"/>
              <a:gd name="connsiteY4" fmla="*/ 3108517 h 6853104"/>
              <a:gd name="connsiteX5" fmla="*/ 1016653 w 6462669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6405 w 6452421"/>
              <a:gd name="connsiteY0" fmla="*/ 12800 h 6853104"/>
              <a:gd name="connsiteX1" fmla="*/ 6424988 w 6452421"/>
              <a:gd name="connsiteY1" fmla="*/ 0 h 6853104"/>
              <a:gd name="connsiteX2" fmla="*/ 6452421 w 6452421"/>
              <a:gd name="connsiteY2" fmla="*/ 6848738 h 6853104"/>
              <a:gd name="connsiteX3" fmla="*/ 2142747 w 6452421"/>
              <a:gd name="connsiteY3" fmla="*/ 6853104 h 6853104"/>
              <a:gd name="connsiteX4" fmla="*/ 4705 w 6452421"/>
              <a:gd name="connsiteY4" fmla="*/ 3108517 h 6853104"/>
              <a:gd name="connsiteX5" fmla="*/ 1006405 w 6452421"/>
              <a:gd name="connsiteY5" fmla="*/ 12800 h 6853104"/>
              <a:gd name="connsiteX0" fmla="*/ 1009349 w 6455365"/>
              <a:gd name="connsiteY0" fmla="*/ 12800 h 6853104"/>
              <a:gd name="connsiteX1" fmla="*/ 6427932 w 6455365"/>
              <a:gd name="connsiteY1" fmla="*/ 0 h 6853104"/>
              <a:gd name="connsiteX2" fmla="*/ 6455365 w 6455365"/>
              <a:gd name="connsiteY2" fmla="*/ 6848738 h 6853104"/>
              <a:gd name="connsiteX3" fmla="*/ 2145691 w 6455365"/>
              <a:gd name="connsiteY3" fmla="*/ 6853104 h 6853104"/>
              <a:gd name="connsiteX4" fmla="*/ 7649 w 6455365"/>
              <a:gd name="connsiteY4" fmla="*/ 3108517 h 6853104"/>
              <a:gd name="connsiteX5" fmla="*/ 1009349 w 6455365"/>
              <a:gd name="connsiteY5" fmla="*/ 12800 h 6853104"/>
              <a:gd name="connsiteX0" fmla="*/ 1010436 w 6456452"/>
              <a:gd name="connsiteY0" fmla="*/ 12800 h 6853104"/>
              <a:gd name="connsiteX1" fmla="*/ 6429019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10436 w 6456452"/>
              <a:gd name="connsiteY0" fmla="*/ 12800 h 6853104"/>
              <a:gd name="connsiteX1" fmla="*/ 6446774 w 6456452"/>
              <a:gd name="connsiteY1" fmla="*/ 0 h 6853104"/>
              <a:gd name="connsiteX2" fmla="*/ 6456452 w 6456452"/>
              <a:gd name="connsiteY2" fmla="*/ 6848738 h 6853104"/>
              <a:gd name="connsiteX3" fmla="*/ 2146778 w 6456452"/>
              <a:gd name="connsiteY3" fmla="*/ 6853104 h 6853104"/>
              <a:gd name="connsiteX4" fmla="*/ 8736 w 6456452"/>
              <a:gd name="connsiteY4" fmla="*/ 3108517 h 6853104"/>
              <a:gd name="connsiteX5" fmla="*/ 1010436 w 6456452"/>
              <a:gd name="connsiteY5" fmla="*/ 12800 h 6853104"/>
              <a:gd name="connsiteX0" fmla="*/ 1003404 w 6449420"/>
              <a:gd name="connsiteY0" fmla="*/ 12800 h 6853104"/>
              <a:gd name="connsiteX1" fmla="*/ 6439742 w 6449420"/>
              <a:gd name="connsiteY1" fmla="*/ 0 h 6853104"/>
              <a:gd name="connsiteX2" fmla="*/ 6449420 w 6449420"/>
              <a:gd name="connsiteY2" fmla="*/ 6848738 h 6853104"/>
              <a:gd name="connsiteX3" fmla="*/ 2139746 w 6449420"/>
              <a:gd name="connsiteY3" fmla="*/ 6853104 h 6853104"/>
              <a:gd name="connsiteX4" fmla="*/ 1704 w 6449420"/>
              <a:gd name="connsiteY4" fmla="*/ 3108517 h 6853104"/>
              <a:gd name="connsiteX5" fmla="*/ 1003404 w 6449420"/>
              <a:gd name="connsiteY5" fmla="*/ 12800 h 6853104"/>
              <a:gd name="connsiteX0" fmla="*/ 252471 w 5698487"/>
              <a:gd name="connsiteY0" fmla="*/ 12800 h 6853104"/>
              <a:gd name="connsiteX1" fmla="*/ 5688809 w 5698487"/>
              <a:gd name="connsiteY1" fmla="*/ 0 h 6853104"/>
              <a:gd name="connsiteX2" fmla="*/ 5698487 w 5698487"/>
              <a:gd name="connsiteY2" fmla="*/ 6848738 h 6853104"/>
              <a:gd name="connsiteX3" fmla="*/ 1388813 w 5698487"/>
              <a:gd name="connsiteY3" fmla="*/ 6853104 h 6853104"/>
              <a:gd name="connsiteX4" fmla="*/ 252471 w 5698487"/>
              <a:gd name="connsiteY4" fmla="*/ 12800 h 6853104"/>
              <a:gd name="connsiteX0" fmla="*/ 976752 w 6422768"/>
              <a:gd name="connsiteY0" fmla="*/ 12800 h 6853104"/>
              <a:gd name="connsiteX1" fmla="*/ 6413090 w 6422768"/>
              <a:gd name="connsiteY1" fmla="*/ 0 h 6853104"/>
              <a:gd name="connsiteX2" fmla="*/ 6422768 w 6422768"/>
              <a:gd name="connsiteY2" fmla="*/ 6848738 h 6853104"/>
              <a:gd name="connsiteX3" fmla="*/ 2113094 w 6422768"/>
              <a:gd name="connsiteY3" fmla="*/ 6853104 h 6853104"/>
              <a:gd name="connsiteX4" fmla="*/ 976752 w 6422768"/>
              <a:gd name="connsiteY4" fmla="*/ 12800 h 6853104"/>
              <a:gd name="connsiteX0" fmla="*/ 1037564 w 6483580"/>
              <a:gd name="connsiteY0" fmla="*/ 12800 h 6853104"/>
              <a:gd name="connsiteX1" fmla="*/ 6473902 w 6483580"/>
              <a:gd name="connsiteY1" fmla="*/ 0 h 6853104"/>
              <a:gd name="connsiteX2" fmla="*/ 6483580 w 6483580"/>
              <a:gd name="connsiteY2" fmla="*/ 6848738 h 6853104"/>
              <a:gd name="connsiteX3" fmla="*/ 2173906 w 6483580"/>
              <a:gd name="connsiteY3" fmla="*/ 6853104 h 6853104"/>
              <a:gd name="connsiteX4" fmla="*/ 1037564 w 6483580"/>
              <a:gd name="connsiteY4" fmla="*/ 12800 h 6853104"/>
              <a:gd name="connsiteX0" fmla="*/ 1010329 w 6456345"/>
              <a:gd name="connsiteY0" fmla="*/ 12800 h 6853104"/>
              <a:gd name="connsiteX1" fmla="*/ 6446667 w 6456345"/>
              <a:gd name="connsiteY1" fmla="*/ 0 h 6853104"/>
              <a:gd name="connsiteX2" fmla="*/ 6456345 w 6456345"/>
              <a:gd name="connsiteY2" fmla="*/ 6848738 h 6853104"/>
              <a:gd name="connsiteX3" fmla="*/ 2146671 w 6456345"/>
              <a:gd name="connsiteY3" fmla="*/ 6853104 h 6853104"/>
              <a:gd name="connsiteX4" fmla="*/ 1010329 w 6456345"/>
              <a:gd name="connsiteY4" fmla="*/ 12800 h 6853104"/>
              <a:gd name="connsiteX0" fmla="*/ 1042634 w 6426506"/>
              <a:gd name="connsiteY0" fmla="*/ 12800 h 6853104"/>
              <a:gd name="connsiteX1" fmla="*/ 6416828 w 6426506"/>
              <a:gd name="connsiteY1" fmla="*/ 0 h 6853104"/>
              <a:gd name="connsiteX2" fmla="*/ 6426506 w 6426506"/>
              <a:gd name="connsiteY2" fmla="*/ 6848738 h 6853104"/>
              <a:gd name="connsiteX3" fmla="*/ 2116832 w 6426506"/>
              <a:gd name="connsiteY3" fmla="*/ 6853104 h 6853104"/>
              <a:gd name="connsiteX4" fmla="*/ 1042634 w 6426506"/>
              <a:gd name="connsiteY4" fmla="*/ 12800 h 6853104"/>
              <a:gd name="connsiteX0" fmla="*/ 1074957 w 6458829"/>
              <a:gd name="connsiteY0" fmla="*/ 12800 h 6853104"/>
              <a:gd name="connsiteX1" fmla="*/ 6449151 w 6458829"/>
              <a:gd name="connsiteY1" fmla="*/ 0 h 6853104"/>
              <a:gd name="connsiteX2" fmla="*/ 6458829 w 6458829"/>
              <a:gd name="connsiteY2" fmla="*/ 6848738 h 6853104"/>
              <a:gd name="connsiteX3" fmla="*/ 2149155 w 6458829"/>
              <a:gd name="connsiteY3" fmla="*/ 6853104 h 6853104"/>
              <a:gd name="connsiteX4" fmla="*/ 1074957 w 6458829"/>
              <a:gd name="connsiteY4" fmla="*/ 12800 h 6853104"/>
              <a:gd name="connsiteX0" fmla="*/ 1088793 w 6472665"/>
              <a:gd name="connsiteY0" fmla="*/ 12800 h 6853104"/>
              <a:gd name="connsiteX1" fmla="*/ 6462987 w 6472665"/>
              <a:gd name="connsiteY1" fmla="*/ 0 h 6853104"/>
              <a:gd name="connsiteX2" fmla="*/ 6472665 w 6472665"/>
              <a:gd name="connsiteY2" fmla="*/ 6848738 h 6853104"/>
              <a:gd name="connsiteX3" fmla="*/ 2136358 w 6472665"/>
              <a:gd name="connsiteY3" fmla="*/ 6853104 h 6853104"/>
              <a:gd name="connsiteX4" fmla="*/ 1088793 w 6472665"/>
              <a:gd name="connsiteY4" fmla="*/ 12800 h 6853104"/>
              <a:gd name="connsiteX0" fmla="*/ 1078539 w 6462411"/>
              <a:gd name="connsiteY0" fmla="*/ 12800 h 6853104"/>
              <a:gd name="connsiteX1" fmla="*/ 6452733 w 6462411"/>
              <a:gd name="connsiteY1" fmla="*/ 0 h 6853104"/>
              <a:gd name="connsiteX2" fmla="*/ 6462411 w 6462411"/>
              <a:gd name="connsiteY2" fmla="*/ 6848738 h 6853104"/>
              <a:gd name="connsiteX3" fmla="*/ 2126104 w 6462411"/>
              <a:gd name="connsiteY3" fmla="*/ 6853104 h 6853104"/>
              <a:gd name="connsiteX4" fmla="*/ 1078539 w 6462411"/>
              <a:gd name="connsiteY4" fmla="*/ 12800 h 6853104"/>
              <a:gd name="connsiteX0" fmla="*/ 1071717 w 6455589"/>
              <a:gd name="connsiteY0" fmla="*/ 12800 h 6853104"/>
              <a:gd name="connsiteX1" fmla="*/ 6445911 w 6455589"/>
              <a:gd name="connsiteY1" fmla="*/ 0 h 6853104"/>
              <a:gd name="connsiteX2" fmla="*/ 6455589 w 6455589"/>
              <a:gd name="connsiteY2" fmla="*/ 6848738 h 6853104"/>
              <a:gd name="connsiteX3" fmla="*/ 2119282 w 6455589"/>
              <a:gd name="connsiteY3" fmla="*/ 6853104 h 6853104"/>
              <a:gd name="connsiteX4" fmla="*/ 1071717 w 6455589"/>
              <a:gd name="connsiteY4" fmla="*/ 12800 h 685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5589" h="6853104">
                <a:moveTo>
                  <a:pt x="1071717" y="12800"/>
                </a:moveTo>
                <a:lnTo>
                  <a:pt x="6445911" y="0"/>
                </a:lnTo>
                <a:cubicBezTo>
                  <a:pt x="6445911" y="2288988"/>
                  <a:pt x="6455589" y="4559750"/>
                  <a:pt x="6455589" y="6848738"/>
                </a:cubicBezTo>
                <a:lnTo>
                  <a:pt x="2119282" y="6853104"/>
                </a:lnTo>
                <a:cubicBezTo>
                  <a:pt x="-1158726" y="4554678"/>
                  <a:pt x="97599" y="960325"/>
                  <a:pt x="1071717" y="128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A619156-D99C-AEEA-FF09-074FF507E7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273" y="570392"/>
            <a:ext cx="1467562" cy="128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801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27381" y="1628800"/>
            <a:ext cx="10972800" cy="452596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394AA-3487-4245-8DCC-4300BD64C3C6}" type="datetime1">
              <a:rPr lang="fi-FI"/>
              <a:pPr>
                <a:defRPr/>
              </a:pPr>
              <a:t>22.11.2023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A2853-1384-4F7E-95C5-91A95522FAA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7" name="Picture 2" descr="Laatuketju FI -logo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4459" y="404664"/>
            <a:ext cx="1534584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87715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LUK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960969" y="6375400"/>
            <a:ext cx="596900" cy="273051"/>
          </a:xfrm>
        </p:spPr>
        <p:txBody>
          <a:bodyPr/>
          <a:lstStyle>
            <a:lvl1pPr algn="l">
              <a:defRPr sz="1000" b="1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5D265EE-EC13-2D46-8C01-7EA833CC3C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7D10C39-7459-4F4B-8296-04E90A201E46}" type="datetime1">
              <a:rPr lang="fi-FI" smtClean="0"/>
              <a:pPr>
                <a:defRPr/>
              </a:pPr>
              <a:t>22.11.2023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Teppo Tutkija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0448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4648" y="1440906"/>
            <a:ext cx="10972800" cy="4292351"/>
          </a:xfrm>
        </p:spPr>
        <p:txBody>
          <a:bodyPr lIns="0" tIns="0" rIns="0" bIns="0"/>
          <a:lstStyle>
            <a:lvl1pPr marL="359991" indent="-359991">
              <a:lnSpc>
                <a:spcPts val="3600"/>
              </a:lnSpc>
              <a:spcBef>
                <a:spcPts val="0"/>
              </a:spcBef>
              <a:buClr>
                <a:srgbClr val="0BB14E"/>
              </a:buClr>
              <a:defRPr sz="2800" baseline="0">
                <a:solidFill>
                  <a:schemeClr val="tx1"/>
                </a:solidFill>
              </a:defRPr>
            </a:lvl1pPr>
            <a:lvl2pPr marL="702882" marR="0" indent="-342891" algn="l" defTabSz="914377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lang="nl-NL" sz="2100" baseline="0" dirty="0" smtClean="0">
                <a:latin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24000" y="360933"/>
            <a:ext cx="10972800" cy="634083"/>
          </a:xfrm>
        </p:spPr>
        <p:txBody>
          <a:bodyPr lIns="0" tIns="0" rIns="0" bIns="0"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ijdelijke aanduiding voor tekst 26"/>
          <p:cNvSpPr>
            <a:spLocks noGrp="1"/>
          </p:cNvSpPr>
          <p:nvPr>
            <p:ph type="body" sz="quarter" idx="20"/>
          </p:nvPr>
        </p:nvSpPr>
        <p:spPr>
          <a:xfrm>
            <a:off x="8303684" y="6309866"/>
            <a:ext cx="2497667" cy="359495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778577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LUK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960969" y="6375400"/>
            <a:ext cx="596900" cy="273051"/>
          </a:xfrm>
        </p:spPr>
        <p:txBody>
          <a:bodyPr/>
          <a:lstStyle>
            <a:lvl1pPr algn="l">
              <a:defRPr sz="1000" b="1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53A9B35-385A-CE4A-919F-D7588C888E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5DACE11-3EEE-9241-A1DF-F2B920867C27}" type="datetime1">
              <a:rPr lang="fi-FI" smtClean="0"/>
              <a:pPr>
                <a:defRPr/>
              </a:pPr>
              <a:t>22.11.2023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Teppo Tutkija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0318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91915" y="6492876"/>
            <a:ext cx="1422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C8661-BA75-45FD-ABFA-2087C443A23B}" type="datetime1">
              <a:rPr lang="fi-FI" smtClean="0"/>
              <a:pPr>
                <a:defRPr/>
              </a:pPr>
              <a:t>22.11.2023</a:t>
            </a:fld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715915" y="6492876"/>
            <a:ext cx="81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16C08-E64F-4557-AB9D-05F5A7E8B72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5" name="Alatunnisteen paikkamerkki 8"/>
          <p:cNvSpPr>
            <a:spLocks noGrp="1"/>
          </p:cNvSpPr>
          <p:nvPr>
            <p:ph type="ftr" sz="quarter" idx="13"/>
          </p:nvPr>
        </p:nvSpPr>
        <p:spPr>
          <a:xfrm>
            <a:off x="7152117" y="6492876"/>
            <a:ext cx="284218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i-FI" dirty="0"/>
              <a:t>© MTT </a:t>
            </a:r>
            <a:r>
              <a:rPr lang="fi-FI" dirty="0" err="1"/>
              <a:t>Agrifood</a:t>
            </a:r>
            <a:r>
              <a:rPr lang="fi-FI" dirty="0"/>
              <a:t> </a:t>
            </a:r>
            <a:r>
              <a:rPr lang="fi-FI" dirty="0" err="1"/>
              <a:t>Research</a:t>
            </a:r>
            <a:r>
              <a:rPr lang="fi-FI" dirty="0"/>
              <a:t> Finland</a:t>
            </a:r>
          </a:p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62617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541D9-3CEE-4922-9318-FB06F0F7DA6F}" type="datetime1">
              <a:rPr lang="fi-FI"/>
              <a:pPr>
                <a:defRPr/>
              </a:pPr>
              <a:t>22.11.2023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6551A-E52C-4483-823D-8EE291715CC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50017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LUKE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000" y="1955946"/>
            <a:ext cx="5034400" cy="4101124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55946"/>
            <a:ext cx="4821261" cy="4101124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960969" y="6375400"/>
            <a:ext cx="596900" cy="273051"/>
          </a:xfrm>
        </p:spPr>
        <p:txBody>
          <a:bodyPr/>
          <a:lstStyle>
            <a:lvl1pPr algn="l">
              <a:defRPr sz="1000" b="1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CD17BD1-DF15-EF4F-B56B-946E480F08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 dirty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286540F-7DFB-8F40-A10F-D6723C31DB04}" type="datetime1">
              <a:rPr lang="fi-FI" smtClean="0"/>
              <a:pPr>
                <a:defRPr/>
              </a:pPr>
              <a:t>22.11.2023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Teppo Tutkija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5858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UKE_kupla_oran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kehys 9"/>
          <p:cNvSpPr txBox="1">
            <a:spLocks noChangeArrowheads="1"/>
          </p:cNvSpPr>
          <p:nvPr userDrawn="1"/>
        </p:nvSpPr>
        <p:spPr bwMode="auto">
          <a:xfrm>
            <a:off x="7730068" y="6440488"/>
            <a:ext cx="223943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>
                <a:solidFill>
                  <a:schemeClr val="bg1"/>
                </a:solidFill>
              </a:rPr>
              <a:t>© Luonnonvarakeskus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29310" y="2819527"/>
            <a:ext cx="8021189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29309" y="845027"/>
            <a:ext cx="8569768" cy="1878718"/>
          </a:xfr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rgbClr val="00B5E2"/>
                </a:solidFill>
                <a:effectLst/>
                <a:ea typeface="+mn-ea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032F60FF-9130-4E0A-A767-7C5223CD7D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5E8EBEC-8FC8-4C18-AB9D-0BCFBF362E23}" type="datetime1">
              <a:rPr lang="fi-FI"/>
              <a:pPr>
                <a:defRPr/>
              </a:pPr>
              <a:t>22.11.2023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800" y="5760000"/>
            <a:ext cx="1632000" cy="10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6642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kehys 8"/>
          <p:cNvSpPr txBox="1">
            <a:spLocks noChangeArrowheads="1"/>
          </p:cNvSpPr>
          <p:nvPr userDrawn="1"/>
        </p:nvSpPr>
        <p:spPr bwMode="auto">
          <a:xfrm>
            <a:off x="7730068" y="6440488"/>
            <a:ext cx="223943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>
                <a:solidFill>
                  <a:schemeClr val="bg1"/>
                </a:solidFill>
              </a:rPr>
              <a:t>© Luonnonvarakeskus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29310" y="2819527"/>
            <a:ext cx="8021189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29309" y="845027"/>
            <a:ext cx="8569768" cy="1878718"/>
          </a:xfr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chemeClr val="accent1"/>
                </a:solidFill>
                <a:effectLst/>
                <a:ea typeface="+mn-ea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98551" y="6419850"/>
            <a:ext cx="599016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032F60FF-9130-4E0A-A767-7C5223CD7D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1" y="6419850"/>
            <a:ext cx="1104900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5E8EBEC-8FC8-4C18-AB9D-0BCFBF362E23}" type="datetime1">
              <a:rPr lang="fi-FI"/>
              <a:pPr>
                <a:defRPr/>
              </a:pPr>
              <a:t>22.11.2023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90700" y="6419850"/>
            <a:ext cx="4159251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5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800" y="5760000"/>
            <a:ext cx="1632000" cy="10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4848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kehys 8"/>
          <p:cNvSpPr txBox="1">
            <a:spLocks noChangeArrowheads="1"/>
          </p:cNvSpPr>
          <p:nvPr userDrawn="1"/>
        </p:nvSpPr>
        <p:spPr bwMode="auto">
          <a:xfrm>
            <a:off x="7730068" y="6440488"/>
            <a:ext cx="223943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>
                <a:solidFill>
                  <a:schemeClr val="bg1"/>
                </a:solidFill>
              </a:rPr>
              <a:t>© Luonnonvarakeskus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29310" y="2819527"/>
            <a:ext cx="8021189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29309" y="845027"/>
            <a:ext cx="8569768" cy="1878718"/>
          </a:xfr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chemeClr val="accent3"/>
                </a:solidFill>
                <a:effectLst/>
                <a:ea typeface="+mn-ea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98551" y="6419850"/>
            <a:ext cx="599016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032F60FF-9130-4E0A-A767-7C5223CD7D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1" y="6419850"/>
            <a:ext cx="1104900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5E8EBEC-8FC8-4C18-AB9D-0BCFBF362E23}" type="datetime1">
              <a:rPr lang="fi-FI"/>
              <a:pPr>
                <a:defRPr/>
              </a:pPr>
              <a:t>22.11.2023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90700" y="6419850"/>
            <a:ext cx="4159251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5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800" y="5760000"/>
            <a:ext cx="1632000" cy="10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71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1229237" y="6434533"/>
            <a:ext cx="596900" cy="288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5850091-DE91-4ABD-940A-0370198AC971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64458" y="1614153"/>
            <a:ext cx="11263085" cy="43675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8E268E-E269-4F8A-B127-81C11B561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58662" y="6241897"/>
            <a:ext cx="2847637" cy="494352"/>
            <a:chOff x="343996" y="4687773"/>
            <a:chExt cx="2135728" cy="370764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1DF26C4-8C3F-4AD1-AFE3-01F7870316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29925221-C0A1-477C-A41F-96328C2A4B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E4FE8B61-9A22-4058-8C75-EB33D77712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1751F85-F1E2-4FC8-AF8A-CD1E9B2EAD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5C3A9DC-020B-44B2-9652-BBE10C7495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CD21988-C58B-4869-A7FC-3D074B3DE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698" y="4885868"/>
              <a:ext cx="1554026" cy="172669"/>
            </a:xfrm>
            <a:prstGeom prst="rect">
              <a:avLst/>
            </a:prstGeom>
          </p:spPr>
        </p:pic>
      </p:grp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B2015789-2DE7-4B52-9246-F07FAEA21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3541" y="6118578"/>
            <a:ext cx="6312807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33" name="Date Placeholder 2">
            <a:extLst>
              <a:ext uri="{FF2B5EF4-FFF2-40B4-BE49-F238E27FC236}">
                <a16:creationId xmlns:a16="http://schemas.microsoft.com/office/drawing/2014/main" id="{AB50C04F-328B-42FC-A7CA-F18550BF4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69002" y="6457047"/>
            <a:ext cx="1062081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22.11.2023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1620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kehys 8"/>
          <p:cNvSpPr txBox="1">
            <a:spLocks noChangeArrowheads="1"/>
          </p:cNvSpPr>
          <p:nvPr userDrawn="1"/>
        </p:nvSpPr>
        <p:spPr bwMode="auto">
          <a:xfrm>
            <a:off x="7730068" y="6440488"/>
            <a:ext cx="223943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>
                <a:solidFill>
                  <a:schemeClr val="bg1"/>
                </a:solidFill>
              </a:rPr>
              <a:t>© Luonnonvarakeskus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29310" y="2819527"/>
            <a:ext cx="8021189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29309" y="845027"/>
            <a:ext cx="8569768" cy="1878718"/>
          </a:xfr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chemeClr val="accent2"/>
                </a:solidFill>
                <a:effectLst/>
                <a:ea typeface="+mn-ea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98551" y="6419850"/>
            <a:ext cx="599016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032F60FF-9130-4E0A-A767-7C5223CD7D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1" y="6419850"/>
            <a:ext cx="1104900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5E8EBEC-8FC8-4C18-AB9D-0BCFBF362E23}" type="datetime1">
              <a:rPr lang="fi-FI"/>
              <a:pPr>
                <a:defRPr/>
              </a:pPr>
              <a:t>22.11.2023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90700" y="6419850"/>
            <a:ext cx="4159251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5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800" y="5760000"/>
            <a:ext cx="1632000" cy="10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2129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ikehys 8"/>
          <p:cNvSpPr txBox="1">
            <a:spLocks noChangeArrowheads="1"/>
          </p:cNvSpPr>
          <p:nvPr userDrawn="1"/>
        </p:nvSpPr>
        <p:spPr bwMode="auto">
          <a:xfrm>
            <a:off x="7730068" y="6440488"/>
            <a:ext cx="223943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>
                <a:solidFill>
                  <a:schemeClr val="bg1"/>
                </a:solidFill>
              </a:rPr>
              <a:t>© Luonnonvarakeskus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29310" y="2819527"/>
            <a:ext cx="8021189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29309" y="845027"/>
            <a:ext cx="8569768" cy="1878718"/>
          </a:xfr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chemeClr val="accent4"/>
                </a:solidFill>
                <a:effectLst/>
                <a:ea typeface="+mn-ea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98551" y="6419850"/>
            <a:ext cx="599016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032F60FF-9130-4E0A-A767-7C5223CD7D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1" y="6419850"/>
            <a:ext cx="1104900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5E8EBEC-8FC8-4C18-AB9D-0BCFBF362E23}" type="datetime1">
              <a:rPr lang="fi-FI"/>
              <a:pPr>
                <a:defRPr/>
              </a:pPr>
              <a:t>22.11.2023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90700" y="6419850"/>
            <a:ext cx="4159251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5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800" y="5760000"/>
            <a:ext cx="1632000" cy="10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6631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ikehys 8"/>
          <p:cNvSpPr txBox="1">
            <a:spLocks noChangeArrowheads="1"/>
          </p:cNvSpPr>
          <p:nvPr userDrawn="1"/>
        </p:nvSpPr>
        <p:spPr bwMode="auto">
          <a:xfrm>
            <a:off x="7730068" y="6440488"/>
            <a:ext cx="223943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>
                <a:solidFill>
                  <a:schemeClr val="bg1"/>
                </a:solidFill>
              </a:rPr>
              <a:t>© Luonnonvarakeskus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29310" y="2819527"/>
            <a:ext cx="8021189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29309" y="845027"/>
            <a:ext cx="8569768" cy="1878718"/>
          </a:xfr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chemeClr val="accent2"/>
                </a:solidFill>
                <a:effectLst/>
                <a:ea typeface="+mn-ea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98551" y="6419850"/>
            <a:ext cx="599016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032F60FF-9130-4E0A-A767-7C5223CD7D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1" y="6419850"/>
            <a:ext cx="1104900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5E8EBEC-8FC8-4C18-AB9D-0BCFBF362E23}" type="datetime1">
              <a:rPr lang="fi-FI"/>
              <a:pPr>
                <a:defRPr/>
              </a:pPr>
              <a:t>22.11.2023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90700" y="6419850"/>
            <a:ext cx="4159251" cy="2730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5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800" y="5760000"/>
            <a:ext cx="1632000" cy="10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4124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UKE -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UKE_kupla_orang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kehys 9"/>
          <p:cNvSpPr txBox="1">
            <a:spLocks noChangeArrowheads="1"/>
          </p:cNvSpPr>
          <p:nvPr userDrawn="1"/>
        </p:nvSpPr>
        <p:spPr bwMode="auto">
          <a:xfrm>
            <a:off x="7730068" y="6440488"/>
            <a:ext cx="223943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>
                <a:solidFill>
                  <a:schemeClr val="bg1"/>
                </a:solidFill>
              </a:rPr>
              <a:t>© Luonnonvarakeskus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29310" y="2819527"/>
            <a:ext cx="8021189" cy="849703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000" dirty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29309" y="845027"/>
            <a:ext cx="8569768" cy="1878718"/>
          </a:xfrm>
          <a:ln>
            <a:noFill/>
          </a:ln>
        </p:spPr>
        <p:txBody>
          <a:bodyPr rtlCol="0" anchor="ctr">
            <a:normAutofit/>
          </a:bodyPr>
          <a:lstStyle>
            <a:lvl1pPr>
              <a:defRPr lang="en-US" sz="3800" dirty="0">
                <a:solidFill>
                  <a:srgbClr val="00B5E2"/>
                </a:solidFill>
                <a:effectLst/>
                <a:ea typeface="+mn-ea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032F60FF-9130-4E0A-A767-7C5223CD7D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5E8EBEC-8FC8-4C18-AB9D-0BCFBF362E23}" type="datetime1">
              <a:rPr lang="fi-FI"/>
              <a:pPr>
                <a:defRPr/>
              </a:pPr>
              <a:t>22.11.2023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800" y="5760000"/>
            <a:ext cx="1632000" cy="10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0044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UK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98551" y="6419850"/>
            <a:ext cx="596900" cy="273050"/>
          </a:xfrm>
        </p:spPr>
        <p:txBody>
          <a:bodyPr/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595F7A0-B1BC-49C5-B96E-2E527968A3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E948F04-9F99-4818-A695-679B8EF17C98}" type="datetime1">
              <a:rPr lang="fi-FI"/>
              <a:pPr>
                <a:defRPr/>
              </a:pPr>
              <a:t>22.11.2023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118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UKE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000" y="1689811"/>
            <a:ext cx="5034400" cy="436725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89811"/>
            <a:ext cx="4821261" cy="436725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98551" y="6419850"/>
            <a:ext cx="596900" cy="273050"/>
          </a:xfrm>
        </p:spPr>
        <p:txBody>
          <a:bodyPr/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296FC99-62BC-4FD6-91C5-E0F368A1B0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7265C59-F197-43D7-B116-186ED066248B}" type="datetime1">
              <a:rPr lang="fi-FI"/>
              <a:pPr>
                <a:defRPr/>
              </a:pPr>
              <a:t>22.11.2023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537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-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5949" y="1675182"/>
            <a:ext cx="6472912" cy="4381888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60966" y="1675182"/>
            <a:ext cx="3350124" cy="4381886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8551" y="6419850"/>
            <a:ext cx="596900" cy="273050"/>
          </a:xfrm>
        </p:spPr>
        <p:txBody>
          <a:bodyPr/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2A80A1D-0D16-44AC-916C-020B802680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292DB85-BD78-4C49-85CB-2AF19122BE30}" type="datetime1">
              <a:rPr lang="fi-FI"/>
              <a:pPr>
                <a:defRPr/>
              </a:pPr>
              <a:t>22.11.2023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583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UK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98551" y="6419850"/>
            <a:ext cx="596900" cy="273050"/>
          </a:xfrm>
        </p:spPr>
        <p:txBody>
          <a:bodyPr/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937A1AD-9024-4B44-8244-F91975300F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C481155-0EBE-4C22-8A13-56C368A95E93}" type="datetime1">
              <a:rPr lang="fi-FI"/>
              <a:pPr>
                <a:defRPr/>
              </a:pPr>
              <a:t>22.11.2023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198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- Pl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98551" y="6419850"/>
            <a:ext cx="596900" cy="273050"/>
          </a:xfrm>
        </p:spPr>
        <p:txBody>
          <a:bodyPr/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831BC28-0A8C-4F45-936D-FCE9876DF3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4DD9DF4-C91B-49BD-91A2-D078624EBDC4}" type="datetime1">
              <a:rPr lang="fi-FI"/>
              <a:pPr>
                <a:defRPr/>
              </a:pPr>
              <a:t>22.11.2023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233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-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3" name="Picture 9" descr="Luke_FI_virall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218" y="1906589"/>
            <a:ext cx="4349749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98551" y="6419850"/>
            <a:ext cx="596900" cy="273050"/>
          </a:xfrm>
        </p:spPr>
        <p:txBody>
          <a:bodyPr/>
          <a:lstStyle>
            <a:lvl1pPr algn="l">
              <a:defRPr sz="10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CAB04AE-9B21-4194-9CDB-888104CE25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62F654A-CA97-4069-8AF3-172B61E50275}" type="datetime1">
              <a:rPr lang="fi-FI"/>
              <a:pPr>
                <a:defRPr/>
              </a:pPr>
              <a:t>22.11.2023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Teppo Tutkija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774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y one colum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4458" y="275167"/>
            <a:ext cx="11263085" cy="114300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11229238" y="6449956"/>
            <a:ext cx="596900" cy="2730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z="1333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sz="1333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163836" y="6420104"/>
            <a:ext cx="0" cy="43415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BC7E102-2887-4C52-9506-7CCF48306E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8" y="1625601"/>
            <a:ext cx="11263084" cy="4356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523962" indent="-304792">
              <a:buFont typeface="Segoe UI" panose="020B0502040204020203" pitchFamily="34" charset="0"/>
              <a:buChar char="‒"/>
              <a:defRPr sz="21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2133547" indent="-304792">
              <a:buFont typeface="Segoe UI" panose="020B0502040204020203" pitchFamily="34" charset="0"/>
              <a:buChar char="‐"/>
              <a:defRPr sz="1867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9A7C94EB-ECE0-4E3E-A393-7F041DEE2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5849" y="6457047"/>
            <a:ext cx="1101539" cy="26548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333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22.11.2023</a:t>
            </a:fld>
            <a:endParaRPr lang="fi-FI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83B9510B-3B70-46D0-B23E-7E40047A6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3542" y="6118578"/>
            <a:ext cx="6265861" cy="603956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51310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988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3" name="Picture 11" descr="LUKE_kupla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946151" y="844550"/>
            <a:ext cx="7986183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b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i-FI" sz="3800"/>
              <a:t>Kiitos!</a:t>
            </a:r>
          </a:p>
        </p:txBody>
      </p:sp>
      <p:pic>
        <p:nvPicPr>
          <p:cNvPr id="9" name="Picture 5" descr="Luke_FI_virall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923" y="5317589"/>
            <a:ext cx="2200061" cy="134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8537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9310" y="431801"/>
            <a:ext cx="10836015" cy="10382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9310" y="1704976"/>
            <a:ext cx="10836015" cy="44180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kstikehys 8"/>
          <p:cNvSpPr txBox="1">
            <a:spLocks noChangeArrowheads="1"/>
          </p:cNvSpPr>
          <p:nvPr userDrawn="1"/>
        </p:nvSpPr>
        <p:spPr bwMode="auto">
          <a:xfrm>
            <a:off x="7685617" y="6443663"/>
            <a:ext cx="236008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>
                <a:solidFill>
                  <a:srgbClr val="979B9E"/>
                </a:solidFill>
              </a:rPr>
              <a:t>© Luonnonvarakeskus</a:t>
            </a:r>
          </a:p>
        </p:txBody>
      </p:sp>
      <p:pic>
        <p:nvPicPr>
          <p:cNvPr id="8" name="Picture 5" descr="Luke_FI_virall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134" y="5724526"/>
            <a:ext cx="164041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960967" y="6437313"/>
            <a:ext cx="0" cy="431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98551" y="6419850"/>
            <a:ext cx="599016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02713F14-65AC-4F63-824F-326643FF77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1" y="6419850"/>
            <a:ext cx="1504951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CD1440C-FAB8-4462-93BB-8682131BCA36}" type="datetime1">
              <a:rPr lang="fi-FI"/>
              <a:pPr>
                <a:defRPr/>
              </a:pPr>
              <a:t>22.11.2023</a:t>
            </a:fld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3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hj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BAC8A1-A83C-483D-8043-1EBB447C77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79904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6F05764-F47E-4182-8A8D-5543727E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DC33-F91A-4317-806A-E8D2A3D7D178}" type="datetimeFigureOut">
              <a:rPr lang="fi-FI" smtClean="0"/>
              <a:t>22.11.2023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DE6F35-C599-4FDC-94CD-79B965E61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CA8D8B-9DB4-4AA6-BE02-4A96538AD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B13B-25DF-4FAF-8E4E-F9C761B2CC8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on paikkamerkki 1">
            <a:extLst>
              <a:ext uri="{FF2B5EF4-FFF2-40B4-BE49-F238E27FC236}">
                <a16:creationId xmlns:a16="http://schemas.microsoft.com/office/drawing/2014/main" id="{66694C03-9B77-407C-AC2F-5E79E066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502285"/>
            <a:ext cx="11114202" cy="945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C76592B0-DE47-4229-9FD9-9176987D8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21" y="1666754"/>
            <a:ext cx="11114202" cy="4337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344063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34" Type="http://schemas.openxmlformats.org/officeDocument/2006/relationships/image" Target="../media/image10.png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9C38F43-DA14-4CCD-93C1-5D1000881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502285"/>
            <a:ext cx="11114202" cy="945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851044F-A89D-4DFC-A7B9-62F6E032C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621" y="1581784"/>
            <a:ext cx="11114202" cy="442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7466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9" r:id="rId5"/>
    <p:sldLayoutId id="2147483717" r:id="rId6"/>
    <p:sldLayoutId id="2147483718" r:id="rId7"/>
    <p:sldLayoutId id="214748378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41CEEB-AA6D-4DBD-82A0-CCECA65F4B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56222" y="6443541"/>
            <a:ext cx="2394409" cy="2474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1DC33-F91A-4317-806A-E8D2A3D7D178}" type="datetimeFigureOut">
              <a:rPr lang="fi-FI" smtClean="0"/>
              <a:t>22.11.2023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2CC2FF-054F-44E0-AA0C-140EA4EDE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2415" y="6443541"/>
            <a:ext cx="2682193" cy="2474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CEC3861-1AEA-4C31-97BB-96C9521F7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02244" y="6443541"/>
            <a:ext cx="1111579" cy="2474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5B13B-25DF-4FAF-8E4E-F9C761B2CC8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on paikkamerkki 1">
            <a:extLst>
              <a:ext uri="{FF2B5EF4-FFF2-40B4-BE49-F238E27FC236}">
                <a16:creationId xmlns:a16="http://schemas.microsoft.com/office/drawing/2014/main" id="{FF7F1B9B-0DF9-4B00-9000-59D731DA2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502285"/>
            <a:ext cx="11114202" cy="945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7518C29B-47B6-47BA-A0FB-7BD55916F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621" y="1581784"/>
            <a:ext cx="11114202" cy="442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9F82D26-6ED2-5EE3-625E-26AD9318EF0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7681" y="6208549"/>
            <a:ext cx="4183148" cy="4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8" r:id="rId2"/>
    <p:sldLayoutId id="2147483668" r:id="rId3"/>
    <p:sldLayoutId id="2147483669" r:id="rId4"/>
    <p:sldLayoutId id="214748367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9C38F43-DA14-4CCD-93C1-5D1000881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365125"/>
            <a:ext cx="111142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851044F-A89D-4DFC-A7B9-62F6E032C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621" y="1825625"/>
            <a:ext cx="11114202" cy="4235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83984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3" r:id="rId2"/>
    <p:sldLayoutId id="2147483674" r:id="rId3"/>
    <p:sldLayoutId id="2147483675" r:id="rId4"/>
    <p:sldLayoutId id="2147483676" r:id="rId5"/>
    <p:sldLayoutId id="214748368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9C38F43-DA14-4CCD-93C1-5D1000881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365125"/>
            <a:ext cx="111142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851044F-A89D-4DFC-A7B9-62F6E032C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621" y="1825625"/>
            <a:ext cx="11114202" cy="4235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58513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458662" y="6221676"/>
            <a:ext cx="665647" cy="449656"/>
            <a:chOff x="343996" y="4687773"/>
            <a:chExt cx="499235" cy="337242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2400"/>
            </a:p>
          </p:txBody>
        </p:sp>
      </p:grpSp>
      <p:pic>
        <p:nvPicPr>
          <p:cNvPr id="19" name="Picture 2" descr="C:\Essi yleiset\LUKE töitä\Powerpoint-pohjat\Esityspohja 2019\c_natural_resources_white.png"/>
          <p:cNvPicPr>
            <a:picLocks noChangeAspect="1" noChangeArrowheads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4266" y="6536788"/>
            <a:ext cx="2959689" cy="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36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53" r:id="rId22"/>
    <p:sldLayoutId id="2147483754" r:id="rId23"/>
    <p:sldLayoutId id="2147483755" r:id="rId24"/>
    <p:sldLayoutId id="2147483756" r:id="rId25"/>
    <p:sldLayoutId id="2147483757" r:id="rId26"/>
    <p:sldLayoutId id="2147483758" r:id="rId27"/>
    <p:sldLayoutId id="2147483759" r:id="rId28"/>
    <p:sldLayoutId id="2147483760" r:id="rId29"/>
    <p:sldLayoutId id="2147483761" r:id="rId30"/>
    <p:sldLayoutId id="2147483762" r:id="rId31"/>
    <p:sldLayoutId id="2147483763" r:id="rId32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3467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3467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3467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3467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3467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3467">
          <a:solidFill>
            <a:schemeClr val="accent1"/>
          </a:solidFill>
          <a:latin typeface="Arial" charset="0"/>
          <a:ea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3467">
          <a:solidFill>
            <a:schemeClr val="accent1"/>
          </a:solidFill>
          <a:latin typeface="Arial" charset="0"/>
          <a:ea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3467">
          <a:solidFill>
            <a:schemeClr val="accent1"/>
          </a:solidFill>
          <a:latin typeface="Arial" charset="0"/>
          <a:ea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3467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609585" rtl="0" eaLnBrk="1" fontAlgn="base" hangingPunct="1">
        <a:spcBef>
          <a:spcPct val="20000"/>
        </a:spcBef>
        <a:spcAft>
          <a:spcPct val="0"/>
        </a:spcAft>
        <a:defRPr sz="2667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67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133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60967" y="1704976"/>
            <a:ext cx="10058400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60967" y="431801"/>
            <a:ext cx="100584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  <a:endParaRPr lang="en-US" alt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1" y="6419850"/>
            <a:ext cx="1504951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2AAED01-D84A-4DED-9C75-BDB283C7AE3B}" type="datetime1">
              <a:rPr lang="fi-FI"/>
              <a:pPr>
                <a:defRPr/>
              </a:pPr>
              <a:t>22.11.2023</a:t>
            </a:fld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90700" y="6419850"/>
            <a:ext cx="4159251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98551" y="6419850"/>
            <a:ext cx="599016" cy="273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5210350-72D7-4E1F-88CE-C802F25CF5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960967" y="6437313"/>
            <a:ext cx="0" cy="431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Tekstikehys 8"/>
          <p:cNvSpPr txBox="1">
            <a:spLocks noChangeArrowheads="1"/>
          </p:cNvSpPr>
          <p:nvPr/>
        </p:nvSpPr>
        <p:spPr bwMode="auto">
          <a:xfrm>
            <a:off x="7685617" y="6443704"/>
            <a:ext cx="236008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i-FI" sz="1000" dirty="0">
                <a:solidFill>
                  <a:srgbClr val="979B9E"/>
                </a:solidFill>
              </a:rPr>
              <a:t>© Luonnonvarakeskus</a:t>
            </a:r>
          </a:p>
        </p:txBody>
      </p:sp>
      <p:pic>
        <p:nvPicPr>
          <p:cNvPr id="14" name="Picture 5" descr="Luke_FI_virall_RGB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134" y="5759451"/>
            <a:ext cx="1640207" cy="100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57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png"/><Relationship Id="rId7" Type="http://schemas.openxmlformats.org/officeDocument/2006/relationships/hyperlink" Target="http://www.luke.fi/uutiskirje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luke.fi/newsletter" TargetMode="External"/><Relationship Id="rId5" Type="http://schemas.openxmlformats.org/officeDocument/2006/relationships/hyperlink" Target="http://www.luke.fi/" TargetMode="External"/><Relationship Id="rId4" Type="http://schemas.openxmlformats.org/officeDocument/2006/relationships/image" Target="../media/image42.svg"/><Relationship Id="rId9" Type="http://schemas.openxmlformats.org/officeDocument/2006/relationships/image" Target="../media/image4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rojects.luke.fi/ravintolafoorumi/lukeloki-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29.pn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4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2.svg"/><Relationship Id="rId14" Type="http://schemas.openxmlformats.org/officeDocument/2006/relationships/image" Target="../media/image3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37F7A7-EBB8-5E74-5883-923E9D960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263" y="2127632"/>
            <a:ext cx="4815081" cy="2903494"/>
          </a:xfrm>
        </p:spPr>
        <p:txBody>
          <a:bodyPr/>
          <a:lstStyle/>
          <a:p>
            <a:r>
              <a:rPr lang="fi-FI"/>
              <a:t>Lukeloki Solution for Food Services,</a:t>
            </a:r>
            <a:br>
              <a:rPr lang="fi-FI"/>
            </a:br>
            <a:r>
              <a:rPr lang="fi-FI"/>
              <a:t>Household FW Study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3CF8CEB-73F7-036F-4010-C5AAED33F0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i-FI"/>
              <a:t>17.7.2023 </a:t>
            </a:r>
          </a:p>
          <a:p>
            <a:r>
              <a:rPr lang="fi-FI"/>
              <a:t>Kirsi Silvennoinen, Sampsa Nisonen</a:t>
            </a:r>
          </a:p>
          <a:p>
            <a:endParaRPr lang="fi-FI"/>
          </a:p>
        </p:txBody>
      </p:sp>
      <p:pic>
        <p:nvPicPr>
          <p:cNvPr id="6" name="Kuvan paikkamerkki 5" descr="Kuva, joka sisältää kohteen leipä&#10;&#10;Kuvaus luotu automaattisesti">
            <a:extLst>
              <a:ext uri="{FF2B5EF4-FFF2-40B4-BE49-F238E27FC236}">
                <a16:creationId xmlns:a16="http://schemas.microsoft.com/office/drawing/2014/main" id="{FC3A4888-F854-5368-0F9E-0A68EA83C10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6" r="147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8977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Kuva 1">
            <a:extLst>
              <a:ext uri="{FF2B5EF4-FFF2-40B4-BE49-F238E27FC236}">
                <a16:creationId xmlns:a16="http://schemas.microsoft.com/office/drawing/2014/main" id="{B11AE1CF-38DE-4789-8AC7-4641023A3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5747516" y="0"/>
            <a:ext cx="6442957" cy="6859335"/>
          </a:xfrm>
          <a:custGeom>
            <a:avLst/>
            <a:gdLst>
              <a:gd name="connsiteX0" fmla="*/ 6442957 w 6442957"/>
              <a:gd name="connsiteY0" fmla="*/ 6859336 h 6859335"/>
              <a:gd name="connsiteX1" fmla="*/ 2095253 w 6442957"/>
              <a:gd name="connsiteY1" fmla="*/ 6859336 h 6859335"/>
              <a:gd name="connsiteX2" fmla="*/ 0 w 6442957"/>
              <a:gd name="connsiteY2" fmla="*/ 2953393 h 6859335"/>
              <a:gd name="connsiteX3" fmla="*/ 1047340 w 6442957"/>
              <a:gd name="connsiteY3" fmla="*/ 0 h 6859335"/>
              <a:gd name="connsiteX4" fmla="*/ 6442957 w 6442957"/>
              <a:gd name="connsiteY4" fmla="*/ 0 h 6859335"/>
              <a:gd name="connsiteX5" fmla="*/ 6442957 w 6442957"/>
              <a:gd name="connsiteY5" fmla="*/ 6859336 h 685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42957" h="6859335">
                <a:moveTo>
                  <a:pt x="6442957" y="6859336"/>
                </a:moveTo>
                <a:lnTo>
                  <a:pt x="2095253" y="6859336"/>
                </a:lnTo>
                <a:cubicBezTo>
                  <a:pt x="822642" y="6021235"/>
                  <a:pt x="0" y="4591107"/>
                  <a:pt x="0" y="2953393"/>
                </a:cubicBezTo>
                <a:cubicBezTo>
                  <a:pt x="0" y="1833911"/>
                  <a:pt x="392458" y="806101"/>
                  <a:pt x="1047340" y="0"/>
                </a:cubicBezTo>
                <a:lnTo>
                  <a:pt x="6442957" y="0"/>
                </a:lnTo>
                <a:lnTo>
                  <a:pt x="6442957" y="6859336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461" t="-3132" r="-15227" b="-8352"/>
            </a:stretch>
          </a:blipFill>
          <a:ln w="6356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8" name="Otsikko 1">
            <a:extLst>
              <a:ext uri="{FF2B5EF4-FFF2-40B4-BE49-F238E27FC236}">
                <a16:creationId xmlns:a16="http://schemas.microsoft.com/office/drawing/2014/main" id="{22536049-AFA0-4723-BC6C-DE5E6440A4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83766" y="1354509"/>
            <a:ext cx="4225959" cy="11704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cap="none" normalizeH="0" baseline="0" noProof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You can find us online</a:t>
            </a:r>
          </a:p>
        </p:txBody>
      </p:sp>
      <p:pic>
        <p:nvPicPr>
          <p:cNvPr id="30" name="Nuoli">
            <a:extLst>
              <a:ext uri="{FF2B5EF4-FFF2-40B4-BE49-F238E27FC236}">
                <a16:creationId xmlns:a16="http://schemas.microsoft.com/office/drawing/2014/main" id="{4568D493-8163-44DA-A17E-8E25E1E31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2320" y="2769613"/>
            <a:ext cx="242063" cy="324192"/>
          </a:xfrm>
          <a:prstGeom prst="rect">
            <a:avLst/>
          </a:prstGeom>
        </p:spPr>
      </p:pic>
      <p:sp>
        <p:nvSpPr>
          <p:cNvPr id="29" name="Linkki">
            <a:extLst>
              <a:ext uri="{FF2B5EF4-FFF2-40B4-BE49-F238E27FC236}">
                <a16:creationId xmlns:a16="http://schemas.microsoft.com/office/drawing/2014/main" id="{EC6A7B26-30A2-49D7-BC4E-583DF04571A2}"/>
              </a:ext>
            </a:extLst>
          </p:cNvPr>
          <p:cNvSpPr txBox="1">
            <a:spLocks/>
          </p:cNvSpPr>
          <p:nvPr/>
        </p:nvSpPr>
        <p:spPr>
          <a:xfrm>
            <a:off x="1700235" y="2677184"/>
            <a:ext cx="2609837" cy="4248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luke.fi</a:t>
            </a:r>
          </a:p>
        </p:txBody>
      </p:sp>
      <p:sp>
        <p:nvSpPr>
          <p:cNvPr id="11" name="Teksti 1">
            <a:extLst>
              <a:ext uri="{FF2B5EF4-FFF2-40B4-BE49-F238E27FC236}">
                <a16:creationId xmlns:a16="http://schemas.microsoft.com/office/drawing/2014/main" id="{C887C5CC-DE6F-4DAF-8723-C8BBB5AB0906}"/>
              </a:ext>
            </a:extLst>
          </p:cNvPr>
          <p:cNvSpPr txBox="1"/>
          <p:nvPr/>
        </p:nvSpPr>
        <p:spPr>
          <a:xfrm>
            <a:off x="837982" y="3565566"/>
            <a:ext cx="44171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0" i="0">
                <a:solidFill>
                  <a:srgbClr val="201F1E"/>
                </a:solidFill>
              </a:rPr>
              <a:t>Subscribe to our newsletter to stay informed! </a:t>
            </a:r>
          </a:p>
          <a:p>
            <a:pPr algn="ctr"/>
            <a:r>
              <a:rPr lang="en-GB" sz="1600" b="1" i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luke.fi/newsletter</a:t>
            </a:r>
            <a:endParaRPr lang="en-GB" sz="1600" b="1" i="0">
              <a:solidFill>
                <a:schemeClr val="tx2"/>
              </a:solidFill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7" name="Some">
            <a:extLst>
              <a:ext uri="{FF2B5EF4-FFF2-40B4-BE49-F238E27FC236}">
                <a16:creationId xmlns:a16="http://schemas.microsoft.com/office/drawing/2014/main" id="{9705EF0C-A206-4A01-8CF2-E6AC7B9ED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64439" y="4453477"/>
            <a:ext cx="2887642" cy="469075"/>
          </a:xfrm>
          <a:prstGeom prst="rect">
            <a:avLst/>
          </a:prstGeom>
        </p:spPr>
      </p:pic>
      <p:sp>
        <p:nvSpPr>
          <p:cNvPr id="10" name="Teksti 2">
            <a:extLst>
              <a:ext uri="{FF2B5EF4-FFF2-40B4-BE49-F238E27FC236}">
                <a16:creationId xmlns:a16="http://schemas.microsoft.com/office/drawing/2014/main" id="{B248CF0D-C3C0-4929-8377-4692E61E0E3C}"/>
              </a:ext>
            </a:extLst>
          </p:cNvPr>
          <p:cNvSpPr txBox="1"/>
          <p:nvPr/>
        </p:nvSpPr>
        <p:spPr>
          <a:xfrm>
            <a:off x="1464439" y="5366934"/>
            <a:ext cx="30167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GB" sz="1800" i="0" u="none" strike="noStrike" baseline="30000">
                <a:solidFill>
                  <a:srgbClr val="000000"/>
                </a:solidFill>
                <a:latin typeface="+mj-lt"/>
              </a:rPr>
              <a:t>Natural Resources Institute Finland (Luke) </a:t>
            </a:r>
          </a:p>
          <a:p>
            <a:pPr marR="0" algn="ctr" rtl="0"/>
            <a:r>
              <a:rPr lang="en-GB" sz="1800" i="0" u="none" strike="noStrike" baseline="30000" err="1">
                <a:solidFill>
                  <a:srgbClr val="000000"/>
                </a:solidFill>
                <a:latin typeface="+mj-lt"/>
              </a:rPr>
              <a:t>Latokartanonkaari</a:t>
            </a:r>
            <a:r>
              <a:rPr lang="en-GB" sz="1800" i="0" u="none" strike="noStrike" baseline="30000">
                <a:solidFill>
                  <a:srgbClr val="000000"/>
                </a:solidFill>
                <a:latin typeface="+mj-lt"/>
              </a:rPr>
              <a:t> 9, FI-00790 Helsinki</a:t>
            </a:r>
          </a:p>
        </p:txBody>
      </p:sp>
    </p:spTree>
    <p:extLst>
      <p:ext uri="{BB962C8B-B14F-4D97-AF65-F5344CB8AC3E}">
        <p14:creationId xmlns:p14="http://schemas.microsoft.com/office/powerpoint/2010/main" val="3750193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798B-1EFC-404C-862C-79BF118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58" y="677336"/>
            <a:ext cx="11263085" cy="586606"/>
          </a:xfrm>
        </p:spPr>
        <p:txBody>
          <a:bodyPr>
            <a:normAutofit fontScale="90000"/>
          </a:bodyPr>
          <a:lstStyle/>
          <a:p>
            <a:r>
              <a:rPr lang="fi-FI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 </a:t>
            </a:r>
            <a:r>
              <a:rPr lang="fi-FI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</a:t>
            </a:r>
            <a:r>
              <a:rPr lang="fi-FI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developed</a:t>
            </a:r>
            <a:r>
              <a:rPr lang="fi-FI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fi-FI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</a:t>
            </a:r>
            <a:r>
              <a:rPr lang="fi-FI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</a:t>
            </a:r>
            <a:r>
              <a:rPr lang="fi-FI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Lukeloki</a:t>
            </a:r>
            <a:r>
              <a:rPr lang="fi-FI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fi-FI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measuring</a:t>
            </a:r>
            <a:r>
              <a:rPr lang="fi-FI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food </a:t>
            </a:r>
            <a:r>
              <a:rPr lang="fi-FI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waste</a:t>
            </a:r>
            <a:r>
              <a:rPr lang="fi-FI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(FW) in food </a:t>
            </a:r>
            <a:r>
              <a:rPr lang="fi-FI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</a:t>
            </a:r>
            <a:r>
              <a:rPr lang="fi-FI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companies </a:t>
            </a:r>
            <a:br>
              <a:rPr lang="fi-FI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75BC42-E314-4C2E-B5C0-85E6278F4D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458" y="1263941"/>
            <a:ext cx="11263085" cy="4717760"/>
          </a:xfrm>
        </p:spPr>
        <p:txBody>
          <a:bodyPr/>
          <a:lstStyle/>
          <a:p>
            <a:pPr marL="457189" indent="-457189"/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FW companies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reaching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goals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decisions on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FW. At the same time Luke will get data for research porposes. </a:t>
            </a:r>
          </a:p>
          <a:p>
            <a:pPr marL="457189" indent="-457189"/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used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phone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tablet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computer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kitchen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personnel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Food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waste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logged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daily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origin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it is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separated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kitchen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waste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serving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waste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plate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leftovers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62E573-1513-404E-A08F-F997CABD1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FA10B0-A8EA-42B8-AFC3-D4FDC31C5B2B}" type="datetime1">
              <a:rPr lang="fi-FI" smtClean="0"/>
              <a:t>22.11.2023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CD56AF9-54B8-474C-B645-126E63957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065" y="3836155"/>
            <a:ext cx="6192052" cy="288002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A845D2A-7FFA-496E-91ED-7E8676EB4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70" y="3836155"/>
            <a:ext cx="3732183" cy="2800592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BA0E2ECE-80AD-400D-BADB-7487E369BDBA}"/>
              </a:ext>
            </a:extLst>
          </p:cNvPr>
          <p:cNvSpPr txBox="1"/>
          <p:nvPr/>
        </p:nvSpPr>
        <p:spPr>
          <a:xfrm>
            <a:off x="6492650" y="3502666"/>
            <a:ext cx="5402249" cy="6669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1867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https://projects.luke.fi/ravintolafoorumi/lukeloki-2/</a:t>
            </a:r>
            <a:endParaRPr lang="fi-FI" sz="1867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1867"/>
          </a:p>
        </p:txBody>
      </p:sp>
    </p:spTree>
    <p:extLst>
      <p:ext uri="{BB962C8B-B14F-4D97-AF65-F5344CB8AC3E}">
        <p14:creationId xmlns:p14="http://schemas.microsoft.com/office/powerpoint/2010/main" val="763284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D8BD0828-0463-4B0C-862A-E4C008A91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58" y="197092"/>
            <a:ext cx="11263085" cy="851141"/>
          </a:xfrm>
        </p:spPr>
        <p:txBody>
          <a:bodyPr/>
          <a:lstStyle/>
          <a:p>
            <a:r>
              <a:rPr lang="fi-FI" err="1"/>
              <a:t>Simple</a:t>
            </a:r>
            <a:r>
              <a:rPr lang="fi-FI"/>
              <a:t> and </a:t>
            </a:r>
            <a:r>
              <a:rPr lang="fi-FI" err="1"/>
              <a:t>easy</a:t>
            </a:r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468D24D-444E-41EE-BDBA-3C777FC07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777" y="2775465"/>
            <a:ext cx="5926648" cy="3333740"/>
          </a:xfrm>
          <a:prstGeom prst="rect">
            <a:avLst/>
          </a:prstGeom>
        </p:spPr>
      </p:pic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8A6A47D-C867-4840-865E-0239EC0848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5563" y="1129717"/>
            <a:ext cx="5900437" cy="5105620"/>
          </a:xfrm>
        </p:spPr>
        <p:txBody>
          <a:bodyPr/>
          <a:lstStyle/>
          <a:p>
            <a:pPr marL="457189" indent="-457189"/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daily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measuring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logging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easy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menus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imported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used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either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buffet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la carte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restaurants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in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outlets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options. </a:t>
            </a:r>
            <a:r>
              <a:rPr lang="fi-FI" sz="2400">
                <a:solidFill>
                  <a:srgbClr val="333333"/>
                </a:solidFill>
                <a:latin typeface="Titillium Web" panose="00000500000000000000" pitchFamily="2" charset="0"/>
              </a:rPr>
              <a:t> </a:t>
            </a:r>
          </a:p>
          <a:p>
            <a:pPr marL="457189" indent="-457189"/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calculates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FW (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originally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edible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inedible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per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kilogram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prepared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food and FW per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used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evaluate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sources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FW and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underlying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reasons</a:t>
            </a:r>
            <a:r>
              <a:rPr lang="fi-FI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it</a:t>
            </a:r>
            <a:r>
              <a:rPr lang="fi-FI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189" indent="-457189"/>
            <a:endParaRPr lang="fi-FI" sz="2667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E19554E-CA92-45B7-9131-44FCECD90F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E9E7B8-4040-4FCD-B4F9-F3CA916D4683}" type="datetime1">
              <a:rPr lang="fi-FI" smtClean="0"/>
              <a:t>22.11.2023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2D0C7B59-7AEA-4C6D-BFC1-AB5FB42B8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899" y="135466"/>
            <a:ext cx="3568977" cy="2676733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D5F765C9-25A0-7C31-41BF-51A8F26EF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508" y="6176999"/>
            <a:ext cx="1393060" cy="560096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48173BBD-D4A1-58A3-ECD0-27936A6B5BBB}"/>
              </a:ext>
            </a:extLst>
          </p:cNvPr>
          <p:cNvSpPr txBox="1"/>
          <p:nvPr/>
        </p:nvSpPr>
        <p:spPr>
          <a:xfrm>
            <a:off x="5638075" y="6291576"/>
            <a:ext cx="5115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https://www.materiaalitkiertoon.fi/fi-FI/Circwaste</a:t>
            </a:r>
          </a:p>
        </p:txBody>
      </p:sp>
    </p:spTree>
    <p:extLst>
      <p:ext uri="{BB962C8B-B14F-4D97-AF65-F5344CB8AC3E}">
        <p14:creationId xmlns:p14="http://schemas.microsoft.com/office/powerpoint/2010/main" val="1188507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8BD791-E748-5251-BDF2-4C591C725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750" y="211609"/>
            <a:ext cx="10058400" cy="822121"/>
          </a:xfrm>
        </p:spPr>
        <p:txBody>
          <a:bodyPr/>
          <a:lstStyle/>
          <a:p>
            <a:r>
              <a:rPr lang="fi-FI"/>
              <a:t>Results graph examples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7E8B2FE-04A7-AE50-C988-2E5CFE9BD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5F7A0-B1BC-49C5-B96E-2E527968A3A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9A59929-91AF-068D-AA83-721C1E2568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E948F04-9F99-4818-A695-679B8EF17C98}" type="datetime1">
              <a:rPr lang="fi-FI" smtClean="0"/>
              <a:pPr>
                <a:defRPr/>
              </a:pPr>
              <a:t>22.11.2023</a:t>
            </a:fld>
            <a:endParaRPr lang="en-US" dirty="0"/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138101"/>
              </p:ext>
            </p:extLst>
          </p:nvPr>
        </p:nvGraphicFramePr>
        <p:xfrm>
          <a:off x="255750" y="796831"/>
          <a:ext cx="4898797" cy="3089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2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295005"/>
              </p:ext>
            </p:extLst>
          </p:nvPr>
        </p:nvGraphicFramePr>
        <p:xfrm>
          <a:off x="5647071" y="504641"/>
          <a:ext cx="4682607" cy="2998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3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5084399"/>
              </p:ext>
            </p:extLst>
          </p:nvPr>
        </p:nvGraphicFramePr>
        <p:xfrm>
          <a:off x="5647071" y="3703360"/>
          <a:ext cx="4756558" cy="3040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Kuva 2">
            <a:extLst>
              <a:ext uri="{FF2B5EF4-FFF2-40B4-BE49-F238E27FC236}">
                <a16:creationId xmlns:a16="http://schemas.microsoft.com/office/drawing/2014/main" id="{03C877E4-0A99-492B-03B9-98475078C3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732" y="3975180"/>
            <a:ext cx="4179715" cy="276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18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226204"/>
              </p:ext>
            </p:extLst>
          </p:nvPr>
        </p:nvGraphicFramePr>
        <p:xfrm>
          <a:off x="197515" y="946297"/>
          <a:ext cx="5633337" cy="446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2A1F76DB-95AE-ADBB-1E6E-19B7790DD0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581579"/>
              </p:ext>
            </p:extLst>
          </p:nvPr>
        </p:nvGraphicFramePr>
        <p:xfrm>
          <a:off x="5906240" y="946297"/>
          <a:ext cx="6172346" cy="446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4C3FF185-B1FD-27A5-D5BE-736C6A01C992}"/>
              </a:ext>
            </a:extLst>
          </p:cNvPr>
          <p:cNvSpPr txBox="1"/>
          <p:nvPr/>
        </p:nvSpPr>
        <p:spPr>
          <a:xfrm>
            <a:off x="1206650" y="5911703"/>
            <a:ext cx="10871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/>
              <a:t>Silvennoinen, K., Nisonen, S. ja Lahti, L. 2019. Ravitsemispalveluiden elintarvikejäte : jätteen määrä 2018–2019 ja seurannan kehittäminen. Luonnonvara- ja biotalouden tutkimus 1/2020. Luonnonvarakeskus. Helsinki. 45 s. </a:t>
            </a: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E1322508-7746-20FA-AABF-8108B8AD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09" y="82836"/>
            <a:ext cx="11114202" cy="945515"/>
          </a:xfrm>
        </p:spPr>
        <p:txBody>
          <a:bodyPr/>
          <a:lstStyle/>
          <a:p>
            <a:r>
              <a:rPr lang="fi-FI"/>
              <a:t>Results from Food Services in Finland 2019</a:t>
            </a:r>
          </a:p>
        </p:txBody>
      </p:sp>
    </p:spTree>
    <p:extLst>
      <p:ext uri="{BB962C8B-B14F-4D97-AF65-F5344CB8AC3E}">
        <p14:creationId xmlns:p14="http://schemas.microsoft.com/office/powerpoint/2010/main" val="2792415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uorakulmio 30">
            <a:extLst>
              <a:ext uri="{FF2B5EF4-FFF2-40B4-BE49-F238E27FC236}">
                <a16:creationId xmlns:a16="http://schemas.microsoft.com/office/drawing/2014/main" id="{0F7BBB3F-F9BD-4496-B437-C34DE7D0F0FA}"/>
              </a:ext>
            </a:extLst>
          </p:cNvPr>
          <p:cNvSpPr/>
          <p:nvPr/>
        </p:nvSpPr>
        <p:spPr>
          <a:xfrm>
            <a:off x="4133755" y="880861"/>
            <a:ext cx="3905428" cy="5849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1E3150E1-D53A-4138-AEDF-4890F7D76190}"/>
              </a:ext>
            </a:extLst>
          </p:cNvPr>
          <p:cNvSpPr/>
          <p:nvPr/>
        </p:nvSpPr>
        <p:spPr>
          <a:xfrm>
            <a:off x="8152145" y="880861"/>
            <a:ext cx="3917604" cy="5849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Suorakulmio 66">
            <a:extLst>
              <a:ext uri="{FF2B5EF4-FFF2-40B4-BE49-F238E27FC236}">
                <a16:creationId xmlns:a16="http://schemas.microsoft.com/office/drawing/2014/main" id="{ABA7B842-B0DA-4139-B552-FDE86E805330}"/>
              </a:ext>
            </a:extLst>
          </p:cNvPr>
          <p:cNvSpPr/>
          <p:nvPr/>
        </p:nvSpPr>
        <p:spPr>
          <a:xfrm>
            <a:off x="137628" y="892256"/>
            <a:ext cx="3905428" cy="5849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</a:p>
        </p:txBody>
      </p:sp>
      <p:pic>
        <p:nvPicPr>
          <p:cNvPr id="37" name="Kuva 36">
            <a:extLst>
              <a:ext uri="{FF2B5EF4-FFF2-40B4-BE49-F238E27FC236}">
                <a16:creationId xmlns:a16="http://schemas.microsoft.com/office/drawing/2014/main" id="{DB77E76C-052A-4C5A-8D1F-58A5C2ABFEB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52" y="2560415"/>
            <a:ext cx="3785581" cy="26581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Kaaviokuva 6">
            <a:extLst>
              <a:ext uri="{FF2B5EF4-FFF2-40B4-BE49-F238E27FC236}">
                <a16:creationId xmlns:a16="http://schemas.microsoft.com/office/drawing/2014/main" id="{F3A44F96-EE57-4CD0-9CF6-68B61A82FFEA}"/>
              </a:ext>
            </a:extLst>
          </p:cNvPr>
          <p:cNvGraphicFramePr/>
          <p:nvPr/>
        </p:nvGraphicFramePr>
        <p:xfrm>
          <a:off x="4020601" y="1392842"/>
          <a:ext cx="3792806" cy="4809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Tekstiruutu 26">
            <a:extLst>
              <a:ext uri="{FF2B5EF4-FFF2-40B4-BE49-F238E27FC236}">
                <a16:creationId xmlns:a16="http://schemas.microsoft.com/office/drawing/2014/main" id="{8661C52C-C6F4-4A80-956A-94BB750FB5CF}"/>
              </a:ext>
            </a:extLst>
          </p:cNvPr>
          <p:cNvSpPr txBox="1"/>
          <p:nvPr/>
        </p:nvSpPr>
        <p:spPr>
          <a:xfrm>
            <a:off x="197552" y="1617422"/>
            <a:ext cx="185331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Helsinki 2015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3D3C28D0-3E3C-4404-9185-6C3E9315366D}"/>
              </a:ext>
            </a:extLst>
          </p:cNvPr>
          <p:cNvSpPr txBox="1"/>
          <p:nvPr/>
        </p:nvSpPr>
        <p:spPr>
          <a:xfrm>
            <a:off x="179948" y="2050446"/>
            <a:ext cx="1870921" cy="3469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Helsinki 2018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8B685035-1887-4EB9-A576-BAC9D0DEC1BF}"/>
              </a:ext>
            </a:extLst>
          </p:cNvPr>
          <p:cNvSpPr txBox="1"/>
          <p:nvPr/>
        </p:nvSpPr>
        <p:spPr>
          <a:xfrm>
            <a:off x="2207425" y="1618122"/>
            <a:ext cx="172020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Tampere 2016</a:t>
            </a: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A1155123-8379-4BEC-A29C-AEA2C70DEBF8}"/>
              </a:ext>
            </a:extLst>
          </p:cNvPr>
          <p:cNvSpPr txBox="1"/>
          <p:nvPr/>
        </p:nvSpPr>
        <p:spPr>
          <a:xfrm>
            <a:off x="2196866" y="2033234"/>
            <a:ext cx="1754951" cy="3496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Turku 2019</a:t>
            </a:r>
          </a:p>
        </p:txBody>
      </p:sp>
      <p:grpSp>
        <p:nvGrpSpPr>
          <p:cNvPr id="38" name="Ryhmä 37">
            <a:extLst>
              <a:ext uri="{FF2B5EF4-FFF2-40B4-BE49-F238E27FC236}">
                <a16:creationId xmlns:a16="http://schemas.microsoft.com/office/drawing/2014/main" id="{4620C46F-4143-46A1-9BBB-0FADFFC65C82}"/>
              </a:ext>
            </a:extLst>
          </p:cNvPr>
          <p:cNvGrpSpPr/>
          <p:nvPr/>
        </p:nvGrpSpPr>
        <p:grpSpPr>
          <a:xfrm>
            <a:off x="259275" y="835534"/>
            <a:ext cx="1048381" cy="705513"/>
            <a:chOff x="707707" y="5233885"/>
            <a:chExt cx="1126491" cy="756009"/>
          </a:xfrm>
        </p:grpSpPr>
        <p:pic>
          <p:nvPicPr>
            <p:cNvPr id="26" name="Kuva 25" descr="Kaupunki">
              <a:extLst>
                <a:ext uri="{FF2B5EF4-FFF2-40B4-BE49-F238E27FC236}">
                  <a16:creationId xmlns:a16="http://schemas.microsoft.com/office/drawing/2014/main" id="{AA2995CF-8DE3-4024-9DBF-FC13BB4A3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07707" y="5233885"/>
              <a:ext cx="714693" cy="714693"/>
            </a:xfrm>
            <a:prstGeom prst="rect">
              <a:avLst/>
            </a:prstGeom>
          </p:spPr>
        </p:pic>
        <p:pic>
          <p:nvPicPr>
            <p:cNvPr id="34" name="Kuva 33" descr="Talo">
              <a:extLst>
                <a:ext uri="{FF2B5EF4-FFF2-40B4-BE49-F238E27FC236}">
                  <a16:creationId xmlns:a16="http://schemas.microsoft.com/office/drawing/2014/main" id="{2BF1DE35-A08E-49BB-B9D6-7929D7F3F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71217" y="5383493"/>
              <a:ext cx="362981" cy="362981"/>
            </a:xfrm>
            <a:prstGeom prst="rect">
              <a:avLst/>
            </a:prstGeom>
          </p:spPr>
        </p:pic>
        <p:pic>
          <p:nvPicPr>
            <p:cNvPr id="35" name="Kuva 34" descr="Talo">
              <a:extLst>
                <a:ext uri="{FF2B5EF4-FFF2-40B4-BE49-F238E27FC236}">
                  <a16:creationId xmlns:a16="http://schemas.microsoft.com/office/drawing/2014/main" id="{00CA7866-A1C0-48F9-BC4A-5A3070FBE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21490" y="5626913"/>
              <a:ext cx="362981" cy="362981"/>
            </a:xfrm>
            <a:prstGeom prst="rect">
              <a:avLst/>
            </a:prstGeom>
          </p:spPr>
        </p:pic>
      </p:grpSp>
      <p:pic>
        <p:nvPicPr>
          <p:cNvPr id="41" name="Kuva 40">
            <a:extLst>
              <a:ext uri="{FF2B5EF4-FFF2-40B4-BE49-F238E27FC236}">
                <a16:creationId xmlns:a16="http://schemas.microsoft.com/office/drawing/2014/main" id="{2AAD12DF-6128-4A92-9322-334FF3844ABA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640" y="5416337"/>
            <a:ext cx="1723470" cy="1196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Kuva 41">
            <a:extLst>
              <a:ext uri="{FF2B5EF4-FFF2-40B4-BE49-F238E27FC236}">
                <a16:creationId xmlns:a16="http://schemas.microsoft.com/office/drawing/2014/main" id="{69C26683-70E0-4460-B7A5-78970E1C63AC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38155" y="5286414"/>
            <a:ext cx="1522046" cy="116498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Ellipsi 62">
            <a:extLst>
              <a:ext uri="{FF2B5EF4-FFF2-40B4-BE49-F238E27FC236}">
                <a16:creationId xmlns:a16="http://schemas.microsoft.com/office/drawing/2014/main" id="{88D4BD90-941C-4691-BBAF-D3851D3E184F}"/>
              </a:ext>
            </a:extLst>
          </p:cNvPr>
          <p:cNvSpPr/>
          <p:nvPr/>
        </p:nvSpPr>
        <p:spPr>
          <a:xfrm>
            <a:off x="7631197" y="1332837"/>
            <a:ext cx="5142972" cy="3964213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FW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53.0–62.1 kg/cap/y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Edible FW 23.0–28.4 kg/cap/y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Climate impact CO2-ekv 51.9–61.4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Calibri" panose="020F0502020204030204"/>
                <a:ea typeface="+mn-ea"/>
              </a:rPr>
              <a:t>kg/cap/y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Most wasted food: fruit and vegetables, other products </a:t>
            </a:r>
          </a:p>
          <a:p>
            <a:pPr marL="268288" marR="0" lvl="0" indent="-2682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</a:rPr>
              <a:t>     including homecooked food, bread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  <a:cs typeface="Calibri"/>
              </a:rPr>
              <a:t>Climate impact dominated by meat and fish, 36–45% of total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libri" panose="020F0502020204030204"/>
                <a:ea typeface="+mn-ea"/>
              </a:rPr>
              <a:t>Cooperation with waste management companies supports resource efficiency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66" name="Suorakulmio: Pyöristetyt kulmat 65">
            <a:extLst>
              <a:ext uri="{FF2B5EF4-FFF2-40B4-BE49-F238E27FC236}">
                <a16:creationId xmlns:a16="http://schemas.microsoft.com/office/drawing/2014/main" id="{6483FED9-C007-4C8D-BF34-4D0672325C28}"/>
              </a:ext>
            </a:extLst>
          </p:cNvPr>
          <p:cNvSpPr/>
          <p:nvPr/>
        </p:nvSpPr>
        <p:spPr>
          <a:xfrm>
            <a:off x="138309" y="126367"/>
            <a:ext cx="11870811" cy="63520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Food Waste Amount, Type and Climate Impact in Urban and Suburban Areas in Finnish Households </a:t>
            </a:r>
            <a:endParaRPr kumimoji="0" lang="fi-FI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kstiruutu 67">
            <a:extLst>
              <a:ext uri="{FF2B5EF4-FFF2-40B4-BE49-F238E27FC236}">
                <a16:creationId xmlns:a16="http://schemas.microsoft.com/office/drawing/2014/main" id="{BFFFEF30-15F8-47E9-B0E4-2449480EFA05}"/>
              </a:ext>
            </a:extLst>
          </p:cNvPr>
          <p:cNvSpPr txBox="1"/>
          <p:nvPr/>
        </p:nvSpPr>
        <p:spPr>
          <a:xfrm>
            <a:off x="179948" y="5522141"/>
            <a:ext cx="3727691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Kirsi Silvennoinen, Sampsa Nisonen, Juha-Matti Katajajuuri.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Journal of Cleaner Production, Volume 378, 2022,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https://doi.org/10.1016/j.jclepro.2022.134430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951711F5-705C-49D8-9152-F76D3C46B423}"/>
              </a:ext>
            </a:extLst>
          </p:cNvPr>
          <p:cNvSpPr txBox="1"/>
          <p:nvPr/>
        </p:nvSpPr>
        <p:spPr>
          <a:xfrm>
            <a:off x="1457278" y="926641"/>
            <a:ext cx="169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STUDY REGIONS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02269CC-6BC8-4B73-B65C-EF1B1654A56B}"/>
              </a:ext>
            </a:extLst>
          </p:cNvPr>
          <p:cNvSpPr txBox="1"/>
          <p:nvPr/>
        </p:nvSpPr>
        <p:spPr>
          <a:xfrm>
            <a:off x="4201791" y="932339"/>
            <a:ext cx="374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METHOD: Waste composition analysis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6AF64B3-0A78-4560-A1C1-FB113ACAD6DB}"/>
              </a:ext>
            </a:extLst>
          </p:cNvPr>
          <p:cNvSpPr txBox="1"/>
          <p:nvPr/>
        </p:nvSpPr>
        <p:spPr>
          <a:xfrm>
            <a:off x="9625622" y="975149"/>
            <a:ext cx="9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</a:t>
            </a:r>
          </a:p>
        </p:txBody>
      </p:sp>
      <p:pic>
        <p:nvPicPr>
          <p:cNvPr id="3" name="Kuva 2" descr="Kuva, joka sisältää kohteen liha, pannu&#10;&#10;Kuvaus luotu automaattisesti">
            <a:extLst>
              <a:ext uri="{FF2B5EF4-FFF2-40B4-BE49-F238E27FC236}">
                <a16:creationId xmlns:a16="http://schemas.microsoft.com/office/drawing/2014/main" id="{5372C827-A606-4E83-8DA5-305A1CF2EEE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862" y="5274003"/>
            <a:ext cx="1807900" cy="1355925"/>
          </a:xfrm>
          <a:prstGeom prst="rect">
            <a:avLst/>
          </a:prstGeom>
        </p:spPr>
      </p:pic>
      <p:sp>
        <p:nvSpPr>
          <p:cNvPr id="2" name="Plusmerkki 1">
            <a:extLst>
              <a:ext uri="{FF2B5EF4-FFF2-40B4-BE49-F238E27FC236}">
                <a16:creationId xmlns:a16="http://schemas.microsoft.com/office/drawing/2014/main" id="{AA1028F8-F92F-4FEB-BEEB-F6E7C9646FB9}"/>
              </a:ext>
            </a:extLst>
          </p:cNvPr>
          <p:cNvSpPr/>
          <p:nvPr/>
        </p:nvSpPr>
        <p:spPr>
          <a:xfrm>
            <a:off x="3888292" y="3510510"/>
            <a:ext cx="340279" cy="369332"/>
          </a:xfrm>
          <a:prstGeom prst="mathPlu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n yhtä kuin 3">
            <a:extLst>
              <a:ext uri="{FF2B5EF4-FFF2-40B4-BE49-F238E27FC236}">
                <a16:creationId xmlns:a16="http://schemas.microsoft.com/office/drawing/2014/main" id="{5E58EB1D-24FD-4DBE-B846-0E96F149A757}"/>
              </a:ext>
            </a:extLst>
          </p:cNvPr>
          <p:cNvSpPr/>
          <p:nvPr/>
        </p:nvSpPr>
        <p:spPr>
          <a:xfrm>
            <a:off x="7947025" y="3541013"/>
            <a:ext cx="271802" cy="338829"/>
          </a:xfrm>
          <a:prstGeom prst="mathEqual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878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F39FAF-5216-74C6-3FA1-F1EB0CAC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Some scientific articles: </a:t>
            </a:r>
            <a:br>
              <a:rPr lang="fi-FI"/>
            </a:b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4AD3D3-AC21-28AC-EE86-FCD519E7C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21" y="1666754"/>
            <a:ext cx="11018463" cy="4524321"/>
          </a:xfrm>
        </p:spPr>
        <p:txBody>
          <a:bodyPr>
            <a:normAutofit fontScale="92500" lnSpcReduction="20000"/>
          </a:bodyPr>
          <a:lstStyle/>
          <a:p>
            <a:r>
              <a:rPr lang="fi-FI"/>
              <a:t>Silvennoinen, Kirsi; Nisonen, Sampsa; Katajajuuri, Juha-Matti. 2022. Food waste amount, type, and climate impact in urban and suburban regions in Finnish households. Journal of Cleaner Production 378: 8 p.</a:t>
            </a:r>
          </a:p>
          <a:p>
            <a:r>
              <a:rPr lang="fi-FI"/>
              <a:t>Silvennoinen, Kirsi; Nisonen, Sampsa; Pietiläinen, Oona. 2020. Food Waste in the Service Sector: Key concepts, measurement methods and best practices. In: Routledge Handbook of Food Waste. Routledge. 144-156.</a:t>
            </a:r>
          </a:p>
          <a:p>
            <a:r>
              <a:rPr lang="fi-FI"/>
              <a:t>Nisonen, Sampsa; Silvennoinen, Kirsi. 2020. Food waste in food services. In: Preventing food losses and waste to achieve food security and sustainability. Burleigh Dodds Series in Agricultural Science: 367-382.</a:t>
            </a:r>
          </a:p>
          <a:p>
            <a:r>
              <a:rPr lang="fi-FI"/>
              <a:t>Silvennoinen, Kirsi; Nisonen, Sampsa; Pietiläinen, Oona. 2019. Food waste case study and monitoring developing in Finnish food services. Waste Management 97: 97-104.</a:t>
            </a:r>
          </a:p>
          <a:p>
            <a:r>
              <a:rPr lang="en-US"/>
              <a:t>Heikkilä, Lotta; Reinikainen, Anu; Katajajuuri, Juha-Matti; Silvennoinen, Kirsi; Hartikainen, Hanna. 2016. Elements affecting food waste in the food service sector. Waste Management 56: 446-453.</a:t>
            </a:r>
          </a:p>
          <a:p>
            <a:r>
              <a:rPr lang="en-US"/>
              <a:t>Silvennoinen, Kirsi; Heikkilä, Lotta; Katajajuuri, Juha-Matti; Reinikainen, Anu. 2015. Food waste volume and origin: Case studies in the Finnish food service sector. Waste Management 46: 140-145.</a:t>
            </a:r>
          </a:p>
          <a:p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6888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FF48A-44AF-4CDC-8C51-6088CE7C66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8000" err="1"/>
              <a:t>Thank</a:t>
            </a:r>
            <a:r>
              <a:rPr lang="fi-FI" sz="8000"/>
              <a:t> </a:t>
            </a:r>
            <a:r>
              <a:rPr lang="fi-FI" sz="8000" err="1"/>
              <a:t>you</a:t>
            </a:r>
            <a:r>
              <a:rPr lang="fi-FI" sz="8000"/>
              <a:t>!</a:t>
            </a:r>
            <a:endParaRPr lang="en-US" sz="800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0F99E5E-3612-4941-9A32-C03F37AE6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5259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tsikko 1">
            <a:extLst>
              <a:ext uri="{FF2B5EF4-FFF2-40B4-BE49-F238E27FC236}">
                <a16:creationId xmlns:a16="http://schemas.microsoft.com/office/drawing/2014/main" id="{FFEF2976-7D51-AB8D-A1AB-7E48887B371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3080" y="325734"/>
            <a:ext cx="1954213" cy="9604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Luke</a:t>
            </a:r>
            <a:b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in </a:t>
            </a:r>
            <a:r>
              <a:rPr kumimoji="0" lang="fi-FI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brief</a:t>
            </a:r>
            <a:endParaRPr kumimoji="0" lang="fi-FI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A5D3BBA0-3676-1120-1F5C-568D04E8D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8719" y="450650"/>
            <a:ext cx="5440504" cy="5656741"/>
          </a:xfrm>
          <a:prstGeom prst="rect">
            <a:avLst/>
          </a:prstGeom>
        </p:spPr>
      </p:pic>
      <p:sp>
        <p:nvSpPr>
          <p:cNvPr id="52" name="Visio">
            <a:extLst>
              <a:ext uri="{FF2B5EF4-FFF2-40B4-BE49-F238E27FC236}">
                <a16:creationId xmlns:a16="http://schemas.microsoft.com/office/drawing/2014/main" id="{0379B7AA-3459-D444-0DAD-8FF8CE55DC61}"/>
              </a:ext>
            </a:extLst>
          </p:cNvPr>
          <p:cNvSpPr txBox="1"/>
          <p:nvPr/>
        </p:nvSpPr>
        <p:spPr>
          <a:xfrm>
            <a:off x="4324971" y="276599"/>
            <a:ext cx="1543774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8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Vision</a:t>
            </a:r>
          </a:p>
          <a:p>
            <a:pPr algn="ctr"/>
            <a:r>
              <a:rPr lang="fi-FI" sz="1400" dirty="0">
                <a:solidFill>
                  <a:schemeClr val="tx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 </a:t>
            </a:r>
            <a:r>
              <a:rPr lang="fi-FI" sz="1400" dirty="0" err="1">
                <a:solidFill>
                  <a:schemeClr val="tx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sustainable</a:t>
            </a:r>
            <a:r>
              <a:rPr lang="fi-FI" sz="1400" dirty="0">
                <a:solidFill>
                  <a:schemeClr val="tx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fi-FI" sz="1400" dirty="0" err="1">
                <a:solidFill>
                  <a:schemeClr val="tx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future</a:t>
            </a:r>
            <a:r>
              <a:rPr lang="fi-FI" sz="1400" dirty="0">
                <a:solidFill>
                  <a:schemeClr val="tx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and </a:t>
            </a:r>
            <a:r>
              <a:rPr lang="fi-FI" sz="1400" dirty="0" err="1">
                <a:solidFill>
                  <a:schemeClr val="tx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well-being</a:t>
            </a:r>
            <a:r>
              <a:rPr lang="fi-FI" sz="1400" dirty="0">
                <a:solidFill>
                  <a:schemeClr val="tx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fi-FI" sz="1400" dirty="0" err="1">
                <a:solidFill>
                  <a:schemeClr val="tx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from</a:t>
            </a:r>
            <a:r>
              <a:rPr lang="fi-FI" sz="1400" dirty="0">
                <a:solidFill>
                  <a:schemeClr val="tx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fi-FI" sz="1400" dirty="0" err="1">
                <a:solidFill>
                  <a:schemeClr val="tx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renewable</a:t>
            </a:r>
            <a:r>
              <a:rPr lang="fi-FI" sz="1400" dirty="0">
                <a:solidFill>
                  <a:schemeClr val="tx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fi-FI" sz="1400" dirty="0" err="1">
                <a:solidFill>
                  <a:schemeClr val="tx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natural</a:t>
            </a:r>
            <a:r>
              <a:rPr lang="fi-FI" sz="1400" dirty="0">
                <a:solidFill>
                  <a:schemeClr val="tx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fi-FI" sz="1400" dirty="0" err="1">
                <a:solidFill>
                  <a:schemeClr val="tx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resources</a:t>
            </a:r>
            <a:endParaRPr lang="fi-FI" sz="1400" dirty="0">
              <a:solidFill>
                <a:schemeClr val="tx2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algn="ctr"/>
            <a:endParaRPr lang="fi-FI" sz="1800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Missio">
            <a:extLst>
              <a:ext uri="{FF2B5EF4-FFF2-40B4-BE49-F238E27FC236}">
                <a16:creationId xmlns:a16="http://schemas.microsoft.com/office/drawing/2014/main" id="{D8E0DDEE-F83A-F437-23E1-A64F8B662275}"/>
              </a:ext>
            </a:extLst>
          </p:cNvPr>
          <p:cNvSpPr txBox="1"/>
          <p:nvPr/>
        </p:nvSpPr>
        <p:spPr>
          <a:xfrm>
            <a:off x="5979438" y="641419"/>
            <a:ext cx="160467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8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Mission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white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Through 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white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research, 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white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we create 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white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value and solutions 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white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for our customers by solving local and global challenges </a:t>
            </a:r>
          </a:p>
          <a:p>
            <a:pPr algn="ctr"/>
            <a:endParaRPr lang="fi-FI" sz="1800" b="1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TextBox 832">
            <a:extLst>
              <a:ext uri="{FF2B5EF4-FFF2-40B4-BE49-F238E27FC236}">
                <a16:creationId xmlns:a16="http://schemas.microsoft.com/office/drawing/2014/main" id="{B3319EC2-2543-4B97-94FA-1A1425820E13}"/>
              </a:ext>
            </a:extLst>
          </p:cNvPr>
          <p:cNvSpPr txBox="1">
            <a:spLocks noChangeAspect="1"/>
          </p:cNvSpPr>
          <p:nvPr/>
        </p:nvSpPr>
        <p:spPr>
          <a:xfrm>
            <a:off x="5547327" y="4270639"/>
            <a:ext cx="1056000" cy="105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txBody>
          <a:bodyPr wrap="none" lIns="48000" rIns="48000" rtlCol="0" anchor="ctr" anchorCtr="0">
            <a:no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Competent 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personnel and 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motivating 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err="1">
                <a:solidFill>
                  <a:schemeClr val="bg1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organisation</a:t>
            </a:r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ea typeface="ＭＳ Ｐゴシック" pitchFamily="34" charset="-128"/>
              <a:cs typeface="Segoe UI" panose="020B0502040204020203" pitchFamily="34" charset="0"/>
            </a:endParaRPr>
          </a:p>
        </p:txBody>
      </p:sp>
      <p:sp>
        <p:nvSpPr>
          <p:cNvPr id="37" name="TextBox 833">
            <a:extLst>
              <a:ext uri="{FF2B5EF4-FFF2-40B4-BE49-F238E27FC236}">
                <a16:creationId xmlns:a16="http://schemas.microsoft.com/office/drawing/2014/main" id="{DBA514E6-7C10-48EA-A647-6EA770A5B3F8}"/>
              </a:ext>
            </a:extLst>
          </p:cNvPr>
          <p:cNvSpPr txBox="1">
            <a:spLocks noChangeAspect="1"/>
          </p:cNvSpPr>
          <p:nvPr/>
        </p:nvSpPr>
        <p:spPr>
          <a:xfrm>
            <a:off x="4801677" y="5159159"/>
            <a:ext cx="1056000" cy="105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txBody>
          <a:bodyPr wrap="none" lIns="48000" rIns="48000" rtlCol="0" anchor="ctr" anchorCtr="0">
            <a:no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Data-driven</a:t>
            </a:r>
            <a:r>
              <a:rPr lang="fi-FI" sz="10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 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fi-FI" sz="1000" b="1" dirty="0" err="1">
                <a:solidFill>
                  <a:schemeClr val="bg1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solutions</a:t>
            </a:r>
            <a:endParaRPr lang="fi-FI" sz="1000" b="1" dirty="0">
              <a:solidFill>
                <a:schemeClr val="bg1"/>
              </a:solidFill>
              <a:latin typeface="Segoe UI" panose="020B0502040204020203" pitchFamily="34" charset="0"/>
              <a:ea typeface="ＭＳ Ｐゴシック" pitchFamily="34" charset="-128"/>
              <a:cs typeface="Segoe UI" panose="020B0502040204020203" pitchFamily="34" charset="0"/>
            </a:endParaRPr>
          </a:p>
        </p:txBody>
      </p:sp>
      <p:sp>
        <p:nvSpPr>
          <p:cNvPr id="38" name="TextBox 834">
            <a:extLst>
              <a:ext uri="{FF2B5EF4-FFF2-40B4-BE49-F238E27FC236}">
                <a16:creationId xmlns:a16="http://schemas.microsoft.com/office/drawing/2014/main" id="{E546975F-9F47-4114-AA23-8CE03DBB963E}"/>
              </a:ext>
            </a:extLst>
          </p:cNvPr>
          <p:cNvSpPr txBox="1">
            <a:spLocks noChangeAspect="1"/>
          </p:cNvSpPr>
          <p:nvPr/>
        </p:nvSpPr>
        <p:spPr>
          <a:xfrm>
            <a:off x="5917559" y="5433378"/>
            <a:ext cx="1056000" cy="105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txBody>
          <a:bodyPr wrap="none" lIns="48000" rIns="48000" rtlCol="0" anchor="ctr" anchorCtr="0">
            <a:no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Inter-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err="1">
                <a:solidFill>
                  <a:schemeClr val="bg1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disciplinarity</a:t>
            </a:r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 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and inter-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err="1">
                <a:solidFill>
                  <a:schemeClr val="bg1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sectorality</a:t>
            </a:r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ea typeface="ＭＳ Ｐゴシック" pitchFamily="34" charset="-128"/>
              <a:cs typeface="Segoe UI" panose="020B0502040204020203" pitchFamily="34" charset="0"/>
            </a:endParaRPr>
          </a:p>
        </p:txBody>
      </p:sp>
      <p:sp>
        <p:nvSpPr>
          <p:cNvPr id="39" name="TextBox 835">
            <a:extLst>
              <a:ext uri="{FF2B5EF4-FFF2-40B4-BE49-F238E27FC236}">
                <a16:creationId xmlns:a16="http://schemas.microsoft.com/office/drawing/2014/main" id="{05EAFA26-8B71-465D-8ECA-1778451D4CA4}"/>
              </a:ext>
            </a:extLst>
          </p:cNvPr>
          <p:cNvSpPr txBox="1">
            <a:spLocks noChangeAspect="1"/>
          </p:cNvSpPr>
          <p:nvPr/>
        </p:nvSpPr>
        <p:spPr>
          <a:xfrm>
            <a:off x="6948048" y="4928134"/>
            <a:ext cx="1056000" cy="1056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txBody>
          <a:bodyPr wrap="none" lIns="48000" rIns="48000" rtlCol="0" anchor="ctr" anchorCtr="0">
            <a:no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Modern 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research 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rPr>
              <a:t>platforms</a:t>
            </a:r>
          </a:p>
        </p:txBody>
      </p:sp>
      <p:grpSp>
        <p:nvGrpSpPr>
          <p:cNvPr id="118" name="Ryhmä 451">
            <a:extLst>
              <a:ext uri="{FF2B5EF4-FFF2-40B4-BE49-F238E27FC236}">
                <a16:creationId xmlns:a16="http://schemas.microsoft.com/office/drawing/2014/main" id="{D44BDCB5-7DB7-4189-8A39-E3642428B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28216" y="2932096"/>
            <a:ext cx="1728000" cy="1728000"/>
            <a:chOff x="5122341" y="1954342"/>
            <a:chExt cx="1296000" cy="1296000"/>
          </a:xfrm>
        </p:grpSpPr>
        <p:sp>
          <p:nvSpPr>
            <p:cNvPr id="119" name="Oval 530">
              <a:extLst>
                <a:ext uri="{FF2B5EF4-FFF2-40B4-BE49-F238E27FC236}">
                  <a16:creationId xmlns:a16="http://schemas.microsoft.com/office/drawing/2014/main" id="{3C8C9515-0A89-4D69-A678-4861A711D1AC}"/>
                </a:ext>
              </a:extLst>
            </p:cNvPr>
            <p:cNvSpPr/>
            <p:nvPr/>
          </p:nvSpPr>
          <p:spPr>
            <a:xfrm>
              <a:off x="5122341" y="1954342"/>
              <a:ext cx="1296000" cy="12960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fi-FI" sz="320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TextBox 531">
              <a:extLst>
                <a:ext uri="{FF2B5EF4-FFF2-40B4-BE49-F238E27FC236}">
                  <a16:creationId xmlns:a16="http://schemas.microsoft.com/office/drawing/2014/main" id="{256D0F0A-5FAD-45F4-9834-71599BABB7AD}"/>
                </a:ext>
              </a:extLst>
            </p:cNvPr>
            <p:cNvSpPr txBox="1"/>
            <p:nvPr/>
          </p:nvSpPr>
          <p:spPr>
            <a:xfrm>
              <a:off x="5154950" y="2787461"/>
              <a:ext cx="1229432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i-FI" sz="1000" dirty="0" err="1">
                  <a:solidFill>
                    <a:prstClr val="white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Adaptive</a:t>
              </a:r>
              <a:r>
                <a:rPr lang="fi-FI" sz="1000" dirty="0">
                  <a:solidFill>
                    <a:prstClr val="white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 </a:t>
              </a:r>
              <a:r>
                <a:rPr lang="en-US" sz="1000" dirty="0">
                  <a:solidFill>
                    <a:prstClr val="white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and</a:t>
              </a:r>
              <a:r>
                <a:rPr lang="fi-FI" sz="1000" dirty="0">
                  <a:solidFill>
                    <a:prstClr val="white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 </a:t>
              </a:r>
              <a:r>
                <a:rPr lang="fi-FI" sz="1000" dirty="0" err="1">
                  <a:solidFill>
                    <a:prstClr val="white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resilient</a:t>
              </a:r>
              <a:r>
                <a:rPr lang="fi-FI" sz="1000" dirty="0">
                  <a:solidFill>
                    <a:prstClr val="white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 </a:t>
              </a:r>
              <a:r>
                <a:rPr lang="fi-FI" sz="1000" dirty="0" err="1">
                  <a:solidFill>
                    <a:prstClr val="white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bioeconomy</a:t>
              </a:r>
              <a:r>
                <a:rPr lang="fi-FI" sz="1000" dirty="0">
                  <a:solidFill>
                    <a:prstClr val="white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 </a:t>
              </a:r>
            </a:p>
          </p:txBody>
        </p:sp>
        <p:sp>
          <p:nvSpPr>
            <p:cNvPr id="121" name="Freeform 8">
              <a:extLst>
                <a:ext uri="{FF2B5EF4-FFF2-40B4-BE49-F238E27FC236}">
                  <a16:creationId xmlns:a16="http://schemas.microsoft.com/office/drawing/2014/main" id="{FF59CA4E-0C1F-436B-9CFE-BDEC89B79741}"/>
                </a:ext>
              </a:extLst>
            </p:cNvPr>
            <p:cNvSpPr>
              <a:spLocks noEditPoints="1"/>
            </p:cNvSpPr>
            <p:nvPr/>
          </p:nvSpPr>
          <p:spPr bwMode="auto">
            <a:xfrm rot="996178" flipH="1">
              <a:off x="5185707" y="2511566"/>
              <a:ext cx="249906" cy="135284"/>
            </a:xfrm>
            <a:custGeom>
              <a:avLst/>
              <a:gdLst>
                <a:gd name="T0" fmla="*/ 508 w 2032"/>
                <a:gd name="T1" fmla="*/ 112 h 1100"/>
                <a:gd name="T2" fmla="*/ 546 w 2032"/>
                <a:gd name="T3" fmla="*/ 46 h 1100"/>
                <a:gd name="T4" fmla="*/ 620 w 2032"/>
                <a:gd name="T5" fmla="*/ 0 h 1100"/>
                <a:gd name="T6" fmla="*/ 594 w 2032"/>
                <a:gd name="T7" fmla="*/ 54 h 1100"/>
                <a:gd name="T8" fmla="*/ 588 w 2032"/>
                <a:gd name="T9" fmla="*/ 104 h 1100"/>
                <a:gd name="T10" fmla="*/ 662 w 2032"/>
                <a:gd name="T11" fmla="*/ 24 h 1100"/>
                <a:gd name="T12" fmla="*/ 638 w 2032"/>
                <a:gd name="T13" fmla="*/ 76 h 1100"/>
                <a:gd name="T14" fmla="*/ 616 w 2032"/>
                <a:gd name="T15" fmla="*/ 194 h 1100"/>
                <a:gd name="T16" fmla="*/ 652 w 2032"/>
                <a:gd name="T17" fmla="*/ 198 h 1100"/>
                <a:gd name="T18" fmla="*/ 832 w 2032"/>
                <a:gd name="T19" fmla="*/ 156 h 1100"/>
                <a:gd name="T20" fmla="*/ 1040 w 2032"/>
                <a:gd name="T21" fmla="*/ 152 h 1100"/>
                <a:gd name="T22" fmla="*/ 1210 w 2032"/>
                <a:gd name="T23" fmla="*/ 184 h 1100"/>
                <a:gd name="T24" fmla="*/ 1358 w 2032"/>
                <a:gd name="T25" fmla="*/ 242 h 1100"/>
                <a:gd name="T26" fmla="*/ 1486 w 2032"/>
                <a:gd name="T27" fmla="*/ 306 h 1100"/>
                <a:gd name="T28" fmla="*/ 1686 w 2032"/>
                <a:gd name="T29" fmla="*/ 338 h 1100"/>
                <a:gd name="T30" fmla="*/ 1846 w 2032"/>
                <a:gd name="T31" fmla="*/ 376 h 1100"/>
                <a:gd name="T32" fmla="*/ 2026 w 2032"/>
                <a:gd name="T33" fmla="*/ 424 h 1100"/>
                <a:gd name="T34" fmla="*/ 1834 w 2032"/>
                <a:gd name="T35" fmla="*/ 482 h 1100"/>
                <a:gd name="T36" fmla="*/ 1862 w 2032"/>
                <a:gd name="T37" fmla="*/ 616 h 1100"/>
                <a:gd name="T38" fmla="*/ 1936 w 2032"/>
                <a:gd name="T39" fmla="*/ 734 h 1100"/>
                <a:gd name="T40" fmla="*/ 1870 w 2032"/>
                <a:gd name="T41" fmla="*/ 730 h 1100"/>
                <a:gd name="T42" fmla="*/ 1764 w 2032"/>
                <a:gd name="T43" fmla="*/ 692 h 1100"/>
                <a:gd name="T44" fmla="*/ 1594 w 2032"/>
                <a:gd name="T45" fmla="*/ 564 h 1100"/>
                <a:gd name="T46" fmla="*/ 1424 w 2032"/>
                <a:gd name="T47" fmla="*/ 458 h 1100"/>
                <a:gd name="T48" fmla="*/ 1366 w 2032"/>
                <a:gd name="T49" fmla="*/ 434 h 1100"/>
                <a:gd name="T50" fmla="*/ 1206 w 2032"/>
                <a:gd name="T51" fmla="*/ 446 h 1100"/>
                <a:gd name="T52" fmla="*/ 1058 w 2032"/>
                <a:gd name="T53" fmla="*/ 476 h 1100"/>
                <a:gd name="T54" fmla="*/ 922 w 2032"/>
                <a:gd name="T55" fmla="*/ 546 h 1100"/>
                <a:gd name="T56" fmla="*/ 856 w 2032"/>
                <a:gd name="T57" fmla="*/ 618 h 1100"/>
                <a:gd name="T58" fmla="*/ 932 w 2032"/>
                <a:gd name="T59" fmla="*/ 626 h 1100"/>
                <a:gd name="T60" fmla="*/ 1090 w 2032"/>
                <a:gd name="T61" fmla="*/ 662 h 1100"/>
                <a:gd name="T62" fmla="*/ 1230 w 2032"/>
                <a:gd name="T63" fmla="*/ 728 h 1100"/>
                <a:gd name="T64" fmla="*/ 1354 w 2032"/>
                <a:gd name="T65" fmla="*/ 830 h 1100"/>
                <a:gd name="T66" fmla="*/ 1180 w 2032"/>
                <a:gd name="T67" fmla="*/ 842 h 1100"/>
                <a:gd name="T68" fmla="*/ 996 w 2032"/>
                <a:gd name="T69" fmla="*/ 834 h 1100"/>
                <a:gd name="T70" fmla="*/ 906 w 2032"/>
                <a:gd name="T71" fmla="*/ 784 h 1100"/>
                <a:gd name="T72" fmla="*/ 796 w 2032"/>
                <a:gd name="T73" fmla="*/ 706 h 1100"/>
                <a:gd name="T74" fmla="*/ 674 w 2032"/>
                <a:gd name="T75" fmla="*/ 898 h 1100"/>
                <a:gd name="T76" fmla="*/ 534 w 2032"/>
                <a:gd name="T77" fmla="*/ 1008 h 1100"/>
                <a:gd name="T78" fmla="*/ 368 w 2032"/>
                <a:gd name="T79" fmla="*/ 1074 h 1100"/>
                <a:gd name="T80" fmla="*/ 262 w 2032"/>
                <a:gd name="T81" fmla="*/ 1094 h 1100"/>
                <a:gd name="T82" fmla="*/ 66 w 2032"/>
                <a:gd name="T83" fmla="*/ 1094 h 1100"/>
                <a:gd name="T84" fmla="*/ 26 w 2032"/>
                <a:gd name="T85" fmla="*/ 1088 h 1100"/>
                <a:gd name="T86" fmla="*/ 4 w 2032"/>
                <a:gd name="T87" fmla="*/ 1042 h 1100"/>
                <a:gd name="T88" fmla="*/ 6 w 2032"/>
                <a:gd name="T89" fmla="*/ 820 h 1100"/>
                <a:gd name="T90" fmla="*/ 34 w 2032"/>
                <a:gd name="T91" fmla="*/ 692 h 1100"/>
                <a:gd name="T92" fmla="*/ 110 w 2032"/>
                <a:gd name="T93" fmla="*/ 544 h 1100"/>
                <a:gd name="T94" fmla="*/ 264 w 2032"/>
                <a:gd name="T95" fmla="*/ 392 h 1100"/>
                <a:gd name="T96" fmla="*/ 338 w 2032"/>
                <a:gd name="T97" fmla="*/ 330 h 1100"/>
                <a:gd name="T98" fmla="*/ 360 w 2032"/>
                <a:gd name="T99" fmla="*/ 244 h 1100"/>
                <a:gd name="T100" fmla="*/ 406 w 2032"/>
                <a:gd name="T101" fmla="*/ 156 h 1100"/>
                <a:gd name="T102" fmla="*/ 526 w 2032"/>
                <a:gd name="T103" fmla="*/ 16 h 1100"/>
                <a:gd name="T104" fmla="*/ 180 w 2032"/>
                <a:gd name="T105" fmla="*/ 908 h 1100"/>
                <a:gd name="T106" fmla="*/ 230 w 2032"/>
                <a:gd name="T107" fmla="*/ 846 h 1100"/>
                <a:gd name="T108" fmla="*/ 194 w 2032"/>
                <a:gd name="T109" fmla="*/ 790 h 1100"/>
                <a:gd name="T110" fmla="*/ 124 w 2032"/>
                <a:gd name="T111" fmla="*/ 806 h 1100"/>
                <a:gd name="T112" fmla="*/ 110 w 2032"/>
                <a:gd name="T113" fmla="*/ 870 h 1100"/>
                <a:gd name="T114" fmla="*/ 166 w 2032"/>
                <a:gd name="T115" fmla="*/ 908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32" h="1100">
                  <a:moveTo>
                    <a:pt x="536" y="14"/>
                  </a:moveTo>
                  <a:lnTo>
                    <a:pt x="536" y="14"/>
                  </a:lnTo>
                  <a:lnTo>
                    <a:pt x="522" y="36"/>
                  </a:lnTo>
                  <a:lnTo>
                    <a:pt x="514" y="60"/>
                  </a:lnTo>
                  <a:lnTo>
                    <a:pt x="510" y="86"/>
                  </a:lnTo>
                  <a:lnTo>
                    <a:pt x="508" y="112"/>
                  </a:lnTo>
                  <a:lnTo>
                    <a:pt x="508" y="112"/>
                  </a:lnTo>
                  <a:lnTo>
                    <a:pt x="512" y="122"/>
                  </a:lnTo>
                  <a:lnTo>
                    <a:pt x="512" y="122"/>
                  </a:lnTo>
                  <a:lnTo>
                    <a:pt x="524" y="86"/>
                  </a:lnTo>
                  <a:lnTo>
                    <a:pt x="524" y="86"/>
                  </a:lnTo>
                  <a:lnTo>
                    <a:pt x="530" y="72"/>
                  </a:lnTo>
                  <a:lnTo>
                    <a:pt x="538" y="58"/>
                  </a:lnTo>
                  <a:lnTo>
                    <a:pt x="546" y="46"/>
                  </a:lnTo>
                  <a:lnTo>
                    <a:pt x="556" y="34"/>
                  </a:lnTo>
                  <a:lnTo>
                    <a:pt x="568" y="24"/>
                  </a:lnTo>
                  <a:lnTo>
                    <a:pt x="580" y="16"/>
                  </a:lnTo>
                  <a:lnTo>
                    <a:pt x="594" y="8"/>
                  </a:lnTo>
                  <a:lnTo>
                    <a:pt x="608" y="2"/>
                  </a:lnTo>
                  <a:lnTo>
                    <a:pt x="608" y="2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22" y="2"/>
                  </a:lnTo>
                  <a:lnTo>
                    <a:pt x="622" y="2"/>
                  </a:lnTo>
                  <a:lnTo>
                    <a:pt x="610" y="22"/>
                  </a:lnTo>
                  <a:lnTo>
                    <a:pt x="610" y="22"/>
                  </a:lnTo>
                  <a:lnTo>
                    <a:pt x="598" y="44"/>
                  </a:lnTo>
                  <a:lnTo>
                    <a:pt x="594" y="54"/>
                  </a:lnTo>
                  <a:lnTo>
                    <a:pt x="592" y="66"/>
                  </a:lnTo>
                  <a:lnTo>
                    <a:pt x="592" y="66"/>
                  </a:lnTo>
                  <a:lnTo>
                    <a:pt x="586" y="88"/>
                  </a:lnTo>
                  <a:lnTo>
                    <a:pt x="586" y="88"/>
                  </a:lnTo>
                  <a:lnTo>
                    <a:pt x="586" y="96"/>
                  </a:lnTo>
                  <a:lnTo>
                    <a:pt x="588" y="104"/>
                  </a:lnTo>
                  <a:lnTo>
                    <a:pt x="588" y="104"/>
                  </a:lnTo>
                  <a:lnTo>
                    <a:pt x="600" y="80"/>
                  </a:lnTo>
                  <a:lnTo>
                    <a:pt x="608" y="68"/>
                  </a:lnTo>
                  <a:lnTo>
                    <a:pt x="616" y="58"/>
                  </a:lnTo>
                  <a:lnTo>
                    <a:pt x="626" y="48"/>
                  </a:lnTo>
                  <a:lnTo>
                    <a:pt x="636" y="40"/>
                  </a:lnTo>
                  <a:lnTo>
                    <a:pt x="648" y="32"/>
                  </a:lnTo>
                  <a:lnTo>
                    <a:pt x="662" y="24"/>
                  </a:lnTo>
                  <a:lnTo>
                    <a:pt x="662" y="24"/>
                  </a:lnTo>
                  <a:lnTo>
                    <a:pt x="662" y="30"/>
                  </a:lnTo>
                  <a:lnTo>
                    <a:pt x="660" y="36"/>
                  </a:lnTo>
                  <a:lnTo>
                    <a:pt x="654" y="42"/>
                  </a:lnTo>
                  <a:lnTo>
                    <a:pt x="654" y="42"/>
                  </a:lnTo>
                  <a:lnTo>
                    <a:pt x="646" y="58"/>
                  </a:lnTo>
                  <a:lnTo>
                    <a:pt x="638" y="76"/>
                  </a:lnTo>
                  <a:lnTo>
                    <a:pt x="624" y="112"/>
                  </a:lnTo>
                  <a:lnTo>
                    <a:pt x="624" y="112"/>
                  </a:lnTo>
                  <a:lnTo>
                    <a:pt x="620" y="132"/>
                  </a:lnTo>
                  <a:lnTo>
                    <a:pt x="618" y="152"/>
                  </a:lnTo>
                  <a:lnTo>
                    <a:pt x="616" y="172"/>
                  </a:lnTo>
                  <a:lnTo>
                    <a:pt x="616" y="194"/>
                  </a:lnTo>
                  <a:lnTo>
                    <a:pt x="616" y="194"/>
                  </a:lnTo>
                  <a:lnTo>
                    <a:pt x="618" y="200"/>
                  </a:lnTo>
                  <a:lnTo>
                    <a:pt x="620" y="204"/>
                  </a:lnTo>
                  <a:lnTo>
                    <a:pt x="622" y="206"/>
                  </a:lnTo>
                  <a:lnTo>
                    <a:pt x="630" y="204"/>
                  </a:lnTo>
                  <a:lnTo>
                    <a:pt x="630" y="204"/>
                  </a:lnTo>
                  <a:lnTo>
                    <a:pt x="652" y="198"/>
                  </a:lnTo>
                  <a:lnTo>
                    <a:pt x="652" y="198"/>
                  </a:lnTo>
                  <a:lnTo>
                    <a:pt x="704" y="182"/>
                  </a:lnTo>
                  <a:lnTo>
                    <a:pt x="704" y="182"/>
                  </a:lnTo>
                  <a:lnTo>
                    <a:pt x="750" y="172"/>
                  </a:lnTo>
                  <a:lnTo>
                    <a:pt x="750" y="172"/>
                  </a:lnTo>
                  <a:lnTo>
                    <a:pt x="808" y="160"/>
                  </a:lnTo>
                  <a:lnTo>
                    <a:pt x="808" y="160"/>
                  </a:lnTo>
                  <a:lnTo>
                    <a:pt x="832" y="156"/>
                  </a:lnTo>
                  <a:lnTo>
                    <a:pt x="858" y="154"/>
                  </a:lnTo>
                  <a:lnTo>
                    <a:pt x="858" y="154"/>
                  </a:lnTo>
                  <a:lnTo>
                    <a:pt x="914" y="150"/>
                  </a:lnTo>
                  <a:lnTo>
                    <a:pt x="972" y="148"/>
                  </a:lnTo>
                  <a:lnTo>
                    <a:pt x="972" y="148"/>
                  </a:lnTo>
                  <a:lnTo>
                    <a:pt x="1006" y="150"/>
                  </a:lnTo>
                  <a:lnTo>
                    <a:pt x="1040" y="152"/>
                  </a:lnTo>
                  <a:lnTo>
                    <a:pt x="1040" y="152"/>
                  </a:lnTo>
                  <a:lnTo>
                    <a:pt x="1076" y="154"/>
                  </a:lnTo>
                  <a:lnTo>
                    <a:pt x="1110" y="160"/>
                  </a:lnTo>
                  <a:lnTo>
                    <a:pt x="1110" y="160"/>
                  </a:lnTo>
                  <a:lnTo>
                    <a:pt x="1160" y="170"/>
                  </a:lnTo>
                  <a:lnTo>
                    <a:pt x="1210" y="184"/>
                  </a:lnTo>
                  <a:lnTo>
                    <a:pt x="1210" y="184"/>
                  </a:lnTo>
                  <a:lnTo>
                    <a:pt x="1236" y="190"/>
                  </a:lnTo>
                  <a:lnTo>
                    <a:pt x="1260" y="200"/>
                  </a:lnTo>
                  <a:lnTo>
                    <a:pt x="1260" y="200"/>
                  </a:lnTo>
                  <a:lnTo>
                    <a:pt x="1300" y="216"/>
                  </a:lnTo>
                  <a:lnTo>
                    <a:pt x="1300" y="216"/>
                  </a:lnTo>
                  <a:lnTo>
                    <a:pt x="1358" y="242"/>
                  </a:lnTo>
                  <a:lnTo>
                    <a:pt x="1358" y="242"/>
                  </a:lnTo>
                  <a:lnTo>
                    <a:pt x="1404" y="266"/>
                  </a:lnTo>
                  <a:lnTo>
                    <a:pt x="1450" y="294"/>
                  </a:lnTo>
                  <a:lnTo>
                    <a:pt x="1450" y="294"/>
                  </a:lnTo>
                  <a:lnTo>
                    <a:pt x="1458" y="300"/>
                  </a:lnTo>
                  <a:lnTo>
                    <a:pt x="1466" y="302"/>
                  </a:lnTo>
                  <a:lnTo>
                    <a:pt x="1486" y="306"/>
                  </a:lnTo>
                  <a:lnTo>
                    <a:pt x="1486" y="306"/>
                  </a:lnTo>
                  <a:lnTo>
                    <a:pt x="1550" y="314"/>
                  </a:lnTo>
                  <a:lnTo>
                    <a:pt x="1550" y="314"/>
                  </a:lnTo>
                  <a:lnTo>
                    <a:pt x="1602" y="324"/>
                  </a:lnTo>
                  <a:lnTo>
                    <a:pt x="1602" y="324"/>
                  </a:lnTo>
                  <a:lnTo>
                    <a:pt x="1650" y="332"/>
                  </a:lnTo>
                  <a:lnTo>
                    <a:pt x="1650" y="332"/>
                  </a:lnTo>
                  <a:lnTo>
                    <a:pt x="1686" y="338"/>
                  </a:lnTo>
                  <a:lnTo>
                    <a:pt x="1686" y="338"/>
                  </a:lnTo>
                  <a:lnTo>
                    <a:pt x="1766" y="356"/>
                  </a:lnTo>
                  <a:lnTo>
                    <a:pt x="1766" y="356"/>
                  </a:lnTo>
                  <a:lnTo>
                    <a:pt x="1808" y="366"/>
                  </a:lnTo>
                  <a:lnTo>
                    <a:pt x="1808" y="366"/>
                  </a:lnTo>
                  <a:lnTo>
                    <a:pt x="1846" y="376"/>
                  </a:lnTo>
                  <a:lnTo>
                    <a:pt x="1846" y="376"/>
                  </a:lnTo>
                  <a:lnTo>
                    <a:pt x="1880" y="384"/>
                  </a:lnTo>
                  <a:lnTo>
                    <a:pt x="1880" y="384"/>
                  </a:lnTo>
                  <a:lnTo>
                    <a:pt x="1910" y="390"/>
                  </a:lnTo>
                  <a:lnTo>
                    <a:pt x="1910" y="390"/>
                  </a:lnTo>
                  <a:lnTo>
                    <a:pt x="2002" y="416"/>
                  </a:lnTo>
                  <a:lnTo>
                    <a:pt x="2002" y="416"/>
                  </a:lnTo>
                  <a:lnTo>
                    <a:pt x="2026" y="424"/>
                  </a:lnTo>
                  <a:lnTo>
                    <a:pt x="2026" y="424"/>
                  </a:lnTo>
                  <a:lnTo>
                    <a:pt x="2030" y="426"/>
                  </a:lnTo>
                  <a:lnTo>
                    <a:pt x="2032" y="430"/>
                  </a:lnTo>
                  <a:lnTo>
                    <a:pt x="2032" y="430"/>
                  </a:lnTo>
                  <a:lnTo>
                    <a:pt x="1968" y="452"/>
                  </a:lnTo>
                  <a:lnTo>
                    <a:pt x="1902" y="470"/>
                  </a:lnTo>
                  <a:lnTo>
                    <a:pt x="1834" y="482"/>
                  </a:lnTo>
                  <a:lnTo>
                    <a:pt x="1766" y="494"/>
                  </a:lnTo>
                  <a:lnTo>
                    <a:pt x="1766" y="494"/>
                  </a:lnTo>
                  <a:lnTo>
                    <a:pt x="1772" y="504"/>
                  </a:lnTo>
                  <a:lnTo>
                    <a:pt x="1772" y="504"/>
                  </a:lnTo>
                  <a:lnTo>
                    <a:pt x="1818" y="560"/>
                  </a:lnTo>
                  <a:lnTo>
                    <a:pt x="1840" y="588"/>
                  </a:lnTo>
                  <a:lnTo>
                    <a:pt x="1862" y="616"/>
                  </a:lnTo>
                  <a:lnTo>
                    <a:pt x="1862" y="616"/>
                  </a:lnTo>
                  <a:lnTo>
                    <a:pt x="1916" y="698"/>
                  </a:lnTo>
                  <a:lnTo>
                    <a:pt x="1916" y="698"/>
                  </a:lnTo>
                  <a:lnTo>
                    <a:pt x="1934" y="728"/>
                  </a:lnTo>
                  <a:lnTo>
                    <a:pt x="1934" y="728"/>
                  </a:lnTo>
                  <a:lnTo>
                    <a:pt x="1936" y="732"/>
                  </a:lnTo>
                  <a:lnTo>
                    <a:pt x="1936" y="734"/>
                  </a:lnTo>
                  <a:lnTo>
                    <a:pt x="1932" y="736"/>
                  </a:lnTo>
                  <a:lnTo>
                    <a:pt x="1928" y="736"/>
                  </a:lnTo>
                  <a:lnTo>
                    <a:pt x="1928" y="736"/>
                  </a:lnTo>
                  <a:lnTo>
                    <a:pt x="1900" y="734"/>
                  </a:lnTo>
                  <a:lnTo>
                    <a:pt x="1884" y="734"/>
                  </a:lnTo>
                  <a:lnTo>
                    <a:pt x="1870" y="730"/>
                  </a:lnTo>
                  <a:lnTo>
                    <a:pt x="1870" y="730"/>
                  </a:lnTo>
                  <a:lnTo>
                    <a:pt x="1854" y="726"/>
                  </a:lnTo>
                  <a:lnTo>
                    <a:pt x="1836" y="722"/>
                  </a:lnTo>
                  <a:lnTo>
                    <a:pt x="1836" y="722"/>
                  </a:lnTo>
                  <a:lnTo>
                    <a:pt x="1814" y="714"/>
                  </a:lnTo>
                  <a:lnTo>
                    <a:pt x="1794" y="706"/>
                  </a:lnTo>
                  <a:lnTo>
                    <a:pt x="1794" y="706"/>
                  </a:lnTo>
                  <a:lnTo>
                    <a:pt x="1764" y="692"/>
                  </a:lnTo>
                  <a:lnTo>
                    <a:pt x="1736" y="674"/>
                  </a:lnTo>
                  <a:lnTo>
                    <a:pt x="1710" y="654"/>
                  </a:lnTo>
                  <a:lnTo>
                    <a:pt x="1682" y="634"/>
                  </a:lnTo>
                  <a:lnTo>
                    <a:pt x="1682" y="634"/>
                  </a:lnTo>
                  <a:lnTo>
                    <a:pt x="1638" y="598"/>
                  </a:lnTo>
                  <a:lnTo>
                    <a:pt x="1594" y="564"/>
                  </a:lnTo>
                  <a:lnTo>
                    <a:pt x="1594" y="564"/>
                  </a:lnTo>
                  <a:lnTo>
                    <a:pt x="1556" y="536"/>
                  </a:lnTo>
                  <a:lnTo>
                    <a:pt x="1516" y="510"/>
                  </a:lnTo>
                  <a:lnTo>
                    <a:pt x="1516" y="510"/>
                  </a:lnTo>
                  <a:lnTo>
                    <a:pt x="1474" y="484"/>
                  </a:lnTo>
                  <a:lnTo>
                    <a:pt x="1430" y="462"/>
                  </a:lnTo>
                  <a:lnTo>
                    <a:pt x="1430" y="462"/>
                  </a:lnTo>
                  <a:lnTo>
                    <a:pt x="1424" y="458"/>
                  </a:lnTo>
                  <a:lnTo>
                    <a:pt x="1418" y="452"/>
                  </a:lnTo>
                  <a:lnTo>
                    <a:pt x="1418" y="452"/>
                  </a:lnTo>
                  <a:lnTo>
                    <a:pt x="1406" y="444"/>
                  </a:lnTo>
                  <a:lnTo>
                    <a:pt x="1394" y="438"/>
                  </a:lnTo>
                  <a:lnTo>
                    <a:pt x="1380" y="436"/>
                  </a:lnTo>
                  <a:lnTo>
                    <a:pt x="1366" y="434"/>
                  </a:lnTo>
                  <a:lnTo>
                    <a:pt x="1366" y="434"/>
                  </a:lnTo>
                  <a:lnTo>
                    <a:pt x="1280" y="440"/>
                  </a:lnTo>
                  <a:lnTo>
                    <a:pt x="1280" y="440"/>
                  </a:lnTo>
                  <a:lnTo>
                    <a:pt x="1256" y="440"/>
                  </a:lnTo>
                  <a:lnTo>
                    <a:pt x="1256" y="440"/>
                  </a:lnTo>
                  <a:lnTo>
                    <a:pt x="1210" y="446"/>
                  </a:lnTo>
                  <a:lnTo>
                    <a:pt x="1210" y="446"/>
                  </a:lnTo>
                  <a:lnTo>
                    <a:pt x="1206" y="446"/>
                  </a:lnTo>
                  <a:lnTo>
                    <a:pt x="1206" y="446"/>
                  </a:lnTo>
                  <a:lnTo>
                    <a:pt x="1174" y="450"/>
                  </a:lnTo>
                  <a:lnTo>
                    <a:pt x="1144" y="454"/>
                  </a:lnTo>
                  <a:lnTo>
                    <a:pt x="1144" y="454"/>
                  </a:lnTo>
                  <a:lnTo>
                    <a:pt x="1100" y="464"/>
                  </a:lnTo>
                  <a:lnTo>
                    <a:pt x="1058" y="476"/>
                  </a:lnTo>
                  <a:lnTo>
                    <a:pt x="1058" y="476"/>
                  </a:lnTo>
                  <a:lnTo>
                    <a:pt x="1034" y="484"/>
                  </a:lnTo>
                  <a:lnTo>
                    <a:pt x="1012" y="494"/>
                  </a:lnTo>
                  <a:lnTo>
                    <a:pt x="1012" y="494"/>
                  </a:lnTo>
                  <a:lnTo>
                    <a:pt x="988" y="504"/>
                  </a:lnTo>
                  <a:lnTo>
                    <a:pt x="966" y="518"/>
                  </a:lnTo>
                  <a:lnTo>
                    <a:pt x="944" y="532"/>
                  </a:lnTo>
                  <a:lnTo>
                    <a:pt x="922" y="546"/>
                  </a:lnTo>
                  <a:lnTo>
                    <a:pt x="922" y="546"/>
                  </a:lnTo>
                  <a:lnTo>
                    <a:pt x="904" y="562"/>
                  </a:lnTo>
                  <a:lnTo>
                    <a:pt x="888" y="576"/>
                  </a:lnTo>
                  <a:lnTo>
                    <a:pt x="874" y="594"/>
                  </a:lnTo>
                  <a:lnTo>
                    <a:pt x="858" y="610"/>
                  </a:lnTo>
                  <a:lnTo>
                    <a:pt x="858" y="610"/>
                  </a:lnTo>
                  <a:lnTo>
                    <a:pt x="856" y="618"/>
                  </a:lnTo>
                  <a:lnTo>
                    <a:pt x="856" y="618"/>
                  </a:lnTo>
                  <a:lnTo>
                    <a:pt x="860" y="620"/>
                  </a:lnTo>
                  <a:lnTo>
                    <a:pt x="864" y="622"/>
                  </a:lnTo>
                  <a:lnTo>
                    <a:pt x="864" y="622"/>
                  </a:lnTo>
                  <a:lnTo>
                    <a:pt x="898" y="624"/>
                  </a:lnTo>
                  <a:lnTo>
                    <a:pt x="932" y="626"/>
                  </a:lnTo>
                  <a:lnTo>
                    <a:pt x="932" y="626"/>
                  </a:lnTo>
                  <a:lnTo>
                    <a:pt x="964" y="630"/>
                  </a:lnTo>
                  <a:lnTo>
                    <a:pt x="998" y="636"/>
                  </a:lnTo>
                  <a:lnTo>
                    <a:pt x="998" y="636"/>
                  </a:lnTo>
                  <a:lnTo>
                    <a:pt x="1034" y="644"/>
                  </a:lnTo>
                  <a:lnTo>
                    <a:pt x="1068" y="654"/>
                  </a:lnTo>
                  <a:lnTo>
                    <a:pt x="1068" y="654"/>
                  </a:lnTo>
                  <a:lnTo>
                    <a:pt x="1090" y="662"/>
                  </a:lnTo>
                  <a:lnTo>
                    <a:pt x="1112" y="670"/>
                  </a:lnTo>
                  <a:lnTo>
                    <a:pt x="1112" y="670"/>
                  </a:lnTo>
                  <a:lnTo>
                    <a:pt x="1132" y="676"/>
                  </a:lnTo>
                  <a:lnTo>
                    <a:pt x="1150" y="686"/>
                  </a:lnTo>
                  <a:lnTo>
                    <a:pt x="1186" y="702"/>
                  </a:lnTo>
                  <a:lnTo>
                    <a:pt x="1186" y="702"/>
                  </a:lnTo>
                  <a:lnTo>
                    <a:pt x="1230" y="728"/>
                  </a:lnTo>
                  <a:lnTo>
                    <a:pt x="1270" y="756"/>
                  </a:lnTo>
                  <a:lnTo>
                    <a:pt x="1270" y="756"/>
                  </a:lnTo>
                  <a:lnTo>
                    <a:pt x="1312" y="788"/>
                  </a:lnTo>
                  <a:lnTo>
                    <a:pt x="1332" y="806"/>
                  </a:lnTo>
                  <a:lnTo>
                    <a:pt x="1350" y="824"/>
                  </a:lnTo>
                  <a:lnTo>
                    <a:pt x="1350" y="824"/>
                  </a:lnTo>
                  <a:lnTo>
                    <a:pt x="1354" y="830"/>
                  </a:lnTo>
                  <a:lnTo>
                    <a:pt x="1354" y="830"/>
                  </a:lnTo>
                  <a:lnTo>
                    <a:pt x="1336" y="832"/>
                  </a:lnTo>
                  <a:lnTo>
                    <a:pt x="1336" y="832"/>
                  </a:lnTo>
                  <a:lnTo>
                    <a:pt x="1278" y="834"/>
                  </a:lnTo>
                  <a:lnTo>
                    <a:pt x="1220" y="840"/>
                  </a:lnTo>
                  <a:lnTo>
                    <a:pt x="1220" y="840"/>
                  </a:lnTo>
                  <a:lnTo>
                    <a:pt x="1180" y="842"/>
                  </a:lnTo>
                  <a:lnTo>
                    <a:pt x="1142" y="844"/>
                  </a:lnTo>
                  <a:lnTo>
                    <a:pt x="1066" y="844"/>
                  </a:lnTo>
                  <a:lnTo>
                    <a:pt x="1066" y="844"/>
                  </a:lnTo>
                  <a:lnTo>
                    <a:pt x="1048" y="844"/>
                  </a:lnTo>
                  <a:lnTo>
                    <a:pt x="1030" y="840"/>
                  </a:lnTo>
                  <a:lnTo>
                    <a:pt x="996" y="834"/>
                  </a:lnTo>
                  <a:lnTo>
                    <a:pt x="996" y="834"/>
                  </a:lnTo>
                  <a:lnTo>
                    <a:pt x="980" y="828"/>
                  </a:lnTo>
                  <a:lnTo>
                    <a:pt x="964" y="822"/>
                  </a:lnTo>
                  <a:lnTo>
                    <a:pt x="950" y="816"/>
                  </a:lnTo>
                  <a:lnTo>
                    <a:pt x="934" y="806"/>
                  </a:lnTo>
                  <a:lnTo>
                    <a:pt x="934" y="806"/>
                  </a:lnTo>
                  <a:lnTo>
                    <a:pt x="920" y="796"/>
                  </a:lnTo>
                  <a:lnTo>
                    <a:pt x="906" y="784"/>
                  </a:lnTo>
                  <a:lnTo>
                    <a:pt x="882" y="758"/>
                  </a:lnTo>
                  <a:lnTo>
                    <a:pt x="882" y="758"/>
                  </a:lnTo>
                  <a:lnTo>
                    <a:pt x="822" y="688"/>
                  </a:lnTo>
                  <a:lnTo>
                    <a:pt x="822" y="688"/>
                  </a:lnTo>
                  <a:lnTo>
                    <a:pt x="812" y="678"/>
                  </a:lnTo>
                  <a:lnTo>
                    <a:pt x="812" y="678"/>
                  </a:lnTo>
                  <a:lnTo>
                    <a:pt x="796" y="706"/>
                  </a:lnTo>
                  <a:lnTo>
                    <a:pt x="796" y="706"/>
                  </a:lnTo>
                  <a:lnTo>
                    <a:pt x="744" y="798"/>
                  </a:lnTo>
                  <a:lnTo>
                    <a:pt x="744" y="798"/>
                  </a:lnTo>
                  <a:lnTo>
                    <a:pt x="730" y="824"/>
                  </a:lnTo>
                  <a:lnTo>
                    <a:pt x="712" y="850"/>
                  </a:lnTo>
                  <a:lnTo>
                    <a:pt x="694" y="874"/>
                  </a:lnTo>
                  <a:lnTo>
                    <a:pt x="674" y="898"/>
                  </a:lnTo>
                  <a:lnTo>
                    <a:pt x="674" y="898"/>
                  </a:lnTo>
                  <a:lnTo>
                    <a:pt x="642" y="930"/>
                  </a:lnTo>
                  <a:lnTo>
                    <a:pt x="626" y="946"/>
                  </a:lnTo>
                  <a:lnTo>
                    <a:pt x="608" y="958"/>
                  </a:lnTo>
                  <a:lnTo>
                    <a:pt x="608" y="958"/>
                  </a:lnTo>
                  <a:lnTo>
                    <a:pt x="572" y="984"/>
                  </a:lnTo>
                  <a:lnTo>
                    <a:pt x="534" y="1008"/>
                  </a:lnTo>
                  <a:lnTo>
                    <a:pt x="534" y="1008"/>
                  </a:lnTo>
                  <a:lnTo>
                    <a:pt x="492" y="1030"/>
                  </a:lnTo>
                  <a:lnTo>
                    <a:pt x="448" y="1048"/>
                  </a:lnTo>
                  <a:lnTo>
                    <a:pt x="448" y="1048"/>
                  </a:lnTo>
                  <a:lnTo>
                    <a:pt x="400" y="1066"/>
                  </a:lnTo>
                  <a:lnTo>
                    <a:pt x="400" y="1066"/>
                  </a:lnTo>
                  <a:lnTo>
                    <a:pt x="368" y="1074"/>
                  </a:lnTo>
                  <a:lnTo>
                    <a:pt x="368" y="1074"/>
                  </a:lnTo>
                  <a:lnTo>
                    <a:pt x="330" y="1084"/>
                  </a:lnTo>
                  <a:lnTo>
                    <a:pt x="330" y="1084"/>
                  </a:lnTo>
                  <a:lnTo>
                    <a:pt x="324" y="1086"/>
                  </a:lnTo>
                  <a:lnTo>
                    <a:pt x="324" y="1086"/>
                  </a:lnTo>
                  <a:lnTo>
                    <a:pt x="262" y="1094"/>
                  </a:lnTo>
                  <a:lnTo>
                    <a:pt x="262" y="1094"/>
                  </a:lnTo>
                  <a:lnTo>
                    <a:pt x="224" y="1098"/>
                  </a:lnTo>
                  <a:lnTo>
                    <a:pt x="186" y="1100"/>
                  </a:lnTo>
                  <a:lnTo>
                    <a:pt x="108" y="1098"/>
                  </a:lnTo>
                  <a:lnTo>
                    <a:pt x="108" y="1098"/>
                  </a:lnTo>
                  <a:lnTo>
                    <a:pt x="88" y="1098"/>
                  </a:lnTo>
                  <a:lnTo>
                    <a:pt x="66" y="1094"/>
                  </a:lnTo>
                  <a:lnTo>
                    <a:pt x="66" y="1094"/>
                  </a:lnTo>
                  <a:lnTo>
                    <a:pt x="58" y="1092"/>
                  </a:lnTo>
                  <a:lnTo>
                    <a:pt x="50" y="1092"/>
                  </a:lnTo>
                  <a:lnTo>
                    <a:pt x="50" y="1092"/>
                  </a:lnTo>
                  <a:lnTo>
                    <a:pt x="44" y="1090"/>
                  </a:lnTo>
                  <a:lnTo>
                    <a:pt x="36" y="1088"/>
                  </a:lnTo>
                  <a:lnTo>
                    <a:pt x="36" y="1088"/>
                  </a:lnTo>
                  <a:lnTo>
                    <a:pt x="26" y="1088"/>
                  </a:lnTo>
                  <a:lnTo>
                    <a:pt x="26" y="1088"/>
                  </a:lnTo>
                  <a:lnTo>
                    <a:pt x="12" y="1084"/>
                  </a:lnTo>
                  <a:lnTo>
                    <a:pt x="12" y="1084"/>
                  </a:lnTo>
                  <a:lnTo>
                    <a:pt x="8" y="1074"/>
                  </a:lnTo>
                  <a:lnTo>
                    <a:pt x="6" y="1064"/>
                  </a:lnTo>
                  <a:lnTo>
                    <a:pt x="4" y="1042"/>
                  </a:lnTo>
                  <a:lnTo>
                    <a:pt x="4" y="1042"/>
                  </a:lnTo>
                  <a:lnTo>
                    <a:pt x="0" y="968"/>
                  </a:lnTo>
                  <a:lnTo>
                    <a:pt x="0" y="930"/>
                  </a:lnTo>
                  <a:lnTo>
                    <a:pt x="0" y="894"/>
                  </a:lnTo>
                  <a:lnTo>
                    <a:pt x="0" y="894"/>
                  </a:lnTo>
                  <a:lnTo>
                    <a:pt x="2" y="856"/>
                  </a:lnTo>
                  <a:lnTo>
                    <a:pt x="6" y="820"/>
                  </a:lnTo>
                  <a:lnTo>
                    <a:pt x="6" y="820"/>
                  </a:lnTo>
                  <a:lnTo>
                    <a:pt x="10" y="792"/>
                  </a:lnTo>
                  <a:lnTo>
                    <a:pt x="16" y="764"/>
                  </a:lnTo>
                  <a:lnTo>
                    <a:pt x="16" y="764"/>
                  </a:lnTo>
                  <a:lnTo>
                    <a:pt x="20" y="744"/>
                  </a:lnTo>
                  <a:lnTo>
                    <a:pt x="24" y="724"/>
                  </a:lnTo>
                  <a:lnTo>
                    <a:pt x="24" y="724"/>
                  </a:lnTo>
                  <a:lnTo>
                    <a:pt x="34" y="692"/>
                  </a:lnTo>
                  <a:lnTo>
                    <a:pt x="46" y="660"/>
                  </a:lnTo>
                  <a:lnTo>
                    <a:pt x="46" y="660"/>
                  </a:lnTo>
                  <a:lnTo>
                    <a:pt x="60" y="628"/>
                  </a:lnTo>
                  <a:lnTo>
                    <a:pt x="76" y="596"/>
                  </a:lnTo>
                  <a:lnTo>
                    <a:pt x="76" y="596"/>
                  </a:lnTo>
                  <a:lnTo>
                    <a:pt x="92" y="570"/>
                  </a:lnTo>
                  <a:lnTo>
                    <a:pt x="110" y="544"/>
                  </a:lnTo>
                  <a:lnTo>
                    <a:pt x="110" y="544"/>
                  </a:lnTo>
                  <a:lnTo>
                    <a:pt x="126" y="522"/>
                  </a:lnTo>
                  <a:lnTo>
                    <a:pt x="144" y="500"/>
                  </a:lnTo>
                  <a:lnTo>
                    <a:pt x="182" y="462"/>
                  </a:lnTo>
                  <a:lnTo>
                    <a:pt x="222" y="426"/>
                  </a:lnTo>
                  <a:lnTo>
                    <a:pt x="264" y="392"/>
                  </a:lnTo>
                  <a:lnTo>
                    <a:pt x="264" y="392"/>
                  </a:lnTo>
                  <a:lnTo>
                    <a:pt x="294" y="370"/>
                  </a:lnTo>
                  <a:lnTo>
                    <a:pt x="322" y="352"/>
                  </a:lnTo>
                  <a:lnTo>
                    <a:pt x="322" y="352"/>
                  </a:lnTo>
                  <a:lnTo>
                    <a:pt x="328" y="348"/>
                  </a:lnTo>
                  <a:lnTo>
                    <a:pt x="332" y="342"/>
                  </a:lnTo>
                  <a:lnTo>
                    <a:pt x="336" y="336"/>
                  </a:lnTo>
                  <a:lnTo>
                    <a:pt x="338" y="330"/>
                  </a:lnTo>
                  <a:lnTo>
                    <a:pt x="338" y="330"/>
                  </a:lnTo>
                  <a:lnTo>
                    <a:pt x="340" y="316"/>
                  </a:lnTo>
                  <a:lnTo>
                    <a:pt x="344" y="304"/>
                  </a:lnTo>
                  <a:lnTo>
                    <a:pt x="344" y="304"/>
                  </a:lnTo>
                  <a:lnTo>
                    <a:pt x="352" y="274"/>
                  </a:lnTo>
                  <a:lnTo>
                    <a:pt x="360" y="244"/>
                  </a:lnTo>
                  <a:lnTo>
                    <a:pt x="360" y="244"/>
                  </a:lnTo>
                  <a:lnTo>
                    <a:pt x="368" y="228"/>
                  </a:lnTo>
                  <a:lnTo>
                    <a:pt x="376" y="210"/>
                  </a:lnTo>
                  <a:lnTo>
                    <a:pt x="376" y="210"/>
                  </a:lnTo>
                  <a:lnTo>
                    <a:pt x="382" y="196"/>
                  </a:lnTo>
                  <a:lnTo>
                    <a:pt x="390" y="182"/>
                  </a:lnTo>
                  <a:lnTo>
                    <a:pt x="406" y="156"/>
                  </a:lnTo>
                  <a:lnTo>
                    <a:pt x="406" y="156"/>
                  </a:lnTo>
                  <a:lnTo>
                    <a:pt x="420" y="136"/>
                  </a:lnTo>
                  <a:lnTo>
                    <a:pt x="432" y="116"/>
                  </a:lnTo>
                  <a:lnTo>
                    <a:pt x="462" y="78"/>
                  </a:lnTo>
                  <a:lnTo>
                    <a:pt x="462" y="78"/>
                  </a:lnTo>
                  <a:lnTo>
                    <a:pt x="492" y="46"/>
                  </a:lnTo>
                  <a:lnTo>
                    <a:pt x="526" y="16"/>
                  </a:lnTo>
                  <a:lnTo>
                    <a:pt x="526" y="16"/>
                  </a:lnTo>
                  <a:lnTo>
                    <a:pt x="534" y="12"/>
                  </a:lnTo>
                  <a:lnTo>
                    <a:pt x="534" y="12"/>
                  </a:lnTo>
                  <a:lnTo>
                    <a:pt x="536" y="14"/>
                  </a:lnTo>
                  <a:lnTo>
                    <a:pt x="536" y="14"/>
                  </a:lnTo>
                  <a:close/>
                  <a:moveTo>
                    <a:pt x="166" y="908"/>
                  </a:moveTo>
                  <a:lnTo>
                    <a:pt x="166" y="908"/>
                  </a:lnTo>
                  <a:lnTo>
                    <a:pt x="180" y="908"/>
                  </a:lnTo>
                  <a:lnTo>
                    <a:pt x="192" y="904"/>
                  </a:lnTo>
                  <a:lnTo>
                    <a:pt x="202" y="898"/>
                  </a:lnTo>
                  <a:lnTo>
                    <a:pt x="212" y="890"/>
                  </a:lnTo>
                  <a:lnTo>
                    <a:pt x="220" y="880"/>
                  </a:lnTo>
                  <a:lnTo>
                    <a:pt x="226" y="870"/>
                  </a:lnTo>
                  <a:lnTo>
                    <a:pt x="230" y="858"/>
                  </a:lnTo>
                  <a:lnTo>
                    <a:pt x="230" y="846"/>
                  </a:lnTo>
                  <a:lnTo>
                    <a:pt x="230" y="846"/>
                  </a:lnTo>
                  <a:lnTo>
                    <a:pt x="230" y="834"/>
                  </a:lnTo>
                  <a:lnTo>
                    <a:pt x="226" y="824"/>
                  </a:lnTo>
                  <a:lnTo>
                    <a:pt x="220" y="814"/>
                  </a:lnTo>
                  <a:lnTo>
                    <a:pt x="212" y="804"/>
                  </a:lnTo>
                  <a:lnTo>
                    <a:pt x="204" y="796"/>
                  </a:lnTo>
                  <a:lnTo>
                    <a:pt x="194" y="790"/>
                  </a:lnTo>
                  <a:lnTo>
                    <a:pt x="182" y="788"/>
                  </a:lnTo>
                  <a:lnTo>
                    <a:pt x="170" y="786"/>
                  </a:lnTo>
                  <a:lnTo>
                    <a:pt x="170" y="786"/>
                  </a:lnTo>
                  <a:lnTo>
                    <a:pt x="158" y="788"/>
                  </a:lnTo>
                  <a:lnTo>
                    <a:pt x="146" y="792"/>
                  </a:lnTo>
                  <a:lnTo>
                    <a:pt x="134" y="798"/>
                  </a:lnTo>
                  <a:lnTo>
                    <a:pt x="124" y="806"/>
                  </a:lnTo>
                  <a:lnTo>
                    <a:pt x="118" y="814"/>
                  </a:lnTo>
                  <a:lnTo>
                    <a:pt x="112" y="826"/>
                  </a:lnTo>
                  <a:lnTo>
                    <a:pt x="108" y="836"/>
                  </a:lnTo>
                  <a:lnTo>
                    <a:pt x="106" y="850"/>
                  </a:lnTo>
                  <a:lnTo>
                    <a:pt x="106" y="850"/>
                  </a:lnTo>
                  <a:lnTo>
                    <a:pt x="108" y="860"/>
                  </a:lnTo>
                  <a:lnTo>
                    <a:pt x="110" y="870"/>
                  </a:lnTo>
                  <a:lnTo>
                    <a:pt x="116" y="880"/>
                  </a:lnTo>
                  <a:lnTo>
                    <a:pt x="124" y="890"/>
                  </a:lnTo>
                  <a:lnTo>
                    <a:pt x="132" y="898"/>
                  </a:lnTo>
                  <a:lnTo>
                    <a:pt x="142" y="904"/>
                  </a:lnTo>
                  <a:lnTo>
                    <a:pt x="154" y="908"/>
                  </a:lnTo>
                  <a:lnTo>
                    <a:pt x="166" y="908"/>
                  </a:lnTo>
                  <a:lnTo>
                    <a:pt x="166" y="9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54585A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endParaRPr>
            </a:p>
          </p:txBody>
        </p:sp>
        <p:grpSp>
          <p:nvGrpSpPr>
            <p:cNvPr id="122" name="Group 533">
              <a:extLst>
                <a:ext uri="{FF2B5EF4-FFF2-40B4-BE49-F238E27FC236}">
                  <a16:creationId xmlns:a16="http://schemas.microsoft.com/office/drawing/2014/main" id="{D5751A93-A478-4757-9218-BA7B1F183BA5}"/>
                </a:ext>
              </a:extLst>
            </p:cNvPr>
            <p:cNvGrpSpPr/>
            <p:nvPr/>
          </p:nvGrpSpPr>
          <p:grpSpPr>
            <a:xfrm>
              <a:off x="5425736" y="2328951"/>
              <a:ext cx="296445" cy="419391"/>
              <a:chOff x="3490787" y="3755099"/>
              <a:chExt cx="363641" cy="514457"/>
            </a:xfrm>
          </p:grpSpPr>
          <p:grpSp>
            <p:nvGrpSpPr>
              <p:cNvPr id="168" name="Group 579">
                <a:extLst>
                  <a:ext uri="{FF2B5EF4-FFF2-40B4-BE49-F238E27FC236}">
                    <a16:creationId xmlns:a16="http://schemas.microsoft.com/office/drawing/2014/main" id="{34315776-9B3E-4DC6-8D9E-69FC2DF59116}"/>
                  </a:ext>
                </a:extLst>
              </p:cNvPr>
              <p:cNvGrpSpPr/>
              <p:nvPr/>
            </p:nvGrpSpPr>
            <p:grpSpPr>
              <a:xfrm flipH="1">
                <a:off x="3490787" y="3755099"/>
                <a:ext cx="309707" cy="473701"/>
                <a:chOff x="3503698" y="3718411"/>
                <a:chExt cx="309707" cy="473701"/>
              </a:xfrm>
            </p:grpSpPr>
            <p:sp>
              <p:nvSpPr>
                <p:cNvPr id="175" name="Freeform 586">
                  <a:extLst>
                    <a:ext uri="{FF2B5EF4-FFF2-40B4-BE49-F238E27FC236}">
                      <a16:creationId xmlns:a16="http://schemas.microsoft.com/office/drawing/2014/main" id="{F60A1D62-739C-42E5-B138-5AE4D50387F5}"/>
                    </a:ext>
                  </a:extLst>
                </p:cNvPr>
                <p:cNvSpPr/>
                <p:nvPr/>
              </p:nvSpPr>
              <p:spPr>
                <a:xfrm rot="19615917">
                  <a:off x="3503698" y="3964876"/>
                  <a:ext cx="212660" cy="227236"/>
                </a:xfrm>
                <a:custGeom>
                  <a:avLst/>
                  <a:gdLst>
                    <a:gd name="connsiteX0" fmla="*/ 698422 w 698422"/>
                    <a:gd name="connsiteY0" fmla="*/ 0 h 824643"/>
                    <a:gd name="connsiteX1" fmla="*/ 131831 w 698422"/>
                    <a:gd name="connsiteY1" fmla="*/ 527322 h 824643"/>
                    <a:gd name="connsiteX2" fmla="*/ 0 w 698422"/>
                    <a:gd name="connsiteY2" fmla="*/ 824643 h 824643"/>
                    <a:gd name="connsiteX3" fmla="*/ 0 w 698422"/>
                    <a:gd name="connsiteY3" fmla="*/ 824643 h 824643"/>
                    <a:gd name="connsiteX0" fmla="*/ 131831 w 131831"/>
                    <a:gd name="connsiteY0" fmla="*/ 0 h 297321"/>
                    <a:gd name="connsiteX1" fmla="*/ 0 w 131831"/>
                    <a:gd name="connsiteY1" fmla="*/ 297321 h 297321"/>
                    <a:gd name="connsiteX2" fmla="*/ 0 w 131831"/>
                    <a:gd name="connsiteY2" fmla="*/ 297321 h 297321"/>
                    <a:gd name="connsiteX0" fmla="*/ 532932 w 532932"/>
                    <a:gd name="connsiteY0" fmla="*/ 0 h 633909"/>
                    <a:gd name="connsiteX1" fmla="*/ 0 w 532932"/>
                    <a:gd name="connsiteY1" fmla="*/ 633909 h 633909"/>
                    <a:gd name="connsiteX2" fmla="*/ 0 w 532932"/>
                    <a:gd name="connsiteY2" fmla="*/ 633909 h 633909"/>
                    <a:gd name="connsiteX0" fmla="*/ 532932 w 532932"/>
                    <a:gd name="connsiteY0" fmla="*/ 0 h 633909"/>
                    <a:gd name="connsiteX1" fmla="*/ 0 w 532932"/>
                    <a:gd name="connsiteY1" fmla="*/ 633909 h 633909"/>
                    <a:gd name="connsiteX2" fmla="*/ 0 w 532932"/>
                    <a:gd name="connsiteY2" fmla="*/ 633909 h 633909"/>
                    <a:gd name="connsiteX0" fmla="*/ 532932 w 532932"/>
                    <a:gd name="connsiteY0" fmla="*/ 0 h 633909"/>
                    <a:gd name="connsiteX1" fmla="*/ 0 w 532932"/>
                    <a:gd name="connsiteY1" fmla="*/ 633909 h 633909"/>
                    <a:gd name="connsiteX2" fmla="*/ 0 w 532932"/>
                    <a:gd name="connsiteY2" fmla="*/ 633909 h 633909"/>
                    <a:gd name="connsiteX0" fmla="*/ 532932 w 532932"/>
                    <a:gd name="connsiteY0" fmla="*/ 0 h 633909"/>
                    <a:gd name="connsiteX1" fmla="*/ 300975 w 532932"/>
                    <a:gd name="connsiteY1" fmla="*/ 234890 h 633909"/>
                    <a:gd name="connsiteX2" fmla="*/ 0 w 532932"/>
                    <a:gd name="connsiteY2" fmla="*/ 633909 h 633909"/>
                    <a:gd name="connsiteX3" fmla="*/ 0 w 532932"/>
                    <a:gd name="connsiteY3" fmla="*/ 633909 h 633909"/>
                    <a:gd name="connsiteX0" fmla="*/ 532932 w 532932"/>
                    <a:gd name="connsiteY0" fmla="*/ 0 h 633909"/>
                    <a:gd name="connsiteX1" fmla="*/ 300975 w 532932"/>
                    <a:gd name="connsiteY1" fmla="*/ 234890 h 633909"/>
                    <a:gd name="connsiteX2" fmla="*/ 0 w 532932"/>
                    <a:gd name="connsiteY2" fmla="*/ 633909 h 633909"/>
                    <a:gd name="connsiteX0" fmla="*/ 231957 w 231957"/>
                    <a:gd name="connsiteY0" fmla="*/ 0 h 234890"/>
                    <a:gd name="connsiteX1" fmla="*/ 0 w 231957"/>
                    <a:gd name="connsiteY1" fmla="*/ 234890 h 234890"/>
                    <a:gd name="connsiteX0" fmla="*/ 266165 w 266165"/>
                    <a:gd name="connsiteY0" fmla="*/ 0 h 287429"/>
                    <a:gd name="connsiteX1" fmla="*/ 0 w 266165"/>
                    <a:gd name="connsiteY1" fmla="*/ 287429 h 287429"/>
                    <a:gd name="connsiteX0" fmla="*/ 266165 w 266165"/>
                    <a:gd name="connsiteY0" fmla="*/ 0 h 287429"/>
                    <a:gd name="connsiteX1" fmla="*/ 0 w 266165"/>
                    <a:gd name="connsiteY1" fmla="*/ 287429 h 287429"/>
                    <a:gd name="connsiteX0" fmla="*/ 266165 w 266165"/>
                    <a:gd name="connsiteY0" fmla="*/ 0 h 287429"/>
                    <a:gd name="connsiteX1" fmla="*/ 0 w 266165"/>
                    <a:gd name="connsiteY1" fmla="*/ 287429 h 287429"/>
                    <a:gd name="connsiteX0" fmla="*/ 266165 w 266165"/>
                    <a:gd name="connsiteY0" fmla="*/ 0 h 287429"/>
                    <a:gd name="connsiteX1" fmla="*/ 0 w 266165"/>
                    <a:gd name="connsiteY1" fmla="*/ 287429 h 287429"/>
                    <a:gd name="connsiteX0" fmla="*/ 266165 w 266165"/>
                    <a:gd name="connsiteY0" fmla="*/ 0 h 287429"/>
                    <a:gd name="connsiteX1" fmla="*/ 0 w 266165"/>
                    <a:gd name="connsiteY1" fmla="*/ 287429 h 287429"/>
                    <a:gd name="connsiteX0" fmla="*/ 266165 w 266165"/>
                    <a:gd name="connsiteY0" fmla="*/ 0 h 287429"/>
                    <a:gd name="connsiteX1" fmla="*/ 0 w 266165"/>
                    <a:gd name="connsiteY1" fmla="*/ 287429 h 287429"/>
                    <a:gd name="connsiteX0" fmla="*/ 260981 w 260981"/>
                    <a:gd name="connsiteY0" fmla="*/ 0 h 267573"/>
                    <a:gd name="connsiteX1" fmla="*/ 0 w 260981"/>
                    <a:gd name="connsiteY1" fmla="*/ 267573 h 267573"/>
                    <a:gd name="connsiteX0" fmla="*/ 272427 w 272427"/>
                    <a:gd name="connsiteY0" fmla="*/ 0 h 291098"/>
                    <a:gd name="connsiteX1" fmla="*/ 0 w 272427"/>
                    <a:gd name="connsiteY1" fmla="*/ 291098 h 291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72427" h="291098">
                      <a:moveTo>
                        <a:pt x="272427" y="0"/>
                      </a:moveTo>
                      <a:cubicBezTo>
                        <a:pt x="167340" y="74648"/>
                        <a:pt x="74161" y="183772"/>
                        <a:pt x="0" y="291098"/>
                      </a:cubicBez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2400">
                    <a:solidFill>
                      <a:srgbClr val="54585A"/>
                    </a:solidFill>
                    <a:latin typeface="Segoe UI" panose="020B0502040204020203" pitchFamily="34" charset="0"/>
                    <a:ea typeface="ＭＳ Ｐゴシック" pitchFamily="34" charset="-128"/>
                    <a:cs typeface="Segoe UI" panose="020B0502040204020203" pitchFamily="34" charset="0"/>
                  </a:endParaRPr>
                </a:p>
              </p:txBody>
            </p:sp>
            <p:grpSp>
              <p:nvGrpSpPr>
                <p:cNvPr id="176" name="Group 587">
                  <a:extLst>
                    <a:ext uri="{FF2B5EF4-FFF2-40B4-BE49-F238E27FC236}">
                      <a16:creationId xmlns:a16="http://schemas.microsoft.com/office/drawing/2014/main" id="{D9470E6D-C499-421F-B5EA-79EC93A9A9F0}"/>
                    </a:ext>
                  </a:extLst>
                </p:cNvPr>
                <p:cNvGrpSpPr/>
                <p:nvPr/>
              </p:nvGrpSpPr>
              <p:grpSpPr>
                <a:xfrm rot="1040574" flipH="1">
                  <a:off x="3549256" y="3718411"/>
                  <a:ext cx="264149" cy="207308"/>
                  <a:chOff x="7371923" y="3463888"/>
                  <a:chExt cx="371891" cy="291865"/>
                </a:xfrm>
                <a:solidFill>
                  <a:schemeClr val="bg1"/>
                </a:solidFill>
              </p:grpSpPr>
              <p:sp>
                <p:nvSpPr>
                  <p:cNvPr id="177" name="Oval 588">
                    <a:extLst>
                      <a:ext uri="{FF2B5EF4-FFF2-40B4-BE49-F238E27FC236}">
                        <a16:creationId xmlns:a16="http://schemas.microsoft.com/office/drawing/2014/main" id="{B80ED3A1-98D9-451F-8FF8-724C68C428E5}"/>
                      </a:ext>
                    </a:extLst>
                  </p:cNvPr>
                  <p:cNvSpPr/>
                  <p:nvPr/>
                </p:nvSpPr>
                <p:spPr>
                  <a:xfrm>
                    <a:off x="7419846" y="3463888"/>
                    <a:ext cx="277078" cy="27237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60958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i-FI" sz="240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178" name="Freeform 122">
                    <a:extLst>
                      <a:ext uri="{FF2B5EF4-FFF2-40B4-BE49-F238E27FC236}">
                        <a16:creationId xmlns:a16="http://schemas.microsoft.com/office/drawing/2014/main" id="{43FE620A-7741-4FC1-92AE-E84F6B27D4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1392721">
                    <a:off x="7371923" y="3539209"/>
                    <a:ext cx="188299" cy="216544"/>
                  </a:xfrm>
                  <a:custGeom>
                    <a:avLst/>
                    <a:gdLst>
                      <a:gd name="T0" fmla="*/ 80 w 80"/>
                      <a:gd name="T1" fmla="*/ 92 h 92"/>
                      <a:gd name="T2" fmla="*/ 80 w 80"/>
                      <a:gd name="T3" fmla="*/ 92 h 92"/>
                      <a:gd name="T4" fmla="*/ 78 w 80"/>
                      <a:gd name="T5" fmla="*/ 80 h 92"/>
                      <a:gd name="T6" fmla="*/ 76 w 80"/>
                      <a:gd name="T7" fmla="*/ 68 h 92"/>
                      <a:gd name="T8" fmla="*/ 70 w 80"/>
                      <a:gd name="T9" fmla="*/ 52 h 92"/>
                      <a:gd name="T10" fmla="*/ 60 w 80"/>
                      <a:gd name="T11" fmla="*/ 36 h 92"/>
                      <a:gd name="T12" fmla="*/ 54 w 80"/>
                      <a:gd name="T13" fmla="*/ 28 h 92"/>
                      <a:gd name="T14" fmla="*/ 46 w 80"/>
                      <a:gd name="T15" fmla="*/ 20 h 92"/>
                      <a:gd name="T16" fmla="*/ 38 w 80"/>
                      <a:gd name="T17" fmla="*/ 14 h 92"/>
                      <a:gd name="T18" fmla="*/ 26 w 80"/>
                      <a:gd name="T19" fmla="*/ 8 h 92"/>
                      <a:gd name="T20" fmla="*/ 14 w 80"/>
                      <a:gd name="T21" fmla="*/ 2 h 92"/>
                      <a:gd name="T22" fmla="*/ 0 w 80"/>
                      <a:gd name="T23" fmla="*/ 0 h 92"/>
                      <a:gd name="T24" fmla="*/ 0 w 80"/>
                      <a:gd name="T25" fmla="*/ 0 h 92"/>
                      <a:gd name="T26" fmla="*/ 2 w 80"/>
                      <a:gd name="T27" fmla="*/ 14 h 92"/>
                      <a:gd name="T28" fmla="*/ 4 w 80"/>
                      <a:gd name="T29" fmla="*/ 28 h 92"/>
                      <a:gd name="T30" fmla="*/ 8 w 80"/>
                      <a:gd name="T31" fmla="*/ 40 h 92"/>
                      <a:gd name="T32" fmla="*/ 12 w 80"/>
                      <a:gd name="T33" fmla="*/ 52 h 92"/>
                      <a:gd name="T34" fmla="*/ 18 w 80"/>
                      <a:gd name="T35" fmla="*/ 60 h 92"/>
                      <a:gd name="T36" fmla="*/ 26 w 80"/>
                      <a:gd name="T37" fmla="*/ 68 h 92"/>
                      <a:gd name="T38" fmla="*/ 40 w 80"/>
                      <a:gd name="T39" fmla="*/ 78 h 92"/>
                      <a:gd name="T40" fmla="*/ 54 w 80"/>
                      <a:gd name="T41" fmla="*/ 86 h 92"/>
                      <a:gd name="T42" fmla="*/ 66 w 80"/>
                      <a:gd name="T43" fmla="*/ 90 h 92"/>
                      <a:gd name="T44" fmla="*/ 80 w 80"/>
                      <a:gd name="T45" fmla="*/ 92 h 92"/>
                      <a:gd name="T46" fmla="*/ 80 w 80"/>
                      <a:gd name="T47" fmla="*/ 92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80" h="92">
                        <a:moveTo>
                          <a:pt x="80" y="92"/>
                        </a:moveTo>
                        <a:lnTo>
                          <a:pt x="80" y="92"/>
                        </a:lnTo>
                        <a:lnTo>
                          <a:pt x="78" y="80"/>
                        </a:lnTo>
                        <a:lnTo>
                          <a:pt x="76" y="68"/>
                        </a:lnTo>
                        <a:lnTo>
                          <a:pt x="70" y="52"/>
                        </a:lnTo>
                        <a:lnTo>
                          <a:pt x="60" y="36"/>
                        </a:lnTo>
                        <a:lnTo>
                          <a:pt x="54" y="28"/>
                        </a:lnTo>
                        <a:lnTo>
                          <a:pt x="46" y="20"/>
                        </a:lnTo>
                        <a:lnTo>
                          <a:pt x="38" y="14"/>
                        </a:lnTo>
                        <a:lnTo>
                          <a:pt x="26" y="8"/>
                        </a:lnTo>
                        <a:lnTo>
                          <a:pt x="14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2" y="14"/>
                        </a:lnTo>
                        <a:lnTo>
                          <a:pt x="4" y="28"/>
                        </a:lnTo>
                        <a:lnTo>
                          <a:pt x="8" y="40"/>
                        </a:lnTo>
                        <a:lnTo>
                          <a:pt x="12" y="52"/>
                        </a:lnTo>
                        <a:lnTo>
                          <a:pt x="18" y="60"/>
                        </a:lnTo>
                        <a:lnTo>
                          <a:pt x="26" y="68"/>
                        </a:lnTo>
                        <a:lnTo>
                          <a:pt x="40" y="78"/>
                        </a:lnTo>
                        <a:lnTo>
                          <a:pt x="54" y="86"/>
                        </a:lnTo>
                        <a:lnTo>
                          <a:pt x="66" y="90"/>
                        </a:lnTo>
                        <a:lnTo>
                          <a:pt x="80" y="92"/>
                        </a:lnTo>
                        <a:lnTo>
                          <a:pt x="80" y="92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accent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i-FI" sz="2400">
                      <a:solidFill>
                        <a:srgbClr val="54585A"/>
                      </a:solidFill>
                      <a:latin typeface="Segoe UI" panose="020B0502040204020203" pitchFamily="34" charset="0"/>
                      <a:ea typeface="ＭＳ Ｐゴシック" pitchFamily="34" charset="-128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179" name="Freeform 123">
                    <a:extLst>
                      <a:ext uri="{FF2B5EF4-FFF2-40B4-BE49-F238E27FC236}">
                        <a16:creationId xmlns:a16="http://schemas.microsoft.com/office/drawing/2014/main" id="{88DA663F-8635-4076-9E61-9DE31BAAA1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60222" y="3539208"/>
                    <a:ext cx="183592" cy="216544"/>
                  </a:xfrm>
                  <a:custGeom>
                    <a:avLst/>
                    <a:gdLst>
                      <a:gd name="T0" fmla="*/ 0 w 78"/>
                      <a:gd name="T1" fmla="*/ 92 h 92"/>
                      <a:gd name="T2" fmla="*/ 0 w 78"/>
                      <a:gd name="T3" fmla="*/ 92 h 92"/>
                      <a:gd name="T4" fmla="*/ 0 w 78"/>
                      <a:gd name="T5" fmla="*/ 80 h 92"/>
                      <a:gd name="T6" fmla="*/ 2 w 78"/>
                      <a:gd name="T7" fmla="*/ 68 h 92"/>
                      <a:gd name="T8" fmla="*/ 8 w 78"/>
                      <a:gd name="T9" fmla="*/ 52 h 92"/>
                      <a:gd name="T10" fmla="*/ 18 w 78"/>
                      <a:gd name="T11" fmla="*/ 36 h 92"/>
                      <a:gd name="T12" fmla="*/ 24 w 78"/>
                      <a:gd name="T13" fmla="*/ 28 h 92"/>
                      <a:gd name="T14" fmla="*/ 32 w 78"/>
                      <a:gd name="T15" fmla="*/ 20 h 92"/>
                      <a:gd name="T16" fmla="*/ 40 w 78"/>
                      <a:gd name="T17" fmla="*/ 14 h 92"/>
                      <a:gd name="T18" fmla="*/ 52 w 78"/>
                      <a:gd name="T19" fmla="*/ 8 h 92"/>
                      <a:gd name="T20" fmla="*/ 64 w 78"/>
                      <a:gd name="T21" fmla="*/ 2 h 92"/>
                      <a:gd name="T22" fmla="*/ 78 w 78"/>
                      <a:gd name="T23" fmla="*/ 0 h 92"/>
                      <a:gd name="T24" fmla="*/ 78 w 78"/>
                      <a:gd name="T25" fmla="*/ 0 h 92"/>
                      <a:gd name="T26" fmla="*/ 78 w 78"/>
                      <a:gd name="T27" fmla="*/ 14 h 92"/>
                      <a:gd name="T28" fmla="*/ 74 w 78"/>
                      <a:gd name="T29" fmla="*/ 28 h 92"/>
                      <a:gd name="T30" fmla="*/ 72 w 78"/>
                      <a:gd name="T31" fmla="*/ 40 h 92"/>
                      <a:gd name="T32" fmla="*/ 66 w 78"/>
                      <a:gd name="T33" fmla="*/ 52 h 92"/>
                      <a:gd name="T34" fmla="*/ 60 w 78"/>
                      <a:gd name="T35" fmla="*/ 60 h 92"/>
                      <a:gd name="T36" fmla="*/ 54 w 78"/>
                      <a:gd name="T37" fmla="*/ 68 h 92"/>
                      <a:gd name="T38" fmla="*/ 38 w 78"/>
                      <a:gd name="T39" fmla="*/ 78 h 92"/>
                      <a:gd name="T40" fmla="*/ 24 w 78"/>
                      <a:gd name="T41" fmla="*/ 86 h 92"/>
                      <a:gd name="T42" fmla="*/ 12 w 78"/>
                      <a:gd name="T43" fmla="*/ 90 h 92"/>
                      <a:gd name="T44" fmla="*/ 0 w 78"/>
                      <a:gd name="T45" fmla="*/ 92 h 92"/>
                      <a:gd name="T46" fmla="*/ 0 w 78"/>
                      <a:gd name="T47" fmla="*/ 92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8" h="92">
                        <a:moveTo>
                          <a:pt x="0" y="92"/>
                        </a:moveTo>
                        <a:lnTo>
                          <a:pt x="0" y="92"/>
                        </a:lnTo>
                        <a:lnTo>
                          <a:pt x="0" y="80"/>
                        </a:lnTo>
                        <a:lnTo>
                          <a:pt x="2" y="68"/>
                        </a:lnTo>
                        <a:lnTo>
                          <a:pt x="8" y="52"/>
                        </a:lnTo>
                        <a:lnTo>
                          <a:pt x="18" y="36"/>
                        </a:lnTo>
                        <a:lnTo>
                          <a:pt x="24" y="28"/>
                        </a:lnTo>
                        <a:lnTo>
                          <a:pt x="32" y="20"/>
                        </a:lnTo>
                        <a:lnTo>
                          <a:pt x="40" y="14"/>
                        </a:lnTo>
                        <a:lnTo>
                          <a:pt x="52" y="8"/>
                        </a:lnTo>
                        <a:lnTo>
                          <a:pt x="64" y="2"/>
                        </a:lnTo>
                        <a:lnTo>
                          <a:pt x="78" y="0"/>
                        </a:lnTo>
                        <a:lnTo>
                          <a:pt x="78" y="0"/>
                        </a:lnTo>
                        <a:lnTo>
                          <a:pt x="78" y="14"/>
                        </a:lnTo>
                        <a:lnTo>
                          <a:pt x="74" y="28"/>
                        </a:lnTo>
                        <a:lnTo>
                          <a:pt x="72" y="40"/>
                        </a:lnTo>
                        <a:lnTo>
                          <a:pt x="66" y="52"/>
                        </a:lnTo>
                        <a:lnTo>
                          <a:pt x="60" y="60"/>
                        </a:lnTo>
                        <a:lnTo>
                          <a:pt x="54" y="68"/>
                        </a:lnTo>
                        <a:lnTo>
                          <a:pt x="38" y="78"/>
                        </a:lnTo>
                        <a:lnTo>
                          <a:pt x="24" y="86"/>
                        </a:lnTo>
                        <a:lnTo>
                          <a:pt x="12" y="90"/>
                        </a:lnTo>
                        <a:lnTo>
                          <a:pt x="0" y="92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accent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i-FI" sz="2400">
                      <a:solidFill>
                        <a:srgbClr val="54585A"/>
                      </a:solidFill>
                      <a:latin typeface="Segoe UI" panose="020B0502040204020203" pitchFamily="34" charset="0"/>
                      <a:ea typeface="ＭＳ Ｐゴシック" pitchFamily="34" charset="-128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180" name="Freeform 124">
                    <a:extLst>
                      <a:ext uri="{FF2B5EF4-FFF2-40B4-BE49-F238E27FC236}">
                        <a16:creationId xmlns:a16="http://schemas.microsoft.com/office/drawing/2014/main" id="{D51CBBCB-9B0D-4505-AD86-36A3999CE0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49084" y="3473297"/>
                    <a:ext cx="163315" cy="153108"/>
                  </a:xfrm>
                  <a:custGeom>
                    <a:avLst/>
                    <a:gdLst>
                      <a:gd name="T0" fmla="*/ 0 w 88"/>
                      <a:gd name="T1" fmla="*/ 36 h 60"/>
                      <a:gd name="T2" fmla="*/ 0 w 88"/>
                      <a:gd name="T3" fmla="*/ 36 h 60"/>
                      <a:gd name="T4" fmla="*/ 6 w 88"/>
                      <a:gd name="T5" fmla="*/ 26 h 60"/>
                      <a:gd name="T6" fmla="*/ 14 w 88"/>
                      <a:gd name="T7" fmla="*/ 18 h 60"/>
                      <a:gd name="T8" fmla="*/ 24 w 88"/>
                      <a:gd name="T9" fmla="*/ 8 h 60"/>
                      <a:gd name="T10" fmla="*/ 40 w 88"/>
                      <a:gd name="T11" fmla="*/ 0 h 60"/>
                      <a:gd name="T12" fmla="*/ 40 w 88"/>
                      <a:gd name="T13" fmla="*/ 0 h 60"/>
                      <a:gd name="T14" fmla="*/ 48 w 88"/>
                      <a:gd name="T15" fmla="*/ 0 h 60"/>
                      <a:gd name="T16" fmla="*/ 58 w 88"/>
                      <a:gd name="T17" fmla="*/ 0 h 60"/>
                      <a:gd name="T18" fmla="*/ 68 w 88"/>
                      <a:gd name="T19" fmla="*/ 4 h 60"/>
                      <a:gd name="T20" fmla="*/ 76 w 88"/>
                      <a:gd name="T21" fmla="*/ 12 h 60"/>
                      <a:gd name="T22" fmla="*/ 84 w 88"/>
                      <a:gd name="T23" fmla="*/ 20 h 60"/>
                      <a:gd name="T24" fmla="*/ 88 w 88"/>
                      <a:gd name="T25" fmla="*/ 32 h 60"/>
                      <a:gd name="T26" fmla="*/ 88 w 88"/>
                      <a:gd name="T27" fmla="*/ 46 h 60"/>
                      <a:gd name="T28" fmla="*/ 86 w 88"/>
                      <a:gd name="T29" fmla="*/ 60 h 60"/>
                      <a:gd name="connsiteX0" fmla="*/ 0 w 10000"/>
                      <a:gd name="connsiteY0" fmla="*/ 6000 h 10000"/>
                      <a:gd name="connsiteX1" fmla="*/ 682 w 10000"/>
                      <a:gd name="connsiteY1" fmla="*/ 4333 h 10000"/>
                      <a:gd name="connsiteX2" fmla="*/ 1591 w 10000"/>
                      <a:gd name="connsiteY2" fmla="*/ 3000 h 10000"/>
                      <a:gd name="connsiteX3" fmla="*/ 2727 w 10000"/>
                      <a:gd name="connsiteY3" fmla="*/ 1333 h 10000"/>
                      <a:gd name="connsiteX4" fmla="*/ 4545 w 10000"/>
                      <a:gd name="connsiteY4" fmla="*/ 0 h 10000"/>
                      <a:gd name="connsiteX5" fmla="*/ 4545 w 10000"/>
                      <a:gd name="connsiteY5" fmla="*/ 0 h 10000"/>
                      <a:gd name="connsiteX6" fmla="*/ 5455 w 10000"/>
                      <a:gd name="connsiteY6" fmla="*/ 0 h 10000"/>
                      <a:gd name="connsiteX7" fmla="*/ 6591 w 10000"/>
                      <a:gd name="connsiteY7" fmla="*/ 0 h 10000"/>
                      <a:gd name="connsiteX8" fmla="*/ 7727 w 10000"/>
                      <a:gd name="connsiteY8" fmla="*/ 667 h 10000"/>
                      <a:gd name="connsiteX9" fmla="*/ 8636 w 10000"/>
                      <a:gd name="connsiteY9" fmla="*/ 2000 h 10000"/>
                      <a:gd name="connsiteX10" fmla="*/ 9545 w 10000"/>
                      <a:gd name="connsiteY10" fmla="*/ 3333 h 10000"/>
                      <a:gd name="connsiteX11" fmla="*/ 10000 w 10000"/>
                      <a:gd name="connsiteY11" fmla="*/ 5333 h 10000"/>
                      <a:gd name="connsiteX12" fmla="*/ 10000 w 10000"/>
                      <a:gd name="connsiteY12" fmla="*/ 7667 h 10000"/>
                      <a:gd name="connsiteX13" fmla="*/ 9773 w 10000"/>
                      <a:gd name="connsiteY13" fmla="*/ 10000 h 10000"/>
                      <a:gd name="connsiteX0" fmla="*/ 0 w 9318"/>
                      <a:gd name="connsiteY0" fmla="*/ 4333 h 10000"/>
                      <a:gd name="connsiteX1" fmla="*/ 909 w 9318"/>
                      <a:gd name="connsiteY1" fmla="*/ 3000 h 10000"/>
                      <a:gd name="connsiteX2" fmla="*/ 2045 w 9318"/>
                      <a:gd name="connsiteY2" fmla="*/ 1333 h 10000"/>
                      <a:gd name="connsiteX3" fmla="*/ 3863 w 9318"/>
                      <a:gd name="connsiteY3" fmla="*/ 0 h 10000"/>
                      <a:gd name="connsiteX4" fmla="*/ 3863 w 9318"/>
                      <a:gd name="connsiteY4" fmla="*/ 0 h 10000"/>
                      <a:gd name="connsiteX5" fmla="*/ 4773 w 9318"/>
                      <a:gd name="connsiteY5" fmla="*/ 0 h 10000"/>
                      <a:gd name="connsiteX6" fmla="*/ 5909 w 9318"/>
                      <a:gd name="connsiteY6" fmla="*/ 0 h 10000"/>
                      <a:gd name="connsiteX7" fmla="*/ 7045 w 9318"/>
                      <a:gd name="connsiteY7" fmla="*/ 667 h 10000"/>
                      <a:gd name="connsiteX8" fmla="*/ 7954 w 9318"/>
                      <a:gd name="connsiteY8" fmla="*/ 2000 h 10000"/>
                      <a:gd name="connsiteX9" fmla="*/ 8863 w 9318"/>
                      <a:gd name="connsiteY9" fmla="*/ 3333 h 10000"/>
                      <a:gd name="connsiteX10" fmla="*/ 9318 w 9318"/>
                      <a:gd name="connsiteY10" fmla="*/ 5333 h 10000"/>
                      <a:gd name="connsiteX11" fmla="*/ 9318 w 9318"/>
                      <a:gd name="connsiteY11" fmla="*/ 7667 h 10000"/>
                      <a:gd name="connsiteX12" fmla="*/ 9091 w 9318"/>
                      <a:gd name="connsiteY12" fmla="*/ 10000 h 10000"/>
                      <a:gd name="connsiteX0" fmla="*/ 0 w 10000"/>
                      <a:gd name="connsiteY0" fmla="*/ 4333 h 10000"/>
                      <a:gd name="connsiteX1" fmla="*/ 2195 w 10000"/>
                      <a:gd name="connsiteY1" fmla="*/ 1333 h 10000"/>
                      <a:gd name="connsiteX2" fmla="*/ 4146 w 10000"/>
                      <a:gd name="connsiteY2" fmla="*/ 0 h 10000"/>
                      <a:gd name="connsiteX3" fmla="*/ 4146 w 10000"/>
                      <a:gd name="connsiteY3" fmla="*/ 0 h 10000"/>
                      <a:gd name="connsiteX4" fmla="*/ 5122 w 10000"/>
                      <a:gd name="connsiteY4" fmla="*/ 0 h 10000"/>
                      <a:gd name="connsiteX5" fmla="*/ 6341 w 10000"/>
                      <a:gd name="connsiteY5" fmla="*/ 0 h 10000"/>
                      <a:gd name="connsiteX6" fmla="*/ 7561 w 10000"/>
                      <a:gd name="connsiteY6" fmla="*/ 667 h 10000"/>
                      <a:gd name="connsiteX7" fmla="*/ 8536 w 10000"/>
                      <a:gd name="connsiteY7" fmla="*/ 2000 h 10000"/>
                      <a:gd name="connsiteX8" fmla="*/ 9512 w 10000"/>
                      <a:gd name="connsiteY8" fmla="*/ 3333 h 10000"/>
                      <a:gd name="connsiteX9" fmla="*/ 10000 w 10000"/>
                      <a:gd name="connsiteY9" fmla="*/ 5333 h 10000"/>
                      <a:gd name="connsiteX10" fmla="*/ 10000 w 10000"/>
                      <a:gd name="connsiteY10" fmla="*/ 7667 h 10000"/>
                      <a:gd name="connsiteX11" fmla="*/ 9756 w 10000"/>
                      <a:gd name="connsiteY11" fmla="*/ 10000 h 10000"/>
                      <a:gd name="connsiteX0" fmla="*/ 0 w 7805"/>
                      <a:gd name="connsiteY0" fmla="*/ 1333 h 10000"/>
                      <a:gd name="connsiteX1" fmla="*/ 1951 w 7805"/>
                      <a:gd name="connsiteY1" fmla="*/ 0 h 10000"/>
                      <a:gd name="connsiteX2" fmla="*/ 1951 w 7805"/>
                      <a:gd name="connsiteY2" fmla="*/ 0 h 10000"/>
                      <a:gd name="connsiteX3" fmla="*/ 2927 w 7805"/>
                      <a:gd name="connsiteY3" fmla="*/ 0 h 10000"/>
                      <a:gd name="connsiteX4" fmla="*/ 4146 w 7805"/>
                      <a:gd name="connsiteY4" fmla="*/ 0 h 10000"/>
                      <a:gd name="connsiteX5" fmla="*/ 5366 w 7805"/>
                      <a:gd name="connsiteY5" fmla="*/ 667 h 10000"/>
                      <a:gd name="connsiteX6" fmla="*/ 6341 w 7805"/>
                      <a:gd name="connsiteY6" fmla="*/ 2000 h 10000"/>
                      <a:gd name="connsiteX7" fmla="*/ 7317 w 7805"/>
                      <a:gd name="connsiteY7" fmla="*/ 3333 h 10000"/>
                      <a:gd name="connsiteX8" fmla="*/ 7805 w 7805"/>
                      <a:gd name="connsiteY8" fmla="*/ 5333 h 10000"/>
                      <a:gd name="connsiteX9" fmla="*/ 7805 w 7805"/>
                      <a:gd name="connsiteY9" fmla="*/ 7667 h 10000"/>
                      <a:gd name="connsiteX10" fmla="*/ 7561 w 7805"/>
                      <a:gd name="connsiteY10" fmla="*/ 10000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805" h="10000">
                        <a:moveTo>
                          <a:pt x="0" y="1333"/>
                        </a:moveTo>
                        <a:lnTo>
                          <a:pt x="1951" y="0"/>
                        </a:lnTo>
                        <a:lnTo>
                          <a:pt x="1951" y="0"/>
                        </a:lnTo>
                        <a:lnTo>
                          <a:pt x="2927" y="0"/>
                        </a:lnTo>
                        <a:lnTo>
                          <a:pt x="4146" y="0"/>
                        </a:lnTo>
                        <a:lnTo>
                          <a:pt x="5366" y="667"/>
                        </a:lnTo>
                        <a:lnTo>
                          <a:pt x="6341" y="2000"/>
                        </a:lnTo>
                        <a:lnTo>
                          <a:pt x="7317" y="3333"/>
                        </a:lnTo>
                        <a:lnTo>
                          <a:pt x="7805" y="5333"/>
                        </a:lnTo>
                        <a:lnTo>
                          <a:pt x="7805" y="7667"/>
                        </a:lnTo>
                        <a:cubicBezTo>
                          <a:pt x="7723" y="8445"/>
                          <a:pt x="7643" y="9222"/>
                          <a:pt x="7561" y="10000"/>
                        </a:cubicBezTo>
                      </a:path>
                    </a:pathLst>
                  </a:custGeom>
                  <a:grpFill/>
                  <a:ln w="19050">
                    <a:solidFill>
                      <a:schemeClr val="accent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fi-FI" sz="2400">
                      <a:solidFill>
                        <a:srgbClr val="54585A"/>
                      </a:solidFill>
                      <a:latin typeface="Segoe UI" panose="020B0502040204020203" pitchFamily="34" charset="0"/>
                      <a:ea typeface="ＭＳ Ｐゴシック" pitchFamily="34" charset="-128"/>
                      <a:cs typeface="Segoe UI" panose="020B0502040204020203" pitchFamily="34" charset="0"/>
                    </a:endParaRPr>
                  </a:p>
                </p:txBody>
              </p:sp>
            </p:grpSp>
          </p:grpSp>
          <p:grpSp>
            <p:nvGrpSpPr>
              <p:cNvPr id="169" name="Group 580">
                <a:extLst>
                  <a:ext uri="{FF2B5EF4-FFF2-40B4-BE49-F238E27FC236}">
                    <a16:creationId xmlns:a16="http://schemas.microsoft.com/office/drawing/2014/main" id="{84505FD4-1AC8-4DB1-ABDA-05A7B6BDA961}"/>
                  </a:ext>
                </a:extLst>
              </p:cNvPr>
              <p:cNvGrpSpPr/>
              <p:nvPr/>
            </p:nvGrpSpPr>
            <p:grpSpPr>
              <a:xfrm rot="20945939">
                <a:off x="3636826" y="3971293"/>
                <a:ext cx="217602" cy="177312"/>
                <a:chOff x="7371923" y="3452720"/>
                <a:chExt cx="371891" cy="303032"/>
              </a:xfrm>
              <a:solidFill>
                <a:schemeClr val="bg1"/>
              </a:solidFill>
            </p:grpSpPr>
            <p:sp>
              <p:nvSpPr>
                <p:cNvPr id="171" name="Oval 582">
                  <a:extLst>
                    <a:ext uri="{FF2B5EF4-FFF2-40B4-BE49-F238E27FC236}">
                      <a16:creationId xmlns:a16="http://schemas.microsoft.com/office/drawing/2014/main" id="{4FFAA20A-072F-4338-BF11-CCB8A4167CED}"/>
                    </a:ext>
                  </a:extLst>
                </p:cNvPr>
                <p:cNvSpPr/>
                <p:nvPr/>
              </p:nvSpPr>
              <p:spPr>
                <a:xfrm>
                  <a:off x="7419846" y="3463888"/>
                  <a:ext cx="277078" cy="27237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240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72" name="Freeform 122">
                  <a:extLst>
                    <a:ext uri="{FF2B5EF4-FFF2-40B4-BE49-F238E27FC236}">
                      <a16:creationId xmlns:a16="http://schemas.microsoft.com/office/drawing/2014/main" id="{660CF611-85BD-4841-BDFE-A8A482FA4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71923" y="3539208"/>
                  <a:ext cx="188299" cy="216544"/>
                </a:xfrm>
                <a:custGeom>
                  <a:avLst/>
                  <a:gdLst>
                    <a:gd name="T0" fmla="*/ 80 w 80"/>
                    <a:gd name="T1" fmla="*/ 92 h 92"/>
                    <a:gd name="T2" fmla="*/ 80 w 80"/>
                    <a:gd name="T3" fmla="*/ 92 h 92"/>
                    <a:gd name="T4" fmla="*/ 78 w 80"/>
                    <a:gd name="T5" fmla="*/ 80 h 92"/>
                    <a:gd name="T6" fmla="*/ 76 w 80"/>
                    <a:gd name="T7" fmla="*/ 68 h 92"/>
                    <a:gd name="T8" fmla="*/ 70 w 80"/>
                    <a:gd name="T9" fmla="*/ 52 h 92"/>
                    <a:gd name="T10" fmla="*/ 60 w 80"/>
                    <a:gd name="T11" fmla="*/ 36 h 92"/>
                    <a:gd name="T12" fmla="*/ 54 w 80"/>
                    <a:gd name="T13" fmla="*/ 28 h 92"/>
                    <a:gd name="T14" fmla="*/ 46 w 80"/>
                    <a:gd name="T15" fmla="*/ 20 h 92"/>
                    <a:gd name="T16" fmla="*/ 38 w 80"/>
                    <a:gd name="T17" fmla="*/ 14 h 92"/>
                    <a:gd name="T18" fmla="*/ 26 w 80"/>
                    <a:gd name="T19" fmla="*/ 8 h 92"/>
                    <a:gd name="T20" fmla="*/ 14 w 80"/>
                    <a:gd name="T21" fmla="*/ 2 h 92"/>
                    <a:gd name="T22" fmla="*/ 0 w 80"/>
                    <a:gd name="T23" fmla="*/ 0 h 92"/>
                    <a:gd name="T24" fmla="*/ 0 w 80"/>
                    <a:gd name="T25" fmla="*/ 0 h 92"/>
                    <a:gd name="T26" fmla="*/ 2 w 80"/>
                    <a:gd name="T27" fmla="*/ 14 h 92"/>
                    <a:gd name="T28" fmla="*/ 4 w 80"/>
                    <a:gd name="T29" fmla="*/ 28 h 92"/>
                    <a:gd name="T30" fmla="*/ 8 w 80"/>
                    <a:gd name="T31" fmla="*/ 40 h 92"/>
                    <a:gd name="T32" fmla="*/ 12 w 80"/>
                    <a:gd name="T33" fmla="*/ 52 h 92"/>
                    <a:gd name="T34" fmla="*/ 18 w 80"/>
                    <a:gd name="T35" fmla="*/ 60 h 92"/>
                    <a:gd name="T36" fmla="*/ 26 w 80"/>
                    <a:gd name="T37" fmla="*/ 68 h 92"/>
                    <a:gd name="T38" fmla="*/ 40 w 80"/>
                    <a:gd name="T39" fmla="*/ 78 h 92"/>
                    <a:gd name="T40" fmla="*/ 54 w 80"/>
                    <a:gd name="T41" fmla="*/ 86 h 92"/>
                    <a:gd name="T42" fmla="*/ 66 w 80"/>
                    <a:gd name="T43" fmla="*/ 90 h 92"/>
                    <a:gd name="T44" fmla="*/ 80 w 80"/>
                    <a:gd name="T45" fmla="*/ 92 h 92"/>
                    <a:gd name="T46" fmla="*/ 80 w 80"/>
                    <a:gd name="T47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0" h="92">
                      <a:moveTo>
                        <a:pt x="80" y="92"/>
                      </a:moveTo>
                      <a:lnTo>
                        <a:pt x="80" y="92"/>
                      </a:lnTo>
                      <a:lnTo>
                        <a:pt x="78" y="80"/>
                      </a:lnTo>
                      <a:lnTo>
                        <a:pt x="76" y="68"/>
                      </a:lnTo>
                      <a:lnTo>
                        <a:pt x="70" y="52"/>
                      </a:lnTo>
                      <a:lnTo>
                        <a:pt x="60" y="36"/>
                      </a:lnTo>
                      <a:lnTo>
                        <a:pt x="54" y="28"/>
                      </a:lnTo>
                      <a:lnTo>
                        <a:pt x="46" y="20"/>
                      </a:lnTo>
                      <a:lnTo>
                        <a:pt x="38" y="14"/>
                      </a:lnTo>
                      <a:lnTo>
                        <a:pt x="26" y="8"/>
                      </a:lnTo>
                      <a:lnTo>
                        <a:pt x="14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14"/>
                      </a:lnTo>
                      <a:lnTo>
                        <a:pt x="4" y="28"/>
                      </a:lnTo>
                      <a:lnTo>
                        <a:pt x="8" y="40"/>
                      </a:lnTo>
                      <a:lnTo>
                        <a:pt x="12" y="52"/>
                      </a:lnTo>
                      <a:lnTo>
                        <a:pt x="18" y="60"/>
                      </a:lnTo>
                      <a:lnTo>
                        <a:pt x="26" y="68"/>
                      </a:lnTo>
                      <a:lnTo>
                        <a:pt x="40" y="78"/>
                      </a:lnTo>
                      <a:lnTo>
                        <a:pt x="54" y="86"/>
                      </a:lnTo>
                      <a:lnTo>
                        <a:pt x="66" y="90"/>
                      </a:lnTo>
                      <a:lnTo>
                        <a:pt x="80" y="92"/>
                      </a:lnTo>
                      <a:lnTo>
                        <a:pt x="80" y="92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2400">
                    <a:solidFill>
                      <a:srgbClr val="54585A"/>
                    </a:solidFill>
                    <a:latin typeface="Segoe UI" panose="020B0502040204020203" pitchFamily="34" charset="0"/>
                    <a:ea typeface="ＭＳ Ｐゴシック" pitchFamily="34" charset="-128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73" name="Freeform 123">
                  <a:extLst>
                    <a:ext uri="{FF2B5EF4-FFF2-40B4-BE49-F238E27FC236}">
                      <a16:creationId xmlns:a16="http://schemas.microsoft.com/office/drawing/2014/main" id="{CAACAF72-1ED2-4158-A9E9-88B3E149EE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0222" y="3539208"/>
                  <a:ext cx="183592" cy="216544"/>
                </a:xfrm>
                <a:custGeom>
                  <a:avLst/>
                  <a:gdLst>
                    <a:gd name="T0" fmla="*/ 0 w 78"/>
                    <a:gd name="T1" fmla="*/ 92 h 92"/>
                    <a:gd name="T2" fmla="*/ 0 w 78"/>
                    <a:gd name="T3" fmla="*/ 92 h 92"/>
                    <a:gd name="T4" fmla="*/ 0 w 78"/>
                    <a:gd name="T5" fmla="*/ 80 h 92"/>
                    <a:gd name="T6" fmla="*/ 2 w 78"/>
                    <a:gd name="T7" fmla="*/ 68 h 92"/>
                    <a:gd name="T8" fmla="*/ 8 w 78"/>
                    <a:gd name="T9" fmla="*/ 52 h 92"/>
                    <a:gd name="T10" fmla="*/ 18 w 78"/>
                    <a:gd name="T11" fmla="*/ 36 h 92"/>
                    <a:gd name="T12" fmla="*/ 24 w 78"/>
                    <a:gd name="T13" fmla="*/ 28 h 92"/>
                    <a:gd name="T14" fmla="*/ 32 w 78"/>
                    <a:gd name="T15" fmla="*/ 20 h 92"/>
                    <a:gd name="T16" fmla="*/ 40 w 78"/>
                    <a:gd name="T17" fmla="*/ 14 h 92"/>
                    <a:gd name="T18" fmla="*/ 52 w 78"/>
                    <a:gd name="T19" fmla="*/ 8 h 92"/>
                    <a:gd name="T20" fmla="*/ 64 w 78"/>
                    <a:gd name="T21" fmla="*/ 2 h 92"/>
                    <a:gd name="T22" fmla="*/ 78 w 78"/>
                    <a:gd name="T23" fmla="*/ 0 h 92"/>
                    <a:gd name="T24" fmla="*/ 78 w 78"/>
                    <a:gd name="T25" fmla="*/ 0 h 92"/>
                    <a:gd name="T26" fmla="*/ 78 w 78"/>
                    <a:gd name="T27" fmla="*/ 14 h 92"/>
                    <a:gd name="T28" fmla="*/ 74 w 78"/>
                    <a:gd name="T29" fmla="*/ 28 h 92"/>
                    <a:gd name="T30" fmla="*/ 72 w 78"/>
                    <a:gd name="T31" fmla="*/ 40 h 92"/>
                    <a:gd name="T32" fmla="*/ 66 w 78"/>
                    <a:gd name="T33" fmla="*/ 52 h 92"/>
                    <a:gd name="T34" fmla="*/ 60 w 78"/>
                    <a:gd name="T35" fmla="*/ 60 h 92"/>
                    <a:gd name="T36" fmla="*/ 54 w 78"/>
                    <a:gd name="T37" fmla="*/ 68 h 92"/>
                    <a:gd name="T38" fmla="*/ 38 w 78"/>
                    <a:gd name="T39" fmla="*/ 78 h 92"/>
                    <a:gd name="T40" fmla="*/ 24 w 78"/>
                    <a:gd name="T41" fmla="*/ 86 h 92"/>
                    <a:gd name="T42" fmla="*/ 12 w 78"/>
                    <a:gd name="T43" fmla="*/ 90 h 92"/>
                    <a:gd name="T44" fmla="*/ 0 w 78"/>
                    <a:gd name="T45" fmla="*/ 92 h 92"/>
                    <a:gd name="T46" fmla="*/ 0 w 78"/>
                    <a:gd name="T47" fmla="*/ 9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8" h="92">
                      <a:moveTo>
                        <a:pt x="0" y="92"/>
                      </a:moveTo>
                      <a:lnTo>
                        <a:pt x="0" y="92"/>
                      </a:lnTo>
                      <a:lnTo>
                        <a:pt x="0" y="80"/>
                      </a:lnTo>
                      <a:lnTo>
                        <a:pt x="2" y="68"/>
                      </a:lnTo>
                      <a:lnTo>
                        <a:pt x="8" y="52"/>
                      </a:lnTo>
                      <a:lnTo>
                        <a:pt x="18" y="36"/>
                      </a:lnTo>
                      <a:lnTo>
                        <a:pt x="24" y="28"/>
                      </a:lnTo>
                      <a:lnTo>
                        <a:pt x="32" y="20"/>
                      </a:lnTo>
                      <a:lnTo>
                        <a:pt x="40" y="14"/>
                      </a:lnTo>
                      <a:lnTo>
                        <a:pt x="52" y="8"/>
                      </a:lnTo>
                      <a:lnTo>
                        <a:pt x="64" y="2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78" y="14"/>
                      </a:lnTo>
                      <a:lnTo>
                        <a:pt x="74" y="28"/>
                      </a:lnTo>
                      <a:lnTo>
                        <a:pt x="72" y="40"/>
                      </a:lnTo>
                      <a:lnTo>
                        <a:pt x="66" y="52"/>
                      </a:lnTo>
                      <a:lnTo>
                        <a:pt x="60" y="60"/>
                      </a:lnTo>
                      <a:lnTo>
                        <a:pt x="54" y="68"/>
                      </a:lnTo>
                      <a:lnTo>
                        <a:pt x="38" y="78"/>
                      </a:lnTo>
                      <a:lnTo>
                        <a:pt x="24" y="86"/>
                      </a:lnTo>
                      <a:lnTo>
                        <a:pt x="12" y="90"/>
                      </a:lnTo>
                      <a:lnTo>
                        <a:pt x="0" y="92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2400">
                    <a:solidFill>
                      <a:srgbClr val="54585A"/>
                    </a:solidFill>
                    <a:latin typeface="Segoe UI" panose="020B0502040204020203" pitchFamily="34" charset="0"/>
                    <a:ea typeface="ＭＳ Ｐゴシック" pitchFamily="34" charset="-128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74" name="Freeform 124">
                  <a:extLst>
                    <a:ext uri="{FF2B5EF4-FFF2-40B4-BE49-F238E27FC236}">
                      <a16:creationId xmlns:a16="http://schemas.microsoft.com/office/drawing/2014/main" id="{C264355F-A276-4D23-87C8-C9F8596963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2464" y="3452720"/>
                  <a:ext cx="188960" cy="152392"/>
                </a:xfrm>
                <a:custGeom>
                  <a:avLst/>
                  <a:gdLst>
                    <a:gd name="T0" fmla="*/ 0 w 88"/>
                    <a:gd name="T1" fmla="*/ 36 h 60"/>
                    <a:gd name="T2" fmla="*/ 0 w 88"/>
                    <a:gd name="T3" fmla="*/ 36 h 60"/>
                    <a:gd name="T4" fmla="*/ 6 w 88"/>
                    <a:gd name="T5" fmla="*/ 26 h 60"/>
                    <a:gd name="T6" fmla="*/ 14 w 88"/>
                    <a:gd name="T7" fmla="*/ 18 h 60"/>
                    <a:gd name="T8" fmla="*/ 24 w 88"/>
                    <a:gd name="T9" fmla="*/ 8 h 60"/>
                    <a:gd name="T10" fmla="*/ 40 w 88"/>
                    <a:gd name="T11" fmla="*/ 0 h 60"/>
                    <a:gd name="T12" fmla="*/ 40 w 88"/>
                    <a:gd name="T13" fmla="*/ 0 h 60"/>
                    <a:gd name="T14" fmla="*/ 48 w 88"/>
                    <a:gd name="T15" fmla="*/ 0 h 60"/>
                    <a:gd name="T16" fmla="*/ 58 w 88"/>
                    <a:gd name="T17" fmla="*/ 0 h 60"/>
                    <a:gd name="T18" fmla="*/ 68 w 88"/>
                    <a:gd name="T19" fmla="*/ 4 h 60"/>
                    <a:gd name="T20" fmla="*/ 76 w 88"/>
                    <a:gd name="T21" fmla="*/ 12 h 60"/>
                    <a:gd name="T22" fmla="*/ 84 w 88"/>
                    <a:gd name="T23" fmla="*/ 20 h 60"/>
                    <a:gd name="T24" fmla="*/ 88 w 88"/>
                    <a:gd name="T25" fmla="*/ 32 h 60"/>
                    <a:gd name="T26" fmla="*/ 88 w 88"/>
                    <a:gd name="T27" fmla="*/ 46 h 60"/>
                    <a:gd name="T28" fmla="*/ 86 w 88"/>
                    <a:gd name="T29" fmla="*/ 60 h 60"/>
                    <a:gd name="connsiteX0" fmla="*/ 0 w 10000"/>
                    <a:gd name="connsiteY0" fmla="*/ 6000 h 10000"/>
                    <a:gd name="connsiteX1" fmla="*/ 682 w 10000"/>
                    <a:gd name="connsiteY1" fmla="*/ 4333 h 10000"/>
                    <a:gd name="connsiteX2" fmla="*/ 1591 w 10000"/>
                    <a:gd name="connsiteY2" fmla="*/ 3000 h 10000"/>
                    <a:gd name="connsiteX3" fmla="*/ 2727 w 10000"/>
                    <a:gd name="connsiteY3" fmla="*/ 1333 h 10000"/>
                    <a:gd name="connsiteX4" fmla="*/ 4545 w 10000"/>
                    <a:gd name="connsiteY4" fmla="*/ 0 h 10000"/>
                    <a:gd name="connsiteX5" fmla="*/ 4545 w 10000"/>
                    <a:gd name="connsiteY5" fmla="*/ 0 h 10000"/>
                    <a:gd name="connsiteX6" fmla="*/ 5455 w 10000"/>
                    <a:gd name="connsiteY6" fmla="*/ 0 h 10000"/>
                    <a:gd name="connsiteX7" fmla="*/ 6591 w 10000"/>
                    <a:gd name="connsiteY7" fmla="*/ 0 h 10000"/>
                    <a:gd name="connsiteX8" fmla="*/ 7727 w 10000"/>
                    <a:gd name="connsiteY8" fmla="*/ 667 h 10000"/>
                    <a:gd name="connsiteX9" fmla="*/ 8636 w 10000"/>
                    <a:gd name="connsiteY9" fmla="*/ 2000 h 10000"/>
                    <a:gd name="connsiteX10" fmla="*/ 9545 w 10000"/>
                    <a:gd name="connsiteY10" fmla="*/ 3333 h 10000"/>
                    <a:gd name="connsiteX11" fmla="*/ 10000 w 10000"/>
                    <a:gd name="connsiteY11" fmla="*/ 5333 h 10000"/>
                    <a:gd name="connsiteX12" fmla="*/ 10000 w 10000"/>
                    <a:gd name="connsiteY12" fmla="*/ 7667 h 10000"/>
                    <a:gd name="connsiteX13" fmla="*/ 9773 w 10000"/>
                    <a:gd name="connsiteY13" fmla="*/ 10000 h 10000"/>
                    <a:gd name="connsiteX0" fmla="*/ 0 w 10000"/>
                    <a:gd name="connsiteY0" fmla="*/ 6000 h 10000"/>
                    <a:gd name="connsiteX1" fmla="*/ 1591 w 10000"/>
                    <a:gd name="connsiteY1" fmla="*/ 3000 h 10000"/>
                    <a:gd name="connsiteX2" fmla="*/ 2727 w 10000"/>
                    <a:gd name="connsiteY2" fmla="*/ 1333 h 10000"/>
                    <a:gd name="connsiteX3" fmla="*/ 4545 w 10000"/>
                    <a:gd name="connsiteY3" fmla="*/ 0 h 10000"/>
                    <a:gd name="connsiteX4" fmla="*/ 4545 w 10000"/>
                    <a:gd name="connsiteY4" fmla="*/ 0 h 10000"/>
                    <a:gd name="connsiteX5" fmla="*/ 5455 w 10000"/>
                    <a:gd name="connsiteY5" fmla="*/ 0 h 10000"/>
                    <a:gd name="connsiteX6" fmla="*/ 6591 w 10000"/>
                    <a:gd name="connsiteY6" fmla="*/ 0 h 10000"/>
                    <a:gd name="connsiteX7" fmla="*/ 7727 w 10000"/>
                    <a:gd name="connsiteY7" fmla="*/ 667 h 10000"/>
                    <a:gd name="connsiteX8" fmla="*/ 8636 w 10000"/>
                    <a:gd name="connsiteY8" fmla="*/ 2000 h 10000"/>
                    <a:gd name="connsiteX9" fmla="*/ 9545 w 10000"/>
                    <a:gd name="connsiteY9" fmla="*/ 3333 h 10000"/>
                    <a:gd name="connsiteX10" fmla="*/ 10000 w 10000"/>
                    <a:gd name="connsiteY10" fmla="*/ 5333 h 10000"/>
                    <a:gd name="connsiteX11" fmla="*/ 10000 w 10000"/>
                    <a:gd name="connsiteY11" fmla="*/ 7667 h 10000"/>
                    <a:gd name="connsiteX12" fmla="*/ 9773 w 10000"/>
                    <a:gd name="connsiteY12" fmla="*/ 10000 h 10000"/>
                    <a:gd name="connsiteX0" fmla="*/ 0 w 8409"/>
                    <a:gd name="connsiteY0" fmla="*/ 3000 h 10000"/>
                    <a:gd name="connsiteX1" fmla="*/ 1136 w 8409"/>
                    <a:gd name="connsiteY1" fmla="*/ 1333 h 10000"/>
                    <a:gd name="connsiteX2" fmla="*/ 2954 w 8409"/>
                    <a:gd name="connsiteY2" fmla="*/ 0 h 10000"/>
                    <a:gd name="connsiteX3" fmla="*/ 2954 w 8409"/>
                    <a:gd name="connsiteY3" fmla="*/ 0 h 10000"/>
                    <a:gd name="connsiteX4" fmla="*/ 3864 w 8409"/>
                    <a:gd name="connsiteY4" fmla="*/ 0 h 10000"/>
                    <a:gd name="connsiteX5" fmla="*/ 5000 w 8409"/>
                    <a:gd name="connsiteY5" fmla="*/ 0 h 10000"/>
                    <a:gd name="connsiteX6" fmla="*/ 6136 w 8409"/>
                    <a:gd name="connsiteY6" fmla="*/ 667 h 10000"/>
                    <a:gd name="connsiteX7" fmla="*/ 7045 w 8409"/>
                    <a:gd name="connsiteY7" fmla="*/ 2000 h 10000"/>
                    <a:gd name="connsiteX8" fmla="*/ 7954 w 8409"/>
                    <a:gd name="connsiteY8" fmla="*/ 3333 h 10000"/>
                    <a:gd name="connsiteX9" fmla="*/ 8409 w 8409"/>
                    <a:gd name="connsiteY9" fmla="*/ 5333 h 10000"/>
                    <a:gd name="connsiteX10" fmla="*/ 8409 w 8409"/>
                    <a:gd name="connsiteY10" fmla="*/ 7667 h 10000"/>
                    <a:gd name="connsiteX11" fmla="*/ 8182 w 8409"/>
                    <a:gd name="connsiteY11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409" h="10000">
                      <a:moveTo>
                        <a:pt x="0" y="3000"/>
                      </a:moveTo>
                      <a:lnTo>
                        <a:pt x="1136" y="1333"/>
                      </a:lnTo>
                      <a:lnTo>
                        <a:pt x="2954" y="0"/>
                      </a:lnTo>
                      <a:lnTo>
                        <a:pt x="2954" y="0"/>
                      </a:lnTo>
                      <a:lnTo>
                        <a:pt x="3864" y="0"/>
                      </a:lnTo>
                      <a:lnTo>
                        <a:pt x="5000" y="0"/>
                      </a:lnTo>
                      <a:lnTo>
                        <a:pt x="6136" y="667"/>
                      </a:lnTo>
                      <a:lnTo>
                        <a:pt x="7045" y="2000"/>
                      </a:lnTo>
                      <a:lnTo>
                        <a:pt x="7954" y="3333"/>
                      </a:lnTo>
                      <a:lnTo>
                        <a:pt x="8409" y="5333"/>
                      </a:lnTo>
                      <a:lnTo>
                        <a:pt x="8409" y="7667"/>
                      </a:lnTo>
                      <a:cubicBezTo>
                        <a:pt x="8333" y="8445"/>
                        <a:pt x="8258" y="9222"/>
                        <a:pt x="8182" y="10000"/>
                      </a:cubicBezTo>
                    </a:path>
                  </a:pathLst>
                </a:custGeom>
                <a:grpFill/>
                <a:ln w="19050">
                  <a:solidFill>
                    <a:schemeClr val="accent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2400">
                    <a:solidFill>
                      <a:srgbClr val="54585A"/>
                    </a:solidFill>
                    <a:latin typeface="Segoe UI" panose="020B0502040204020203" pitchFamily="34" charset="0"/>
                    <a:ea typeface="ＭＳ Ｐゴシック" pitchFamily="34" charset="-128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170" name="Freeform 581">
                <a:extLst>
                  <a:ext uri="{FF2B5EF4-FFF2-40B4-BE49-F238E27FC236}">
                    <a16:creationId xmlns:a16="http://schemas.microsoft.com/office/drawing/2014/main" id="{B6A886D4-1CF2-4BA9-A996-9C369D32EEAC}"/>
                  </a:ext>
                </a:extLst>
              </p:cNvPr>
              <p:cNvSpPr/>
              <p:nvPr/>
            </p:nvSpPr>
            <p:spPr>
              <a:xfrm>
                <a:off x="3765587" y="4147974"/>
                <a:ext cx="7599" cy="121582"/>
              </a:xfrm>
              <a:custGeom>
                <a:avLst/>
                <a:gdLst>
                  <a:gd name="connsiteX0" fmla="*/ 7599 w 7599"/>
                  <a:gd name="connsiteY0" fmla="*/ 121582 h 121582"/>
                  <a:gd name="connsiteX1" fmla="*/ 0 w 7599"/>
                  <a:gd name="connsiteY1" fmla="*/ 0 h 121582"/>
                  <a:gd name="connsiteX2" fmla="*/ 0 w 7599"/>
                  <a:gd name="connsiteY2" fmla="*/ 0 h 121582"/>
                  <a:gd name="connsiteX0" fmla="*/ 10000 w 10000"/>
                  <a:gd name="connsiteY0" fmla="*/ 10000 h 10000"/>
                  <a:gd name="connsiteX1" fmla="*/ 0 w 10000"/>
                  <a:gd name="connsiteY1" fmla="*/ 0 h 10000"/>
                  <a:gd name="connsiteX2" fmla="*/ 0 w 10000"/>
                  <a:gd name="connsiteY2" fmla="*/ 0 h 10000"/>
                  <a:gd name="connsiteX0" fmla="*/ 10000 w 11852"/>
                  <a:gd name="connsiteY0" fmla="*/ 10000 h 10000"/>
                  <a:gd name="connsiteX1" fmla="*/ 0 w 11852"/>
                  <a:gd name="connsiteY1" fmla="*/ 0 h 10000"/>
                  <a:gd name="connsiteX2" fmla="*/ 0 w 11852"/>
                  <a:gd name="connsiteY2" fmla="*/ 0 h 10000"/>
                  <a:gd name="connsiteX0" fmla="*/ 10000 w 10000"/>
                  <a:gd name="connsiteY0" fmla="*/ 10000 h 10000"/>
                  <a:gd name="connsiteX1" fmla="*/ 0 w 10000"/>
                  <a:gd name="connsiteY1" fmla="*/ 0 h 10000"/>
                  <a:gd name="connsiteX2" fmla="*/ 0 w 10000"/>
                  <a:gd name="connsiteY2" fmla="*/ 0 h 10000"/>
                  <a:gd name="connsiteX0" fmla="*/ 10000 w 10000"/>
                  <a:gd name="connsiteY0" fmla="*/ 10000 h 10000"/>
                  <a:gd name="connsiteX1" fmla="*/ 0 w 10000"/>
                  <a:gd name="connsiteY1" fmla="*/ 0 h 10000"/>
                  <a:gd name="connsiteX2" fmla="*/ 0 w 10000"/>
                  <a:gd name="connsiteY2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0" h="10000">
                    <a:moveTo>
                      <a:pt x="10000" y="10000"/>
                    </a:moveTo>
                    <a:cubicBezTo>
                      <a:pt x="6665" y="6250"/>
                      <a:pt x="13333" y="5416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 sz="240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cxnSp>
          <p:nvCxnSpPr>
            <p:cNvPr id="123" name="Straight Connector 534">
              <a:extLst>
                <a:ext uri="{FF2B5EF4-FFF2-40B4-BE49-F238E27FC236}">
                  <a16:creationId xmlns:a16="http://schemas.microsoft.com/office/drawing/2014/main" id="{74F83FE5-9877-44E8-9D38-27C1078BE8F2}"/>
                </a:ext>
              </a:extLst>
            </p:cNvPr>
            <p:cNvCxnSpPr/>
            <p:nvPr/>
          </p:nvCxnSpPr>
          <p:spPr>
            <a:xfrm>
              <a:off x="5747307" y="2732694"/>
              <a:ext cx="568571" cy="7984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535">
              <a:extLst>
                <a:ext uri="{FF2B5EF4-FFF2-40B4-BE49-F238E27FC236}">
                  <a16:creationId xmlns:a16="http://schemas.microsoft.com/office/drawing/2014/main" id="{14F7A1CE-74C4-4FA8-9006-A56035A47266}"/>
                </a:ext>
              </a:extLst>
            </p:cNvPr>
            <p:cNvCxnSpPr/>
            <p:nvPr/>
          </p:nvCxnSpPr>
          <p:spPr>
            <a:xfrm flipV="1">
              <a:off x="5701654" y="2641964"/>
              <a:ext cx="2799" cy="105572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536">
              <a:extLst>
                <a:ext uri="{FF2B5EF4-FFF2-40B4-BE49-F238E27FC236}">
                  <a16:creationId xmlns:a16="http://schemas.microsoft.com/office/drawing/2014/main" id="{8EB180C8-DF6C-4611-9BA7-C3CF4E6D87AD}"/>
                </a:ext>
              </a:extLst>
            </p:cNvPr>
            <p:cNvGrpSpPr/>
            <p:nvPr/>
          </p:nvGrpSpPr>
          <p:grpSpPr>
            <a:xfrm>
              <a:off x="5746105" y="2325676"/>
              <a:ext cx="567065" cy="380302"/>
              <a:chOff x="3901578" y="3778100"/>
              <a:chExt cx="646283" cy="433430"/>
            </a:xfrm>
          </p:grpSpPr>
          <p:sp>
            <p:nvSpPr>
              <p:cNvPr id="146" name="Snip Diagonal Corner Rectangle 6">
                <a:extLst>
                  <a:ext uri="{FF2B5EF4-FFF2-40B4-BE49-F238E27FC236}">
                    <a16:creationId xmlns:a16="http://schemas.microsoft.com/office/drawing/2014/main" id="{2818B8F7-B858-45EB-9092-F86A9BD3B3AA}"/>
                  </a:ext>
                </a:extLst>
              </p:cNvPr>
              <p:cNvSpPr/>
              <p:nvPr/>
            </p:nvSpPr>
            <p:spPr>
              <a:xfrm flipH="1">
                <a:off x="4418367" y="3986825"/>
                <a:ext cx="129494" cy="112208"/>
              </a:xfrm>
              <a:custGeom>
                <a:avLst/>
                <a:gdLst>
                  <a:gd name="connsiteX0" fmla="*/ 0 w 1371600"/>
                  <a:gd name="connsiteY0" fmla="*/ 0 h 290525"/>
                  <a:gd name="connsiteX1" fmla="*/ 1246448 w 1371600"/>
                  <a:gd name="connsiteY1" fmla="*/ 0 h 290525"/>
                  <a:gd name="connsiteX2" fmla="*/ 1371600 w 1371600"/>
                  <a:gd name="connsiteY2" fmla="*/ 125152 h 290525"/>
                  <a:gd name="connsiteX3" fmla="*/ 1371600 w 1371600"/>
                  <a:gd name="connsiteY3" fmla="*/ 290525 h 290525"/>
                  <a:gd name="connsiteX4" fmla="*/ 1371600 w 1371600"/>
                  <a:gd name="connsiteY4" fmla="*/ 290525 h 290525"/>
                  <a:gd name="connsiteX5" fmla="*/ 125152 w 1371600"/>
                  <a:gd name="connsiteY5" fmla="*/ 290525 h 290525"/>
                  <a:gd name="connsiteX6" fmla="*/ 0 w 1371600"/>
                  <a:gd name="connsiteY6" fmla="*/ 165373 h 290525"/>
                  <a:gd name="connsiteX7" fmla="*/ 0 w 1371600"/>
                  <a:gd name="connsiteY7" fmla="*/ 0 h 290525"/>
                  <a:gd name="connsiteX0" fmla="*/ 0 w 1371600"/>
                  <a:gd name="connsiteY0" fmla="*/ 2905 h 293430"/>
                  <a:gd name="connsiteX1" fmla="*/ 947112 w 1371600"/>
                  <a:gd name="connsiteY1" fmla="*/ 0 h 293430"/>
                  <a:gd name="connsiteX2" fmla="*/ 1246448 w 1371600"/>
                  <a:gd name="connsiteY2" fmla="*/ 2905 h 293430"/>
                  <a:gd name="connsiteX3" fmla="*/ 1371600 w 1371600"/>
                  <a:gd name="connsiteY3" fmla="*/ 128057 h 293430"/>
                  <a:gd name="connsiteX4" fmla="*/ 1371600 w 1371600"/>
                  <a:gd name="connsiteY4" fmla="*/ 293430 h 293430"/>
                  <a:gd name="connsiteX5" fmla="*/ 1371600 w 1371600"/>
                  <a:gd name="connsiteY5" fmla="*/ 293430 h 293430"/>
                  <a:gd name="connsiteX6" fmla="*/ 125152 w 1371600"/>
                  <a:gd name="connsiteY6" fmla="*/ 293430 h 293430"/>
                  <a:gd name="connsiteX7" fmla="*/ 0 w 1371600"/>
                  <a:gd name="connsiteY7" fmla="*/ 168278 h 293430"/>
                  <a:gd name="connsiteX8" fmla="*/ 0 w 1371600"/>
                  <a:gd name="connsiteY8" fmla="*/ 2905 h 293430"/>
                  <a:gd name="connsiteX0" fmla="*/ 0 w 1371600"/>
                  <a:gd name="connsiteY0" fmla="*/ 8252 h 298777"/>
                  <a:gd name="connsiteX1" fmla="*/ 808081 w 1371600"/>
                  <a:gd name="connsiteY1" fmla="*/ 0 h 298777"/>
                  <a:gd name="connsiteX2" fmla="*/ 947112 w 1371600"/>
                  <a:gd name="connsiteY2" fmla="*/ 5347 h 298777"/>
                  <a:gd name="connsiteX3" fmla="*/ 1246448 w 1371600"/>
                  <a:gd name="connsiteY3" fmla="*/ 8252 h 298777"/>
                  <a:gd name="connsiteX4" fmla="*/ 1371600 w 1371600"/>
                  <a:gd name="connsiteY4" fmla="*/ 133404 h 298777"/>
                  <a:gd name="connsiteX5" fmla="*/ 1371600 w 1371600"/>
                  <a:gd name="connsiteY5" fmla="*/ 298777 h 298777"/>
                  <a:gd name="connsiteX6" fmla="*/ 1371600 w 1371600"/>
                  <a:gd name="connsiteY6" fmla="*/ 298777 h 298777"/>
                  <a:gd name="connsiteX7" fmla="*/ 125152 w 1371600"/>
                  <a:gd name="connsiteY7" fmla="*/ 298777 h 298777"/>
                  <a:gd name="connsiteX8" fmla="*/ 0 w 1371600"/>
                  <a:gd name="connsiteY8" fmla="*/ 173625 h 298777"/>
                  <a:gd name="connsiteX9" fmla="*/ 0 w 1371600"/>
                  <a:gd name="connsiteY9" fmla="*/ 8252 h 298777"/>
                  <a:gd name="connsiteX0" fmla="*/ 0 w 1371600"/>
                  <a:gd name="connsiteY0" fmla="*/ 2905 h 293430"/>
                  <a:gd name="connsiteX1" fmla="*/ 813428 w 1371600"/>
                  <a:gd name="connsiteY1" fmla="*/ 117643 h 293430"/>
                  <a:gd name="connsiteX2" fmla="*/ 947112 w 1371600"/>
                  <a:gd name="connsiteY2" fmla="*/ 0 h 293430"/>
                  <a:gd name="connsiteX3" fmla="*/ 1246448 w 1371600"/>
                  <a:gd name="connsiteY3" fmla="*/ 2905 h 293430"/>
                  <a:gd name="connsiteX4" fmla="*/ 1371600 w 1371600"/>
                  <a:gd name="connsiteY4" fmla="*/ 128057 h 293430"/>
                  <a:gd name="connsiteX5" fmla="*/ 1371600 w 1371600"/>
                  <a:gd name="connsiteY5" fmla="*/ 293430 h 293430"/>
                  <a:gd name="connsiteX6" fmla="*/ 1371600 w 1371600"/>
                  <a:gd name="connsiteY6" fmla="*/ 293430 h 293430"/>
                  <a:gd name="connsiteX7" fmla="*/ 125152 w 1371600"/>
                  <a:gd name="connsiteY7" fmla="*/ 293430 h 293430"/>
                  <a:gd name="connsiteX8" fmla="*/ 0 w 1371600"/>
                  <a:gd name="connsiteY8" fmla="*/ 168278 h 293430"/>
                  <a:gd name="connsiteX9" fmla="*/ 0 w 1371600"/>
                  <a:gd name="connsiteY9" fmla="*/ 2905 h 293430"/>
                  <a:gd name="connsiteX0" fmla="*/ 0 w 1371600"/>
                  <a:gd name="connsiteY0" fmla="*/ 2905 h 293430"/>
                  <a:gd name="connsiteX1" fmla="*/ 332165 w 1371600"/>
                  <a:gd name="connsiteY1" fmla="*/ 37432 h 293430"/>
                  <a:gd name="connsiteX2" fmla="*/ 813428 w 1371600"/>
                  <a:gd name="connsiteY2" fmla="*/ 117643 h 293430"/>
                  <a:gd name="connsiteX3" fmla="*/ 947112 w 1371600"/>
                  <a:gd name="connsiteY3" fmla="*/ 0 h 293430"/>
                  <a:gd name="connsiteX4" fmla="*/ 1246448 w 1371600"/>
                  <a:gd name="connsiteY4" fmla="*/ 2905 h 293430"/>
                  <a:gd name="connsiteX5" fmla="*/ 1371600 w 1371600"/>
                  <a:gd name="connsiteY5" fmla="*/ 128057 h 293430"/>
                  <a:gd name="connsiteX6" fmla="*/ 1371600 w 1371600"/>
                  <a:gd name="connsiteY6" fmla="*/ 293430 h 293430"/>
                  <a:gd name="connsiteX7" fmla="*/ 1371600 w 1371600"/>
                  <a:gd name="connsiteY7" fmla="*/ 293430 h 293430"/>
                  <a:gd name="connsiteX8" fmla="*/ 125152 w 1371600"/>
                  <a:gd name="connsiteY8" fmla="*/ 293430 h 293430"/>
                  <a:gd name="connsiteX9" fmla="*/ 0 w 1371600"/>
                  <a:gd name="connsiteY9" fmla="*/ 168278 h 293430"/>
                  <a:gd name="connsiteX10" fmla="*/ 0 w 1371600"/>
                  <a:gd name="connsiteY10" fmla="*/ 2905 h 293430"/>
                  <a:gd name="connsiteX0" fmla="*/ 0 w 1371600"/>
                  <a:gd name="connsiteY0" fmla="*/ 2905 h 293430"/>
                  <a:gd name="connsiteX1" fmla="*/ 337512 w 1371600"/>
                  <a:gd name="connsiteY1" fmla="*/ 1 h 293430"/>
                  <a:gd name="connsiteX2" fmla="*/ 813428 w 1371600"/>
                  <a:gd name="connsiteY2" fmla="*/ 117643 h 293430"/>
                  <a:gd name="connsiteX3" fmla="*/ 947112 w 1371600"/>
                  <a:gd name="connsiteY3" fmla="*/ 0 h 293430"/>
                  <a:gd name="connsiteX4" fmla="*/ 1246448 w 1371600"/>
                  <a:gd name="connsiteY4" fmla="*/ 2905 h 293430"/>
                  <a:gd name="connsiteX5" fmla="*/ 1371600 w 1371600"/>
                  <a:gd name="connsiteY5" fmla="*/ 128057 h 293430"/>
                  <a:gd name="connsiteX6" fmla="*/ 1371600 w 1371600"/>
                  <a:gd name="connsiteY6" fmla="*/ 293430 h 293430"/>
                  <a:gd name="connsiteX7" fmla="*/ 1371600 w 1371600"/>
                  <a:gd name="connsiteY7" fmla="*/ 293430 h 293430"/>
                  <a:gd name="connsiteX8" fmla="*/ 125152 w 1371600"/>
                  <a:gd name="connsiteY8" fmla="*/ 293430 h 293430"/>
                  <a:gd name="connsiteX9" fmla="*/ 0 w 1371600"/>
                  <a:gd name="connsiteY9" fmla="*/ 168278 h 293430"/>
                  <a:gd name="connsiteX10" fmla="*/ 0 w 1371600"/>
                  <a:gd name="connsiteY10" fmla="*/ 2905 h 293430"/>
                  <a:gd name="connsiteX0" fmla="*/ 0 w 1371600"/>
                  <a:gd name="connsiteY0" fmla="*/ 2905 h 293430"/>
                  <a:gd name="connsiteX1" fmla="*/ 337512 w 1371600"/>
                  <a:gd name="connsiteY1" fmla="*/ 1 h 293430"/>
                  <a:gd name="connsiteX2" fmla="*/ 510614 w 1371600"/>
                  <a:gd name="connsiteY2" fmla="*/ 45377 h 293430"/>
                  <a:gd name="connsiteX3" fmla="*/ 813428 w 1371600"/>
                  <a:gd name="connsiteY3" fmla="*/ 117643 h 293430"/>
                  <a:gd name="connsiteX4" fmla="*/ 947112 w 1371600"/>
                  <a:gd name="connsiteY4" fmla="*/ 0 h 293430"/>
                  <a:gd name="connsiteX5" fmla="*/ 1246448 w 1371600"/>
                  <a:gd name="connsiteY5" fmla="*/ 2905 h 293430"/>
                  <a:gd name="connsiteX6" fmla="*/ 1371600 w 1371600"/>
                  <a:gd name="connsiteY6" fmla="*/ 128057 h 293430"/>
                  <a:gd name="connsiteX7" fmla="*/ 1371600 w 1371600"/>
                  <a:gd name="connsiteY7" fmla="*/ 293430 h 293430"/>
                  <a:gd name="connsiteX8" fmla="*/ 1371600 w 1371600"/>
                  <a:gd name="connsiteY8" fmla="*/ 293430 h 293430"/>
                  <a:gd name="connsiteX9" fmla="*/ 125152 w 1371600"/>
                  <a:gd name="connsiteY9" fmla="*/ 293430 h 293430"/>
                  <a:gd name="connsiteX10" fmla="*/ 0 w 1371600"/>
                  <a:gd name="connsiteY10" fmla="*/ 168278 h 293430"/>
                  <a:gd name="connsiteX11" fmla="*/ 0 w 1371600"/>
                  <a:gd name="connsiteY11" fmla="*/ 2905 h 293430"/>
                  <a:gd name="connsiteX0" fmla="*/ 0 w 1371600"/>
                  <a:gd name="connsiteY0" fmla="*/ 2905 h 293430"/>
                  <a:gd name="connsiteX1" fmla="*/ 337512 w 1371600"/>
                  <a:gd name="connsiteY1" fmla="*/ 1 h 293430"/>
                  <a:gd name="connsiteX2" fmla="*/ 510614 w 1371600"/>
                  <a:gd name="connsiteY2" fmla="*/ 45377 h 293430"/>
                  <a:gd name="connsiteX3" fmla="*/ 661563 w 1371600"/>
                  <a:gd name="connsiteY3" fmla="*/ 83114 h 293430"/>
                  <a:gd name="connsiteX4" fmla="*/ 813428 w 1371600"/>
                  <a:gd name="connsiteY4" fmla="*/ 117643 h 293430"/>
                  <a:gd name="connsiteX5" fmla="*/ 947112 w 1371600"/>
                  <a:gd name="connsiteY5" fmla="*/ 0 h 293430"/>
                  <a:gd name="connsiteX6" fmla="*/ 1246448 w 1371600"/>
                  <a:gd name="connsiteY6" fmla="*/ 2905 h 293430"/>
                  <a:gd name="connsiteX7" fmla="*/ 1371600 w 1371600"/>
                  <a:gd name="connsiteY7" fmla="*/ 128057 h 293430"/>
                  <a:gd name="connsiteX8" fmla="*/ 1371600 w 1371600"/>
                  <a:gd name="connsiteY8" fmla="*/ 293430 h 293430"/>
                  <a:gd name="connsiteX9" fmla="*/ 1371600 w 1371600"/>
                  <a:gd name="connsiteY9" fmla="*/ 293430 h 293430"/>
                  <a:gd name="connsiteX10" fmla="*/ 125152 w 1371600"/>
                  <a:gd name="connsiteY10" fmla="*/ 293430 h 293430"/>
                  <a:gd name="connsiteX11" fmla="*/ 0 w 1371600"/>
                  <a:gd name="connsiteY11" fmla="*/ 168278 h 293430"/>
                  <a:gd name="connsiteX12" fmla="*/ 0 w 1371600"/>
                  <a:gd name="connsiteY12" fmla="*/ 2905 h 293430"/>
                  <a:gd name="connsiteX0" fmla="*/ 0 w 1371600"/>
                  <a:gd name="connsiteY0" fmla="*/ 2905 h 293430"/>
                  <a:gd name="connsiteX1" fmla="*/ 337512 w 1371600"/>
                  <a:gd name="connsiteY1" fmla="*/ 1 h 293430"/>
                  <a:gd name="connsiteX2" fmla="*/ 510614 w 1371600"/>
                  <a:gd name="connsiteY2" fmla="*/ 45377 h 293430"/>
                  <a:gd name="connsiteX3" fmla="*/ 516421 w 1371600"/>
                  <a:gd name="connsiteY3" fmla="*/ 117948 h 293430"/>
                  <a:gd name="connsiteX4" fmla="*/ 813428 w 1371600"/>
                  <a:gd name="connsiteY4" fmla="*/ 117643 h 293430"/>
                  <a:gd name="connsiteX5" fmla="*/ 947112 w 1371600"/>
                  <a:gd name="connsiteY5" fmla="*/ 0 h 293430"/>
                  <a:gd name="connsiteX6" fmla="*/ 1246448 w 1371600"/>
                  <a:gd name="connsiteY6" fmla="*/ 2905 h 293430"/>
                  <a:gd name="connsiteX7" fmla="*/ 1371600 w 1371600"/>
                  <a:gd name="connsiteY7" fmla="*/ 128057 h 293430"/>
                  <a:gd name="connsiteX8" fmla="*/ 1371600 w 1371600"/>
                  <a:gd name="connsiteY8" fmla="*/ 293430 h 293430"/>
                  <a:gd name="connsiteX9" fmla="*/ 1371600 w 1371600"/>
                  <a:gd name="connsiteY9" fmla="*/ 293430 h 293430"/>
                  <a:gd name="connsiteX10" fmla="*/ 125152 w 1371600"/>
                  <a:gd name="connsiteY10" fmla="*/ 293430 h 293430"/>
                  <a:gd name="connsiteX11" fmla="*/ 0 w 1371600"/>
                  <a:gd name="connsiteY11" fmla="*/ 168278 h 293430"/>
                  <a:gd name="connsiteX12" fmla="*/ 0 w 1371600"/>
                  <a:gd name="connsiteY12" fmla="*/ 2905 h 293430"/>
                  <a:gd name="connsiteX0" fmla="*/ 0 w 1371600"/>
                  <a:gd name="connsiteY0" fmla="*/ 2905 h 293430"/>
                  <a:gd name="connsiteX1" fmla="*/ 337512 w 1371600"/>
                  <a:gd name="connsiteY1" fmla="*/ 1 h 293430"/>
                  <a:gd name="connsiteX2" fmla="*/ 510614 w 1371600"/>
                  <a:gd name="connsiteY2" fmla="*/ 45377 h 293430"/>
                  <a:gd name="connsiteX3" fmla="*/ 813428 w 1371600"/>
                  <a:gd name="connsiteY3" fmla="*/ 117643 h 293430"/>
                  <a:gd name="connsiteX4" fmla="*/ 947112 w 1371600"/>
                  <a:gd name="connsiteY4" fmla="*/ 0 h 293430"/>
                  <a:gd name="connsiteX5" fmla="*/ 1246448 w 1371600"/>
                  <a:gd name="connsiteY5" fmla="*/ 2905 h 293430"/>
                  <a:gd name="connsiteX6" fmla="*/ 1371600 w 1371600"/>
                  <a:gd name="connsiteY6" fmla="*/ 128057 h 293430"/>
                  <a:gd name="connsiteX7" fmla="*/ 1371600 w 1371600"/>
                  <a:gd name="connsiteY7" fmla="*/ 293430 h 293430"/>
                  <a:gd name="connsiteX8" fmla="*/ 1371600 w 1371600"/>
                  <a:gd name="connsiteY8" fmla="*/ 293430 h 293430"/>
                  <a:gd name="connsiteX9" fmla="*/ 125152 w 1371600"/>
                  <a:gd name="connsiteY9" fmla="*/ 293430 h 293430"/>
                  <a:gd name="connsiteX10" fmla="*/ 0 w 1371600"/>
                  <a:gd name="connsiteY10" fmla="*/ 168278 h 293430"/>
                  <a:gd name="connsiteX11" fmla="*/ 0 w 1371600"/>
                  <a:gd name="connsiteY11" fmla="*/ 2905 h 293430"/>
                  <a:gd name="connsiteX0" fmla="*/ 0 w 1371600"/>
                  <a:gd name="connsiteY0" fmla="*/ 2905 h 293430"/>
                  <a:gd name="connsiteX1" fmla="*/ 392666 w 1371600"/>
                  <a:gd name="connsiteY1" fmla="*/ 1 h 293430"/>
                  <a:gd name="connsiteX2" fmla="*/ 510614 w 1371600"/>
                  <a:gd name="connsiteY2" fmla="*/ 45377 h 293430"/>
                  <a:gd name="connsiteX3" fmla="*/ 813428 w 1371600"/>
                  <a:gd name="connsiteY3" fmla="*/ 117643 h 293430"/>
                  <a:gd name="connsiteX4" fmla="*/ 947112 w 1371600"/>
                  <a:gd name="connsiteY4" fmla="*/ 0 h 293430"/>
                  <a:gd name="connsiteX5" fmla="*/ 1246448 w 1371600"/>
                  <a:gd name="connsiteY5" fmla="*/ 2905 h 293430"/>
                  <a:gd name="connsiteX6" fmla="*/ 1371600 w 1371600"/>
                  <a:gd name="connsiteY6" fmla="*/ 128057 h 293430"/>
                  <a:gd name="connsiteX7" fmla="*/ 1371600 w 1371600"/>
                  <a:gd name="connsiteY7" fmla="*/ 293430 h 293430"/>
                  <a:gd name="connsiteX8" fmla="*/ 1371600 w 1371600"/>
                  <a:gd name="connsiteY8" fmla="*/ 293430 h 293430"/>
                  <a:gd name="connsiteX9" fmla="*/ 125152 w 1371600"/>
                  <a:gd name="connsiteY9" fmla="*/ 293430 h 293430"/>
                  <a:gd name="connsiteX10" fmla="*/ 0 w 1371600"/>
                  <a:gd name="connsiteY10" fmla="*/ 168278 h 293430"/>
                  <a:gd name="connsiteX11" fmla="*/ 0 w 1371600"/>
                  <a:gd name="connsiteY11" fmla="*/ 2905 h 293430"/>
                  <a:gd name="connsiteX0" fmla="*/ 0 w 1371600"/>
                  <a:gd name="connsiteY0" fmla="*/ 2905 h 293430"/>
                  <a:gd name="connsiteX1" fmla="*/ 407180 w 1371600"/>
                  <a:gd name="connsiteY1" fmla="*/ 5806 h 293430"/>
                  <a:gd name="connsiteX2" fmla="*/ 510614 w 1371600"/>
                  <a:gd name="connsiteY2" fmla="*/ 45377 h 293430"/>
                  <a:gd name="connsiteX3" fmla="*/ 813428 w 1371600"/>
                  <a:gd name="connsiteY3" fmla="*/ 117643 h 293430"/>
                  <a:gd name="connsiteX4" fmla="*/ 947112 w 1371600"/>
                  <a:gd name="connsiteY4" fmla="*/ 0 h 293430"/>
                  <a:gd name="connsiteX5" fmla="*/ 1246448 w 1371600"/>
                  <a:gd name="connsiteY5" fmla="*/ 2905 h 293430"/>
                  <a:gd name="connsiteX6" fmla="*/ 1371600 w 1371600"/>
                  <a:gd name="connsiteY6" fmla="*/ 128057 h 293430"/>
                  <a:gd name="connsiteX7" fmla="*/ 1371600 w 1371600"/>
                  <a:gd name="connsiteY7" fmla="*/ 293430 h 293430"/>
                  <a:gd name="connsiteX8" fmla="*/ 1371600 w 1371600"/>
                  <a:gd name="connsiteY8" fmla="*/ 293430 h 293430"/>
                  <a:gd name="connsiteX9" fmla="*/ 125152 w 1371600"/>
                  <a:gd name="connsiteY9" fmla="*/ 293430 h 293430"/>
                  <a:gd name="connsiteX10" fmla="*/ 0 w 1371600"/>
                  <a:gd name="connsiteY10" fmla="*/ 168278 h 293430"/>
                  <a:gd name="connsiteX11" fmla="*/ 0 w 1371600"/>
                  <a:gd name="connsiteY11" fmla="*/ 2905 h 293430"/>
                  <a:gd name="connsiteX0" fmla="*/ 0 w 1371600"/>
                  <a:gd name="connsiteY0" fmla="*/ 2905 h 293430"/>
                  <a:gd name="connsiteX1" fmla="*/ 407180 w 1371600"/>
                  <a:gd name="connsiteY1" fmla="*/ 5806 h 293430"/>
                  <a:gd name="connsiteX2" fmla="*/ 510614 w 1371600"/>
                  <a:gd name="connsiteY2" fmla="*/ 45377 h 293430"/>
                  <a:gd name="connsiteX3" fmla="*/ 813428 w 1371600"/>
                  <a:gd name="connsiteY3" fmla="*/ 117643 h 293430"/>
                  <a:gd name="connsiteX4" fmla="*/ 799931 w 1371600"/>
                  <a:gd name="connsiteY4" fmla="*/ 0 h 293430"/>
                  <a:gd name="connsiteX5" fmla="*/ 1246448 w 1371600"/>
                  <a:gd name="connsiteY5" fmla="*/ 2905 h 293430"/>
                  <a:gd name="connsiteX6" fmla="*/ 1371600 w 1371600"/>
                  <a:gd name="connsiteY6" fmla="*/ 128057 h 293430"/>
                  <a:gd name="connsiteX7" fmla="*/ 1371600 w 1371600"/>
                  <a:gd name="connsiteY7" fmla="*/ 293430 h 293430"/>
                  <a:gd name="connsiteX8" fmla="*/ 1371600 w 1371600"/>
                  <a:gd name="connsiteY8" fmla="*/ 293430 h 293430"/>
                  <a:gd name="connsiteX9" fmla="*/ 125152 w 1371600"/>
                  <a:gd name="connsiteY9" fmla="*/ 293430 h 293430"/>
                  <a:gd name="connsiteX10" fmla="*/ 0 w 1371600"/>
                  <a:gd name="connsiteY10" fmla="*/ 168278 h 293430"/>
                  <a:gd name="connsiteX11" fmla="*/ 0 w 1371600"/>
                  <a:gd name="connsiteY11" fmla="*/ 2905 h 293430"/>
                  <a:gd name="connsiteX0" fmla="*/ 0 w 1371600"/>
                  <a:gd name="connsiteY0" fmla="*/ 0 h 290525"/>
                  <a:gd name="connsiteX1" fmla="*/ 407180 w 1371600"/>
                  <a:gd name="connsiteY1" fmla="*/ 2901 h 290525"/>
                  <a:gd name="connsiteX2" fmla="*/ 510614 w 1371600"/>
                  <a:gd name="connsiteY2" fmla="*/ 42472 h 290525"/>
                  <a:gd name="connsiteX3" fmla="*/ 813428 w 1371600"/>
                  <a:gd name="connsiteY3" fmla="*/ 114738 h 290525"/>
                  <a:gd name="connsiteX4" fmla="*/ 809326 w 1371600"/>
                  <a:gd name="connsiteY4" fmla="*/ 3358 h 290525"/>
                  <a:gd name="connsiteX5" fmla="*/ 1246448 w 1371600"/>
                  <a:gd name="connsiteY5" fmla="*/ 0 h 290525"/>
                  <a:gd name="connsiteX6" fmla="*/ 1371600 w 1371600"/>
                  <a:gd name="connsiteY6" fmla="*/ 125152 h 290525"/>
                  <a:gd name="connsiteX7" fmla="*/ 1371600 w 1371600"/>
                  <a:gd name="connsiteY7" fmla="*/ 290525 h 290525"/>
                  <a:gd name="connsiteX8" fmla="*/ 1371600 w 1371600"/>
                  <a:gd name="connsiteY8" fmla="*/ 290525 h 290525"/>
                  <a:gd name="connsiteX9" fmla="*/ 125152 w 1371600"/>
                  <a:gd name="connsiteY9" fmla="*/ 290525 h 290525"/>
                  <a:gd name="connsiteX10" fmla="*/ 0 w 1371600"/>
                  <a:gd name="connsiteY10" fmla="*/ 165373 h 290525"/>
                  <a:gd name="connsiteX11" fmla="*/ 0 w 1371600"/>
                  <a:gd name="connsiteY11" fmla="*/ 0 h 290525"/>
                  <a:gd name="connsiteX0" fmla="*/ 0 w 1371600"/>
                  <a:gd name="connsiteY0" fmla="*/ 0 h 290525"/>
                  <a:gd name="connsiteX1" fmla="*/ 407180 w 1371600"/>
                  <a:gd name="connsiteY1" fmla="*/ 2901 h 290525"/>
                  <a:gd name="connsiteX2" fmla="*/ 510614 w 1371600"/>
                  <a:gd name="connsiteY2" fmla="*/ 42472 h 290525"/>
                  <a:gd name="connsiteX3" fmla="*/ 809326 w 1371600"/>
                  <a:gd name="connsiteY3" fmla="*/ 3358 h 290525"/>
                  <a:gd name="connsiteX4" fmla="*/ 1246448 w 1371600"/>
                  <a:gd name="connsiteY4" fmla="*/ 0 h 290525"/>
                  <a:gd name="connsiteX5" fmla="*/ 1371600 w 1371600"/>
                  <a:gd name="connsiteY5" fmla="*/ 125152 h 290525"/>
                  <a:gd name="connsiteX6" fmla="*/ 1371600 w 1371600"/>
                  <a:gd name="connsiteY6" fmla="*/ 290525 h 290525"/>
                  <a:gd name="connsiteX7" fmla="*/ 1371600 w 1371600"/>
                  <a:gd name="connsiteY7" fmla="*/ 290525 h 290525"/>
                  <a:gd name="connsiteX8" fmla="*/ 125152 w 1371600"/>
                  <a:gd name="connsiteY8" fmla="*/ 290525 h 290525"/>
                  <a:gd name="connsiteX9" fmla="*/ 0 w 1371600"/>
                  <a:gd name="connsiteY9" fmla="*/ 165373 h 290525"/>
                  <a:gd name="connsiteX10" fmla="*/ 0 w 1371600"/>
                  <a:gd name="connsiteY10" fmla="*/ 0 h 290525"/>
                  <a:gd name="connsiteX0" fmla="*/ 0 w 1371600"/>
                  <a:gd name="connsiteY0" fmla="*/ 2905 h 293430"/>
                  <a:gd name="connsiteX1" fmla="*/ 407180 w 1371600"/>
                  <a:gd name="connsiteY1" fmla="*/ 5806 h 293430"/>
                  <a:gd name="connsiteX2" fmla="*/ 510614 w 1371600"/>
                  <a:gd name="connsiteY2" fmla="*/ 45377 h 293430"/>
                  <a:gd name="connsiteX3" fmla="*/ 812457 w 1371600"/>
                  <a:gd name="connsiteY3" fmla="*/ 0 h 293430"/>
                  <a:gd name="connsiteX4" fmla="*/ 1246448 w 1371600"/>
                  <a:gd name="connsiteY4" fmla="*/ 2905 h 293430"/>
                  <a:gd name="connsiteX5" fmla="*/ 1371600 w 1371600"/>
                  <a:gd name="connsiteY5" fmla="*/ 128057 h 293430"/>
                  <a:gd name="connsiteX6" fmla="*/ 1371600 w 1371600"/>
                  <a:gd name="connsiteY6" fmla="*/ 293430 h 293430"/>
                  <a:gd name="connsiteX7" fmla="*/ 1371600 w 1371600"/>
                  <a:gd name="connsiteY7" fmla="*/ 293430 h 293430"/>
                  <a:gd name="connsiteX8" fmla="*/ 125152 w 1371600"/>
                  <a:gd name="connsiteY8" fmla="*/ 293430 h 293430"/>
                  <a:gd name="connsiteX9" fmla="*/ 0 w 1371600"/>
                  <a:gd name="connsiteY9" fmla="*/ 168278 h 293430"/>
                  <a:gd name="connsiteX10" fmla="*/ 0 w 1371600"/>
                  <a:gd name="connsiteY10" fmla="*/ 2905 h 293430"/>
                  <a:gd name="connsiteX0" fmla="*/ 0 w 1371600"/>
                  <a:gd name="connsiteY0" fmla="*/ 3132 h 293657"/>
                  <a:gd name="connsiteX1" fmla="*/ 407180 w 1371600"/>
                  <a:gd name="connsiteY1" fmla="*/ 6033 h 293657"/>
                  <a:gd name="connsiteX2" fmla="*/ 510614 w 1371600"/>
                  <a:gd name="connsiteY2" fmla="*/ 45604 h 293657"/>
                  <a:gd name="connsiteX3" fmla="*/ 812457 w 1371600"/>
                  <a:gd name="connsiteY3" fmla="*/ 227 h 293657"/>
                  <a:gd name="connsiteX4" fmla="*/ 1177555 w 1371600"/>
                  <a:gd name="connsiteY4" fmla="*/ 0 h 293657"/>
                  <a:gd name="connsiteX5" fmla="*/ 1371600 w 1371600"/>
                  <a:gd name="connsiteY5" fmla="*/ 128284 h 293657"/>
                  <a:gd name="connsiteX6" fmla="*/ 1371600 w 1371600"/>
                  <a:gd name="connsiteY6" fmla="*/ 293657 h 293657"/>
                  <a:gd name="connsiteX7" fmla="*/ 1371600 w 1371600"/>
                  <a:gd name="connsiteY7" fmla="*/ 293657 h 293657"/>
                  <a:gd name="connsiteX8" fmla="*/ 125152 w 1371600"/>
                  <a:gd name="connsiteY8" fmla="*/ 293657 h 293657"/>
                  <a:gd name="connsiteX9" fmla="*/ 0 w 1371600"/>
                  <a:gd name="connsiteY9" fmla="*/ 168505 h 293657"/>
                  <a:gd name="connsiteX10" fmla="*/ 0 w 1371600"/>
                  <a:gd name="connsiteY10" fmla="*/ 3132 h 293657"/>
                  <a:gd name="connsiteX0" fmla="*/ 0 w 1371600"/>
                  <a:gd name="connsiteY0" fmla="*/ 147777 h 438302"/>
                  <a:gd name="connsiteX1" fmla="*/ 407180 w 1371600"/>
                  <a:gd name="connsiteY1" fmla="*/ 0 h 438302"/>
                  <a:gd name="connsiteX2" fmla="*/ 510614 w 1371600"/>
                  <a:gd name="connsiteY2" fmla="*/ 190249 h 438302"/>
                  <a:gd name="connsiteX3" fmla="*/ 812457 w 1371600"/>
                  <a:gd name="connsiteY3" fmla="*/ 144872 h 438302"/>
                  <a:gd name="connsiteX4" fmla="*/ 1177555 w 1371600"/>
                  <a:gd name="connsiteY4" fmla="*/ 144645 h 438302"/>
                  <a:gd name="connsiteX5" fmla="*/ 1371600 w 1371600"/>
                  <a:gd name="connsiteY5" fmla="*/ 272929 h 438302"/>
                  <a:gd name="connsiteX6" fmla="*/ 1371600 w 1371600"/>
                  <a:gd name="connsiteY6" fmla="*/ 438302 h 438302"/>
                  <a:gd name="connsiteX7" fmla="*/ 1371600 w 1371600"/>
                  <a:gd name="connsiteY7" fmla="*/ 438302 h 438302"/>
                  <a:gd name="connsiteX8" fmla="*/ 125152 w 1371600"/>
                  <a:gd name="connsiteY8" fmla="*/ 438302 h 438302"/>
                  <a:gd name="connsiteX9" fmla="*/ 0 w 1371600"/>
                  <a:gd name="connsiteY9" fmla="*/ 313150 h 438302"/>
                  <a:gd name="connsiteX10" fmla="*/ 0 w 1371600"/>
                  <a:gd name="connsiteY10" fmla="*/ 147777 h 438302"/>
                  <a:gd name="connsiteX0" fmla="*/ 4713 w 1371600"/>
                  <a:gd name="connsiteY0" fmla="*/ 2295 h 438302"/>
                  <a:gd name="connsiteX1" fmla="*/ 407180 w 1371600"/>
                  <a:gd name="connsiteY1" fmla="*/ 0 h 438302"/>
                  <a:gd name="connsiteX2" fmla="*/ 510614 w 1371600"/>
                  <a:gd name="connsiteY2" fmla="*/ 190249 h 438302"/>
                  <a:gd name="connsiteX3" fmla="*/ 812457 w 1371600"/>
                  <a:gd name="connsiteY3" fmla="*/ 144872 h 438302"/>
                  <a:gd name="connsiteX4" fmla="*/ 1177555 w 1371600"/>
                  <a:gd name="connsiteY4" fmla="*/ 144645 h 438302"/>
                  <a:gd name="connsiteX5" fmla="*/ 1371600 w 1371600"/>
                  <a:gd name="connsiteY5" fmla="*/ 272929 h 438302"/>
                  <a:gd name="connsiteX6" fmla="*/ 1371600 w 1371600"/>
                  <a:gd name="connsiteY6" fmla="*/ 438302 h 438302"/>
                  <a:gd name="connsiteX7" fmla="*/ 1371600 w 1371600"/>
                  <a:gd name="connsiteY7" fmla="*/ 438302 h 438302"/>
                  <a:gd name="connsiteX8" fmla="*/ 125152 w 1371600"/>
                  <a:gd name="connsiteY8" fmla="*/ 438302 h 438302"/>
                  <a:gd name="connsiteX9" fmla="*/ 0 w 1371600"/>
                  <a:gd name="connsiteY9" fmla="*/ 313150 h 438302"/>
                  <a:gd name="connsiteX10" fmla="*/ 4713 w 1371600"/>
                  <a:gd name="connsiteY10" fmla="*/ 2295 h 438302"/>
                  <a:gd name="connsiteX0" fmla="*/ 9426 w 1371600"/>
                  <a:gd name="connsiteY0" fmla="*/ 95820 h 438302"/>
                  <a:gd name="connsiteX1" fmla="*/ 407180 w 1371600"/>
                  <a:gd name="connsiteY1" fmla="*/ 0 h 438302"/>
                  <a:gd name="connsiteX2" fmla="*/ 510614 w 1371600"/>
                  <a:gd name="connsiteY2" fmla="*/ 190249 h 438302"/>
                  <a:gd name="connsiteX3" fmla="*/ 812457 w 1371600"/>
                  <a:gd name="connsiteY3" fmla="*/ 144872 h 438302"/>
                  <a:gd name="connsiteX4" fmla="*/ 1177555 w 1371600"/>
                  <a:gd name="connsiteY4" fmla="*/ 144645 h 438302"/>
                  <a:gd name="connsiteX5" fmla="*/ 1371600 w 1371600"/>
                  <a:gd name="connsiteY5" fmla="*/ 272929 h 438302"/>
                  <a:gd name="connsiteX6" fmla="*/ 1371600 w 1371600"/>
                  <a:gd name="connsiteY6" fmla="*/ 438302 h 438302"/>
                  <a:gd name="connsiteX7" fmla="*/ 1371600 w 1371600"/>
                  <a:gd name="connsiteY7" fmla="*/ 438302 h 438302"/>
                  <a:gd name="connsiteX8" fmla="*/ 125152 w 1371600"/>
                  <a:gd name="connsiteY8" fmla="*/ 438302 h 438302"/>
                  <a:gd name="connsiteX9" fmla="*/ 0 w 1371600"/>
                  <a:gd name="connsiteY9" fmla="*/ 313150 h 438302"/>
                  <a:gd name="connsiteX10" fmla="*/ 9426 w 1371600"/>
                  <a:gd name="connsiteY10" fmla="*/ 95820 h 438302"/>
                  <a:gd name="connsiteX0" fmla="*/ 9426 w 1371600"/>
                  <a:gd name="connsiteY0" fmla="*/ 95820 h 438302"/>
                  <a:gd name="connsiteX1" fmla="*/ 407180 w 1371600"/>
                  <a:gd name="connsiteY1" fmla="*/ 0 h 438302"/>
                  <a:gd name="connsiteX2" fmla="*/ 510614 w 1371600"/>
                  <a:gd name="connsiteY2" fmla="*/ 190249 h 438302"/>
                  <a:gd name="connsiteX3" fmla="*/ 812457 w 1371600"/>
                  <a:gd name="connsiteY3" fmla="*/ 144872 h 438302"/>
                  <a:gd name="connsiteX4" fmla="*/ 1011091 w 1371600"/>
                  <a:gd name="connsiteY4" fmla="*/ 143619 h 438302"/>
                  <a:gd name="connsiteX5" fmla="*/ 1177555 w 1371600"/>
                  <a:gd name="connsiteY5" fmla="*/ 144645 h 438302"/>
                  <a:gd name="connsiteX6" fmla="*/ 1371600 w 1371600"/>
                  <a:gd name="connsiteY6" fmla="*/ 272929 h 438302"/>
                  <a:gd name="connsiteX7" fmla="*/ 1371600 w 1371600"/>
                  <a:gd name="connsiteY7" fmla="*/ 438302 h 438302"/>
                  <a:gd name="connsiteX8" fmla="*/ 1371600 w 1371600"/>
                  <a:gd name="connsiteY8" fmla="*/ 438302 h 438302"/>
                  <a:gd name="connsiteX9" fmla="*/ 125152 w 1371600"/>
                  <a:gd name="connsiteY9" fmla="*/ 438302 h 438302"/>
                  <a:gd name="connsiteX10" fmla="*/ 0 w 1371600"/>
                  <a:gd name="connsiteY10" fmla="*/ 313150 h 438302"/>
                  <a:gd name="connsiteX11" fmla="*/ 9426 w 1371600"/>
                  <a:gd name="connsiteY11" fmla="*/ 95820 h 438302"/>
                  <a:gd name="connsiteX0" fmla="*/ 9426 w 1371600"/>
                  <a:gd name="connsiteY0" fmla="*/ 95820 h 438302"/>
                  <a:gd name="connsiteX1" fmla="*/ 407180 w 1371600"/>
                  <a:gd name="connsiteY1" fmla="*/ 0 h 438302"/>
                  <a:gd name="connsiteX2" fmla="*/ 510614 w 1371600"/>
                  <a:gd name="connsiteY2" fmla="*/ 190249 h 438302"/>
                  <a:gd name="connsiteX3" fmla="*/ 809751 w 1371600"/>
                  <a:gd name="connsiteY3" fmla="*/ 305911 h 438302"/>
                  <a:gd name="connsiteX4" fmla="*/ 1011091 w 1371600"/>
                  <a:gd name="connsiteY4" fmla="*/ 143619 h 438302"/>
                  <a:gd name="connsiteX5" fmla="*/ 1177555 w 1371600"/>
                  <a:gd name="connsiteY5" fmla="*/ 144645 h 438302"/>
                  <a:gd name="connsiteX6" fmla="*/ 1371600 w 1371600"/>
                  <a:gd name="connsiteY6" fmla="*/ 272929 h 438302"/>
                  <a:gd name="connsiteX7" fmla="*/ 1371600 w 1371600"/>
                  <a:gd name="connsiteY7" fmla="*/ 438302 h 438302"/>
                  <a:gd name="connsiteX8" fmla="*/ 1371600 w 1371600"/>
                  <a:gd name="connsiteY8" fmla="*/ 438302 h 438302"/>
                  <a:gd name="connsiteX9" fmla="*/ 125152 w 1371600"/>
                  <a:gd name="connsiteY9" fmla="*/ 438302 h 438302"/>
                  <a:gd name="connsiteX10" fmla="*/ 0 w 1371600"/>
                  <a:gd name="connsiteY10" fmla="*/ 313150 h 438302"/>
                  <a:gd name="connsiteX11" fmla="*/ 9426 w 1371600"/>
                  <a:gd name="connsiteY11" fmla="*/ 95820 h 438302"/>
                  <a:gd name="connsiteX0" fmla="*/ 9426 w 1371600"/>
                  <a:gd name="connsiteY0" fmla="*/ 95820 h 438302"/>
                  <a:gd name="connsiteX1" fmla="*/ 407180 w 1371600"/>
                  <a:gd name="connsiteY1" fmla="*/ 0 h 438302"/>
                  <a:gd name="connsiteX2" fmla="*/ 510614 w 1371600"/>
                  <a:gd name="connsiteY2" fmla="*/ 190249 h 438302"/>
                  <a:gd name="connsiteX3" fmla="*/ 1004535 w 1371600"/>
                  <a:gd name="connsiteY3" fmla="*/ 311874 h 438302"/>
                  <a:gd name="connsiteX4" fmla="*/ 1011091 w 1371600"/>
                  <a:gd name="connsiteY4" fmla="*/ 143619 h 438302"/>
                  <a:gd name="connsiteX5" fmla="*/ 1177555 w 1371600"/>
                  <a:gd name="connsiteY5" fmla="*/ 144645 h 438302"/>
                  <a:gd name="connsiteX6" fmla="*/ 1371600 w 1371600"/>
                  <a:gd name="connsiteY6" fmla="*/ 272929 h 438302"/>
                  <a:gd name="connsiteX7" fmla="*/ 1371600 w 1371600"/>
                  <a:gd name="connsiteY7" fmla="*/ 438302 h 438302"/>
                  <a:gd name="connsiteX8" fmla="*/ 1371600 w 1371600"/>
                  <a:gd name="connsiteY8" fmla="*/ 438302 h 438302"/>
                  <a:gd name="connsiteX9" fmla="*/ 125152 w 1371600"/>
                  <a:gd name="connsiteY9" fmla="*/ 438302 h 438302"/>
                  <a:gd name="connsiteX10" fmla="*/ 0 w 1371600"/>
                  <a:gd name="connsiteY10" fmla="*/ 313150 h 438302"/>
                  <a:gd name="connsiteX11" fmla="*/ 9426 w 1371600"/>
                  <a:gd name="connsiteY11" fmla="*/ 95820 h 438302"/>
                  <a:gd name="connsiteX0" fmla="*/ 9426 w 1371600"/>
                  <a:gd name="connsiteY0" fmla="*/ 95820 h 438302"/>
                  <a:gd name="connsiteX1" fmla="*/ 407180 w 1371600"/>
                  <a:gd name="connsiteY1" fmla="*/ 0 h 438302"/>
                  <a:gd name="connsiteX2" fmla="*/ 510614 w 1371600"/>
                  <a:gd name="connsiteY2" fmla="*/ 190249 h 438302"/>
                  <a:gd name="connsiteX3" fmla="*/ 1012651 w 1371600"/>
                  <a:gd name="connsiteY3" fmla="*/ 296964 h 438302"/>
                  <a:gd name="connsiteX4" fmla="*/ 1011091 w 1371600"/>
                  <a:gd name="connsiteY4" fmla="*/ 143619 h 438302"/>
                  <a:gd name="connsiteX5" fmla="*/ 1177555 w 1371600"/>
                  <a:gd name="connsiteY5" fmla="*/ 144645 h 438302"/>
                  <a:gd name="connsiteX6" fmla="*/ 1371600 w 1371600"/>
                  <a:gd name="connsiteY6" fmla="*/ 272929 h 438302"/>
                  <a:gd name="connsiteX7" fmla="*/ 1371600 w 1371600"/>
                  <a:gd name="connsiteY7" fmla="*/ 438302 h 438302"/>
                  <a:gd name="connsiteX8" fmla="*/ 1371600 w 1371600"/>
                  <a:gd name="connsiteY8" fmla="*/ 438302 h 438302"/>
                  <a:gd name="connsiteX9" fmla="*/ 125152 w 1371600"/>
                  <a:gd name="connsiteY9" fmla="*/ 438302 h 438302"/>
                  <a:gd name="connsiteX10" fmla="*/ 0 w 1371600"/>
                  <a:gd name="connsiteY10" fmla="*/ 313150 h 438302"/>
                  <a:gd name="connsiteX11" fmla="*/ 9426 w 1371600"/>
                  <a:gd name="connsiteY11" fmla="*/ 95820 h 438302"/>
                  <a:gd name="connsiteX0" fmla="*/ 9426 w 1371600"/>
                  <a:gd name="connsiteY0" fmla="*/ 95820 h 438302"/>
                  <a:gd name="connsiteX1" fmla="*/ 407180 w 1371600"/>
                  <a:gd name="connsiteY1" fmla="*/ 0 h 438302"/>
                  <a:gd name="connsiteX2" fmla="*/ 626943 w 1371600"/>
                  <a:gd name="connsiteY2" fmla="*/ 306553 h 438302"/>
                  <a:gd name="connsiteX3" fmla="*/ 1012651 w 1371600"/>
                  <a:gd name="connsiteY3" fmla="*/ 296964 h 438302"/>
                  <a:gd name="connsiteX4" fmla="*/ 1011091 w 1371600"/>
                  <a:gd name="connsiteY4" fmla="*/ 143619 h 438302"/>
                  <a:gd name="connsiteX5" fmla="*/ 1177555 w 1371600"/>
                  <a:gd name="connsiteY5" fmla="*/ 144645 h 438302"/>
                  <a:gd name="connsiteX6" fmla="*/ 1371600 w 1371600"/>
                  <a:gd name="connsiteY6" fmla="*/ 272929 h 438302"/>
                  <a:gd name="connsiteX7" fmla="*/ 1371600 w 1371600"/>
                  <a:gd name="connsiteY7" fmla="*/ 438302 h 438302"/>
                  <a:gd name="connsiteX8" fmla="*/ 1371600 w 1371600"/>
                  <a:gd name="connsiteY8" fmla="*/ 438302 h 438302"/>
                  <a:gd name="connsiteX9" fmla="*/ 125152 w 1371600"/>
                  <a:gd name="connsiteY9" fmla="*/ 438302 h 438302"/>
                  <a:gd name="connsiteX10" fmla="*/ 0 w 1371600"/>
                  <a:gd name="connsiteY10" fmla="*/ 313150 h 438302"/>
                  <a:gd name="connsiteX11" fmla="*/ 9426 w 1371600"/>
                  <a:gd name="connsiteY11" fmla="*/ 95820 h 438302"/>
                  <a:gd name="connsiteX0" fmla="*/ 9426 w 1371600"/>
                  <a:gd name="connsiteY0" fmla="*/ 95820 h 438302"/>
                  <a:gd name="connsiteX1" fmla="*/ 407180 w 1371600"/>
                  <a:gd name="connsiteY1" fmla="*/ 0 h 438302"/>
                  <a:gd name="connsiteX2" fmla="*/ 626943 w 1371600"/>
                  <a:gd name="connsiteY2" fmla="*/ 306553 h 438302"/>
                  <a:gd name="connsiteX3" fmla="*/ 1012651 w 1371600"/>
                  <a:gd name="connsiteY3" fmla="*/ 305911 h 438302"/>
                  <a:gd name="connsiteX4" fmla="*/ 1011091 w 1371600"/>
                  <a:gd name="connsiteY4" fmla="*/ 143619 h 438302"/>
                  <a:gd name="connsiteX5" fmla="*/ 1177555 w 1371600"/>
                  <a:gd name="connsiteY5" fmla="*/ 144645 h 438302"/>
                  <a:gd name="connsiteX6" fmla="*/ 1371600 w 1371600"/>
                  <a:gd name="connsiteY6" fmla="*/ 272929 h 438302"/>
                  <a:gd name="connsiteX7" fmla="*/ 1371600 w 1371600"/>
                  <a:gd name="connsiteY7" fmla="*/ 438302 h 438302"/>
                  <a:gd name="connsiteX8" fmla="*/ 1371600 w 1371600"/>
                  <a:gd name="connsiteY8" fmla="*/ 438302 h 438302"/>
                  <a:gd name="connsiteX9" fmla="*/ 125152 w 1371600"/>
                  <a:gd name="connsiteY9" fmla="*/ 438302 h 438302"/>
                  <a:gd name="connsiteX10" fmla="*/ 0 w 1371600"/>
                  <a:gd name="connsiteY10" fmla="*/ 313150 h 438302"/>
                  <a:gd name="connsiteX11" fmla="*/ 9426 w 1371600"/>
                  <a:gd name="connsiteY11" fmla="*/ 95820 h 438302"/>
                  <a:gd name="connsiteX0" fmla="*/ 9426 w 1371600"/>
                  <a:gd name="connsiteY0" fmla="*/ 95820 h 438302"/>
                  <a:gd name="connsiteX1" fmla="*/ 407180 w 1371600"/>
                  <a:gd name="connsiteY1" fmla="*/ 0 h 438302"/>
                  <a:gd name="connsiteX2" fmla="*/ 626943 w 1371600"/>
                  <a:gd name="connsiteY2" fmla="*/ 306553 h 438302"/>
                  <a:gd name="connsiteX3" fmla="*/ 905201 w 1371600"/>
                  <a:gd name="connsiteY3" fmla="*/ 378295 h 438302"/>
                  <a:gd name="connsiteX4" fmla="*/ 1011091 w 1371600"/>
                  <a:gd name="connsiteY4" fmla="*/ 143619 h 438302"/>
                  <a:gd name="connsiteX5" fmla="*/ 1177555 w 1371600"/>
                  <a:gd name="connsiteY5" fmla="*/ 144645 h 438302"/>
                  <a:gd name="connsiteX6" fmla="*/ 1371600 w 1371600"/>
                  <a:gd name="connsiteY6" fmla="*/ 272929 h 438302"/>
                  <a:gd name="connsiteX7" fmla="*/ 1371600 w 1371600"/>
                  <a:gd name="connsiteY7" fmla="*/ 438302 h 438302"/>
                  <a:gd name="connsiteX8" fmla="*/ 1371600 w 1371600"/>
                  <a:gd name="connsiteY8" fmla="*/ 438302 h 438302"/>
                  <a:gd name="connsiteX9" fmla="*/ 125152 w 1371600"/>
                  <a:gd name="connsiteY9" fmla="*/ 438302 h 438302"/>
                  <a:gd name="connsiteX10" fmla="*/ 0 w 1371600"/>
                  <a:gd name="connsiteY10" fmla="*/ 313150 h 438302"/>
                  <a:gd name="connsiteX11" fmla="*/ 9426 w 1371600"/>
                  <a:gd name="connsiteY11" fmla="*/ 95820 h 438302"/>
                  <a:gd name="connsiteX0" fmla="*/ 9426 w 1371600"/>
                  <a:gd name="connsiteY0" fmla="*/ 95820 h 438302"/>
                  <a:gd name="connsiteX1" fmla="*/ 407180 w 1371600"/>
                  <a:gd name="connsiteY1" fmla="*/ 0 h 438302"/>
                  <a:gd name="connsiteX2" fmla="*/ 800055 w 1371600"/>
                  <a:gd name="connsiteY2" fmla="*/ 299971 h 438302"/>
                  <a:gd name="connsiteX3" fmla="*/ 905201 w 1371600"/>
                  <a:gd name="connsiteY3" fmla="*/ 378295 h 438302"/>
                  <a:gd name="connsiteX4" fmla="*/ 1011091 w 1371600"/>
                  <a:gd name="connsiteY4" fmla="*/ 143619 h 438302"/>
                  <a:gd name="connsiteX5" fmla="*/ 1177555 w 1371600"/>
                  <a:gd name="connsiteY5" fmla="*/ 144645 h 438302"/>
                  <a:gd name="connsiteX6" fmla="*/ 1371600 w 1371600"/>
                  <a:gd name="connsiteY6" fmla="*/ 272929 h 438302"/>
                  <a:gd name="connsiteX7" fmla="*/ 1371600 w 1371600"/>
                  <a:gd name="connsiteY7" fmla="*/ 438302 h 438302"/>
                  <a:gd name="connsiteX8" fmla="*/ 1371600 w 1371600"/>
                  <a:gd name="connsiteY8" fmla="*/ 438302 h 438302"/>
                  <a:gd name="connsiteX9" fmla="*/ 125152 w 1371600"/>
                  <a:gd name="connsiteY9" fmla="*/ 438302 h 438302"/>
                  <a:gd name="connsiteX10" fmla="*/ 0 w 1371600"/>
                  <a:gd name="connsiteY10" fmla="*/ 313150 h 438302"/>
                  <a:gd name="connsiteX11" fmla="*/ 9426 w 1371600"/>
                  <a:gd name="connsiteY11" fmla="*/ 95820 h 438302"/>
                  <a:gd name="connsiteX0" fmla="*/ 9426 w 1371600"/>
                  <a:gd name="connsiteY0" fmla="*/ 95820 h 438302"/>
                  <a:gd name="connsiteX1" fmla="*/ 407180 w 1371600"/>
                  <a:gd name="connsiteY1" fmla="*/ 0 h 438302"/>
                  <a:gd name="connsiteX2" fmla="*/ 800055 w 1371600"/>
                  <a:gd name="connsiteY2" fmla="*/ 299971 h 438302"/>
                  <a:gd name="connsiteX3" fmla="*/ 905201 w 1371600"/>
                  <a:gd name="connsiteY3" fmla="*/ 378295 h 438302"/>
                  <a:gd name="connsiteX4" fmla="*/ 1011091 w 1371600"/>
                  <a:gd name="connsiteY4" fmla="*/ 143619 h 438302"/>
                  <a:gd name="connsiteX5" fmla="*/ 1177555 w 1371600"/>
                  <a:gd name="connsiteY5" fmla="*/ 144645 h 438302"/>
                  <a:gd name="connsiteX6" fmla="*/ 1371600 w 1371600"/>
                  <a:gd name="connsiteY6" fmla="*/ 272929 h 438302"/>
                  <a:gd name="connsiteX7" fmla="*/ 1371600 w 1371600"/>
                  <a:gd name="connsiteY7" fmla="*/ 438302 h 438302"/>
                  <a:gd name="connsiteX8" fmla="*/ 1371600 w 1371600"/>
                  <a:gd name="connsiteY8" fmla="*/ 438302 h 438302"/>
                  <a:gd name="connsiteX9" fmla="*/ 125152 w 1371600"/>
                  <a:gd name="connsiteY9" fmla="*/ 438302 h 438302"/>
                  <a:gd name="connsiteX10" fmla="*/ 0 w 1371600"/>
                  <a:gd name="connsiteY10" fmla="*/ 313150 h 438302"/>
                  <a:gd name="connsiteX11" fmla="*/ 9426 w 1371600"/>
                  <a:gd name="connsiteY11" fmla="*/ 95820 h 438302"/>
                  <a:gd name="connsiteX0" fmla="*/ 9426 w 1371600"/>
                  <a:gd name="connsiteY0" fmla="*/ 95820 h 438302"/>
                  <a:gd name="connsiteX1" fmla="*/ 407180 w 1371600"/>
                  <a:gd name="connsiteY1" fmla="*/ 0 h 438302"/>
                  <a:gd name="connsiteX2" fmla="*/ 800055 w 1371600"/>
                  <a:gd name="connsiteY2" fmla="*/ 299971 h 438302"/>
                  <a:gd name="connsiteX3" fmla="*/ 905201 w 1371600"/>
                  <a:gd name="connsiteY3" fmla="*/ 378295 h 438302"/>
                  <a:gd name="connsiteX4" fmla="*/ 1011091 w 1371600"/>
                  <a:gd name="connsiteY4" fmla="*/ 143619 h 438302"/>
                  <a:gd name="connsiteX5" fmla="*/ 1177555 w 1371600"/>
                  <a:gd name="connsiteY5" fmla="*/ 144645 h 438302"/>
                  <a:gd name="connsiteX6" fmla="*/ 1371600 w 1371600"/>
                  <a:gd name="connsiteY6" fmla="*/ 438302 h 438302"/>
                  <a:gd name="connsiteX7" fmla="*/ 1371600 w 1371600"/>
                  <a:gd name="connsiteY7" fmla="*/ 438302 h 438302"/>
                  <a:gd name="connsiteX8" fmla="*/ 125152 w 1371600"/>
                  <a:gd name="connsiteY8" fmla="*/ 438302 h 438302"/>
                  <a:gd name="connsiteX9" fmla="*/ 0 w 1371600"/>
                  <a:gd name="connsiteY9" fmla="*/ 313150 h 438302"/>
                  <a:gd name="connsiteX10" fmla="*/ 9426 w 1371600"/>
                  <a:gd name="connsiteY10" fmla="*/ 95820 h 438302"/>
                  <a:gd name="connsiteX0" fmla="*/ 9426 w 1371600"/>
                  <a:gd name="connsiteY0" fmla="*/ 95820 h 438302"/>
                  <a:gd name="connsiteX1" fmla="*/ 407180 w 1371600"/>
                  <a:gd name="connsiteY1" fmla="*/ 0 h 438302"/>
                  <a:gd name="connsiteX2" fmla="*/ 800055 w 1371600"/>
                  <a:gd name="connsiteY2" fmla="*/ 299971 h 438302"/>
                  <a:gd name="connsiteX3" fmla="*/ 905201 w 1371600"/>
                  <a:gd name="connsiteY3" fmla="*/ 378295 h 438302"/>
                  <a:gd name="connsiteX4" fmla="*/ 1011091 w 1371600"/>
                  <a:gd name="connsiteY4" fmla="*/ 143619 h 438302"/>
                  <a:gd name="connsiteX5" fmla="*/ 1177555 w 1371600"/>
                  <a:gd name="connsiteY5" fmla="*/ 144645 h 438302"/>
                  <a:gd name="connsiteX6" fmla="*/ 1371600 w 1371600"/>
                  <a:gd name="connsiteY6" fmla="*/ 438302 h 438302"/>
                  <a:gd name="connsiteX7" fmla="*/ 1371600 w 1371600"/>
                  <a:gd name="connsiteY7" fmla="*/ 438302 h 438302"/>
                  <a:gd name="connsiteX8" fmla="*/ 125152 w 1371600"/>
                  <a:gd name="connsiteY8" fmla="*/ 438302 h 438302"/>
                  <a:gd name="connsiteX9" fmla="*/ 0 w 1371600"/>
                  <a:gd name="connsiteY9" fmla="*/ 313150 h 438302"/>
                  <a:gd name="connsiteX10" fmla="*/ 9426 w 1371600"/>
                  <a:gd name="connsiteY10" fmla="*/ 95820 h 438302"/>
                  <a:gd name="connsiteX0" fmla="*/ 9426 w 1371600"/>
                  <a:gd name="connsiteY0" fmla="*/ 95820 h 438302"/>
                  <a:gd name="connsiteX1" fmla="*/ 407180 w 1371600"/>
                  <a:gd name="connsiteY1" fmla="*/ 0 h 438302"/>
                  <a:gd name="connsiteX2" fmla="*/ 800055 w 1371600"/>
                  <a:gd name="connsiteY2" fmla="*/ 299971 h 438302"/>
                  <a:gd name="connsiteX3" fmla="*/ 827598 w 1371600"/>
                  <a:gd name="connsiteY3" fmla="*/ 378295 h 438302"/>
                  <a:gd name="connsiteX4" fmla="*/ 1011091 w 1371600"/>
                  <a:gd name="connsiteY4" fmla="*/ 143619 h 438302"/>
                  <a:gd name="connsiteX5" fmla="*/ 1177555 w 1371600"/>
                  <a:gd name="connsiteY5" fmla="*/ 144645 h 438302"/>
                  <a:gd name="connsiteX6" fmla="*/ 1371600 w 1371600"/>
                  <a:gd name="connsiteY6" fmla="*/ 438302 h 438302"/>
                  <a:gd name="connsiteX7" fmla="*/ 1371600 w 1371600"/>
                  <a:gd name="connsiteY7" fmla="*/ 438302 h 438302"/>
                  <a:gd name="connsiteX8" fmla="*/ 125152 w 1371600"/>
                  <a:gd name="connsiteY8" fmla="*/ 438302 h 438302"/>
                  <a:gd name="connsiteX9" fmla="*/ 0 w 1371600"/>
                  <a:gd name="connsiteY9" fmla="*/ 313150 h 438302"/>
                  <a:gd name="connsiteX10" fmla="*/ 9426 w 1371600"/>
                  <a:gd name="connsiteY10" fmla="*/ 95820 h 438302"/>
                  <a:gd name="connsiteX0" fmla="*/ 407180 w 1371600"/>
                  <a:gd name="connsiteY0" fmla="*/ 0 h 438302"/>
                  <a:gd name="connsiteX1" fmla="*/ 800055 w 1371600"/>
                  <a:gd name="connsiteY1" fmla="*/ 299971 h 438302"/>
                  <a:gd name="connsiteX2" fmla="*/ 827598 w 1371600"/>
                  <a:gd name="connsiteY2" fmla="*/ 378295 h 438302"/>
                  <a:gd name="connsiteX3" fmla="*/ 1011091 w 1371600"/>
                  <a:gd name="connsiteY3" fmla="*/ 143619 h 438302"/>
                  <a:gd name="connsiteX4" fmla="*/ 1177555 w 1371600"/>
                  <a:gd name="connsiteY4" fmla="*/ 144645 h 438302"/>
                  <a:gd name="connsiteX5" fmla="*/ 1371600 w 1371600"/>
                  <a:gd name="connsiteY5" fmla="*/ 438302 h 438302"/>
                  <a:gd name="connsiteX6" fmla="*/ 1371600 w 1371600"/>
                  <a:gd name="connsiteY6" fmla="*/ 438302 h 438302"/>
                  <a:gd name="connsiteX7" fmla="*/ 125152 w 1371600"/>
                  <a:gd name="connsiteY7" fmla="*/ 438302 h 438302"/>
                  <a:gd name="connsiteX8" fmla="*/ 0 w 1371600"/>
                  <a:gd name="connsiteY8" fmla="*/ 313150 h 438302"/>
                  <a:gd name="connsiteX9" fmla="*/ 9426 w 1371600"/>
                  <a:gd name="connsiteY9" fmla="*/ 95820 h 438302"/>
                  <a:gd name="connsiteX10" fmla="*/ 626258 w 1371600"/>
                  <a:gd name="connsiteY10" fmla="*/ 241498 h 438302"/>
                  <a:gd name="connsiteX0" fmla="*/ 800055 w 1371600"/>
                  <a:gd name="connsiteY0" fmla="*/ 204151 h 342482"/>
                  <a:gd name="connsiteX1" fmla="*/ 827598 w 1371600"/>
                  <a:gd name="connsiteY1" fmla="*/ 282475 h 342482"/>
                  <a:gd name="connsiteX2" fmla="*/ 1011091 w 1371600"/>
                  <a:gd name="connsiteY2" fmla="*/ 47799 h 342482"/>
                  <a:gd name="connsiteX3" fmla="*/ 1177555 w 1371600"/>
                  <a:gd name="connsiteY3" fmla="*/ 48825 h 342482"/>
                  <a:gd name="connsiteX4" fmla="*/ 1371600 w 1371600"/>
                  <a:gd name="connsiteY4" fmla="*/ 342482 h 342482"/>
                  <a:gd name="connsiteX5" fmla="*/ 1371600 w 1371600"/>
                  <a:gd name="connsiteY5" fmla="*/ 342482 h 342482"/>
                  <a:gd name="connsiteX6" fmla="*/ 125152 w 1371600"/>
                  <a:gd name="connsiteY6" fmla="*/ 342482 h 342482"/>
                  <a:gd name="connsiteX7" fmla="*/ 0 w 1371600"/>
                  <a:gd name="connsiteY7" fmla="*/ 217330 h 342482"/>
                  <a:gd name="connsiteX8" fmla="*/ 9426 w 1371600"/>
                  <a:gd name="connsiteY8" fmla="*/ 0 h 342482"/>
                  <a:gd name="connsiteX9" fmla="*/ 626258 w 1371600"/>
                  <a:gd name="connsiteY9" fmla="*/ 145678 h 342482"/>
                  <a:gd name="connsiteX0" fmla="*/ 800055 w 1371600"/>
                  <a:gd name="connsiteY0" fmla="*/ 301947 h 440278"/>
                  <a:gd name="connsiteX1" fmla="*/ 827598 w 1371600"/>
                  <a:gd name="connsiteY1" fmla="*/ 380271 h 440278"/>
                  <a:gd name="connsiteX2" fmla="*/ 1011091 w 1371600"/>
                  <a:gd name="connsiteY2" fmla="*/ 145595 h 440278"/>
                  <a:gd name="connsiteX3" fmla="*/ 1177555 w 1371600"/>
                  <a:gd name="connsiteY3" fmla="*/ 146621 h 440278"/>
                  <a:gd name="connsiteX4" fmla="*/ 1371600 w 1371600"/>
                  <a:gd name="connsiteY4" fmla="*/ 440278 h 440278"/>
                  <a:gd name="connsiteX5" fmla="*/ 1371600 w 1371600"/>
                  <a:gd name="connsiteY5" fmla="*/ 440278 h 440278"/>
                  <a:gd name="connsiteX6" fmla="*/ 125152 w 1371600"/>
                  <a:gd name="connsiteY6" fmla="*/ 440278 h 440278"/>
                  <a:gd name="connsiteX7" fmla="*/ 0 w 1371600"/>
                  <a:gd name="connsiteY7" fmla="*/ 315126 h 440278"/>
                  <a:gd name="connsiteX8" fmla="*/ 9426 w 1371600"/>
                  <a:gd name="connsiteY8" fmla="*/ 97796 h 440278"/>
                  <a:gd name="connsiteX9" fmla="*/ 369573 w 1371600"/>
                  <a:gd name="connsiteY9" fmla="*/ 0 h 440278"/>
                  <a:gd name="connsiteX0" fmla="*/ 827598 w 1371600"/>
                  <a:gd name="connsiteY0" fmla="*/ 380271 h 440278"/>
                  <a:gd name="connsiteX1" fmla="*/ 1011091 w 1371600"/>
                  <a:gd name="connsiteY1" fmla="*/ 145595 h 440278"/>
                  <a:gd name="connsiteX2" fmla="*/ 1177555 w 1371600"/>
                  <a:gd name="connsiteY2" fmla="*/ 146621 h 440278"/>
                  <a:gd name="connsiteX3" fmla="*/ 1371600 w 1371600"/>
                  <a:gd name="connsiteY3" fmla="*/ 440278 h 440278"/>
                  <a:gd name="connsiteX4" fmla="*/ 1371600 w 1371600"/>
                  <a:gd name="connsiteY4" fmla="*/ 440278 h 440278"/>
                  <a:gd name="connsiteX5" fmla="*/ 125152 w 1371600"/>
                  <a:gd name="connsiteY5" fmla="*/ 440278 h 440278"/>
                  <a:gd name="connsiteX6" fmla="*/ 0 w 1371600"/>
                  <a:gd name="connsiteY6" fmla="*/ 315126 h 440278"/>
                  <a:gd name="connsiteX7" fmla="*/ 9426 w 1371600"/>
                  <a:gd name="connsiteY7" fmla="*/ 97796 h 440278"/>
                  <a:gd name="connsiteX8" fmla="*/ 369573 w 1371600"/>
                  <a:gd name="connsiteY8" fmla="*/ 0 h 440278"/>
                  <a:gd name="connsiteX0" fmla="*/ 1011091 w 1371600"/>
                  <a:gd name="connsiteY0" fmla="*/ 145595 h 440278"/>
                  <a:gd name="connsiteX1" fmla="*/ 1177555 w 1371600"/>
                  <a:gd name="connsiteY1" fmla="*/ 146621 h 440278"/>
                  <a:gd name="connsiteX2" fmla="*/ 1371600 w 1371600"/>
                  <a:gd name="connsiteY2" fmla="*/ 440278 h 440278"/>
                  <a:gd name="connsiteX3" fmla="*/ 1371600 w 1371600"/>
                  <a:gd name="connsiteY3" fmla="*/ 440278 h 440278"/>
                  <a:gd name="connsiteX4" fmla="*/ 125152 w 1371600"/>
                  <a:gd name="connsiteY4" fmla="*/ 440278 h 440278"/>
                  <a:gd name="connsiteX5" fmla="*/ 0 w 1371600"/>
                  <a:gd name="connsiteY5" fmla="*/ 315126 h 440278"/>
                  <a:gd name="connsiteX6" fmla="*/ 9426 w 1371600"/>
                  <a:gd name="connsiteY6" fmla="*/ 97796 h 440278"/>
                  <a:gd name="connsiteX7" fmla="*/ 369573 w 1371600"/>
                  <a:gd name="connsiteY7" fmla="*/ 0 h 440278"/>
                  <a:gd name="connsiteX0" fmla="*/ 1177555 w 1371600"/>
                  <a:gd name="connsiteY0" fmla="*/ 146621 h 440278"/>
                  <a:gd name="connsiteX1" fmla="*/ 1371600 w 1371600"/>
                  <a:gd name="connsiteY1" fmla="*/ 440278 h 440278"/>
                  <a:gd name="connsiteX2" fmla="*/ 1371600 w 1371600"/>
                  <a:gd name="connsiteY2" fmla="*/ 440278 h 440278"/>
                  <a:gd name="connsiteX3" fmla="*/ 125152 w 1371600"/>
                  <a:gd name="connsiteY3" fmla="*/ 440278 h 440278"/>
                  <a:gd name="connsiteX4" fmla="*/ 0 w 1371600"/>
                  <a:gd name="connsiteY4" fmla="*/ 315126 h 440278"/>
                  <a:gd name="connsiteX5" fmla="*/ 9426 w 1371600"/>
                  <a:gd name="connsiteY5" fmla="*/ 97796 h 440278"/>
                  <a:gd name="connsiteX6" fmla="*/ 369573 w 1371600"/>
                  <a:gd name="connsiteY6" fmla="*/ 0 h 440278"/>
                  <a:gd name="connsiteX0" fmla="*/ 1371600 w 1371600"/>
                  <a:gd name="connsiteY0" fmla="*/ 440278 h 440278"/>
                  <a:gd name="connsiteX1" fmla="*/ 1371600 w 1371600"/>
                  <a:gd name="connsiteY1" fmla="*/ 440278 h 440278"/>
                  <a:gd name="connsiteX2" fmla="*/ 125152 w 1371600"/>
                  <a:gd name="connsiteY2" fmla="*/ 440278 h 440278"/>
                  <a:gd name="connsiteX3" fmla="*/ 0 w 1371600"/>
                  <a:gd name="connsiteY3" fmla="*/ 315126 h 440278"/>
                  <a:gd name="connsiteX4" fmla="*/ 9426 w 1371600"/>
                  <a:gd name="connsiteY4" fmla="*/ 97796 h 440278"/>
                  <a:gd name="connsiteX5" fmla="*/ 369573 w 1371600"/>
                  <a:gd name="connsiteY5" fmla="*/ 0 h 440278"/>
                  <a:gd name="connsiteX0" fmla="*/ 1371600 w 1371600"/>
                  <a:gd name="connsiteY0" fmla="*/ 440278 h 440278"/>
                  <a:gd name="connsiteX1" fmla="*/ 125152 w 1371600"/>
                  <a:gd name="connsiteY1" fmla="*/ 440278 h 440278"/>
                  <a:gd name="connsiteX2" fmla="*/ 0 w 1371600"/>
                  <a:gd name="connsiteY2" fmla="*/ 315126 h 440278"/>
                  <a:gd name="connsiteX3" fmla="*/ 9426 w 1371600"/>
                  <a:gd name="connsiteY3" fmla="*/ 97796 h 440278"/>
                  <a:gd name="connsiteX4" fmla="*/ 369573 w 1371600"/>
                  <a:gd name="connsiteY4" fmla="*/ 0 h 440278"/>
                  <a:gd name="connsiteX0" fmla="*/ 125152 w 369573"/>
                  <a:gd name="connsiteY0" fmla="*/ 440278 h 440278"/>
                  <a:gd name="connsiteX1" fmla="*/ 0 w 369573"/>
                  <a:gd name="connsiteY1" fmla="*/ 315126 h 440278"/>
                  <a:gd name="connsiteX2" fmla="*/ 9426 w 369573"/>
                  <a:gd name="connsiteY2" fmla="*/ 97796 h 440278"/>
                  <a:gd name="connsiteX3" fmla="*/ 369573 w 369573"/>
                  <a:gd name="connsiteY3" fmla="*/ 0 h 440278"/>
                  <a:gd name="connsiteX0" fmla="*/ 125152 w 386689"/>
                  <a:gd name="connsiteY0" fmla="*/ 446566 h 446566"/>
                  <a:gd name="connsiteX1" fmla="*/ 0 w 386689"/>
                  <a:gd name="connsiteY1" fmla="*/ 321414 h 446566"/>
                  <a:gd name="connsiteX2" fmla="*/ 9426 w 386689"/>
                  <a:gd name="connsiteY2" fmla="*/ 104084 h 446566"/>
                  <a:gd name="connsiteX3" fmla="*/ 386689 w 386689"/>
                  <a:gd name="connsiteY3" fmla="*/ 0 h 446566"/>
                  <a:gd name="connsiteX0" fmla="*/ 125152 w 434368"/>
                  <a:gd name="connsiteY0" fmla="*/ 446566 h 446566"/>
                  <a:gd name="connsiteX1" fmla="*/ 0 w 434368"/>
                  <a:gd name="connsiteY1" fmla="*/ 321414 h 446566"/>
                  <a:gd name="connsiteX2" fmla="*/ 9426 w 434368"/>
                  <a:gd name="connsiteY2" fmla="*/ 104084 h 446566"/>
                  <a:gd name="connsiteX3" fmla="*/ 434368 w 434368"/>
                  <a:gd name="connsiteY3" fmla="*/ 0 h 446566"/>
                  <a:gd name="connsiteX0" fmla="*/ 125152 w 434368"/>
                  <a:gd name="connsiteY0" fmla="*/ 447294 h 447294"/>
                  <a:gd name="connsiteX1" fmla="*/ 0 w 434368"/>
                  <a:gd name="connsiteY1" fmla="*/ 322142 h 447294"/>
                  <a:gd name="connsiteX2" fmla="*/ 9426 w 434368"/>
                  <a:gd name="connsiteY2" fmla="*/ 104812 h 447294"/>
                  <a:gd name="connsiteX3" fmla="*/ 434368 w 434368"/>
                  <a:gd name="connsiteY3" fmla="*/ 728 h 447294"/>
                  <a:gd name="connsiteX0" fmla="*/ 125152 w 434368"/>
                  <a:gd name="connsiteY0" fmla="*/ 447296 h 447296"/>
                  <a:gd name="connsiteX1" fmla="*/ 94959 w 434368"/>
                  <a:gd name="connsiteY1" fmla="*/ 405689 h 447296"/>
                  <a:gd name="connsiteX2" fmla="*/ 0 w 434368"/>
                  <a:gd name="connsiteY2" fmla="*/ 322144 h 447296"/>
                  <a:gd name="connsiteX3" fmla="*/ 9426 w 434368"/>
                  <a:gd name="connsiteY3" fmla="*/ 104814 h 447296"/>
                  <a:gd name="connsiteX4" fmla="*/ 434368 w 434368"/>
                  <a:gd name="connsiteY4" fmla="*/ 730 h 447296"/>
                  <a:gd name="connsiteX0" fmla="*/ 94959 w 434368"/>
                  <a:gd name="connsiteY0" fmla="*/ 405689 h 405689"/>
                  <a:gd name="connsiteX1" fmla="*/ 0 w 434368"/>
                  <a:gd name="connsiteY1" fmla="*/ 322144 h 405689"/>
                  <a:gd name="connsiteX2" fmla="*/ 9426 w 434368"/>
                  <a:gd name="connsiteY2" fmla="*/ 104814 h 405689"/>
                  <a:gd name="connsiteX3" fmla="*/ 434368 w 434368"/>
                  <a:gd name="connsiteY3" fmla="*/ 730 h 405689"/>
                  <a:gd name="connsiteX0" fmla="*/ 94959 w 434368"/>
                  <a:gd name="connsiteY0" fmla="*/ 405900 h 405900"/>
                  <a:gd name="connsiteX1" fmla="*/ 0 w 434368"/>
                  <a:gd name="connsiteY1" fmla="*/ 322355 h 405900"/>
                  <a:gd name="connsiteX2" fmla="*/ 97095 w 434368"/>
                  <a:gd name="connsiteY2" fmla="*/ 85698 h 405900"/>
                  <a:gd name="connsiteX3" fmla="*/ 434368 w 434368"/>
                  <a:gd name="connsiteY3" fmla="*/ 941 h 405900"/>
                  <a:gd name="connsiteX0" fmla="*/ 94959 w 434368"/>
                  <a:gd name="connsiteY0" fmla="*/ 405900 h 405900"/>
                  <a:gd name="connsiteX1" fmla="*/ 0 w 434368"/>
                  <a:gd name="connsiteY1" fmla="*/ 322355 h 405900"/>
                  <a:gd name="connsiteX2" fmla="*/ 97095 w 434368"/>
                  <a:gd name="connsiteY2" fmla="*/ 85698 h 405900"/>
                  <a:gd name="connsiteX3" fmla="*/ 434368 w 434368"/>
                  <a:gd name="connsiteY3" fmla="*/ 941 h 405900"/>
                  <a:gd name="connsiteX0" fmla="*/ 110665 w 450074"/>
                  <a:gd name="connsiteY0" fmla="*/ 405900 h 405900"/>
                  <a:gd name="connsiteX1" fmla="*/ 0 w 450074"/>
                  <a:gd name="connsiteY1" fmla="*/ 391615 h 405900"/>
                  <a:gd name="connsiteX2" fmla="*/ 112801 w 450074"/>
                  <a:gd name="connsiteY2" fmla="*/ 85698 h 405900"/>
                  <a:gd name="connsiteX3" fmla="*/ 450074 w 450074"/>
                  <a:gd name="connsiteY3" fmla="*/ 941 h 405900"/>
                  <a:gd name="connsiteX0" fmla="*/ 110665 w 450074"/>
                  <a:gd name="connsiteY0" fmla="*/ 407958 h 407958"/>
                  <a:gd name="connsiteX1" fmla="*/ 0 w 450074"/>
                  <a:gd name="connsiteY1" fmla="*/ 393673 h 407958"/>
                  <a:gd name="connsiteX2" fmla="*/ 112801 w 450074"/>
                  <a:gd name="connsiteY2" fmla="*/ 87756 h 407958"/>
                  <a:gd name="connsiteX3" fmla="*/ 450074 w 450074"/>
                  <a:gd name="connsiteY3" fmla="*/ 2999 h 407958"/>
                  <a:gd name="connsiteX0" fmla="*/ 111249 w 450658"/>
                  <a:gd name="connsiteY0" fmla="*/ 407958 h 407958"/>
                  <a:gd name="connsiteX1" fmla="*/ 584 w 450658"/>
                  <a:gd name="connsiteY1" fmla="*/ 393673 h 407958"/>
                  <a:gd name="connsiteX2" fmla="*/ 113385 w 450658"/>
                  <a:gd name="connsiteY2" fmla="*/ 87756 h 407958"/>
                  <a:gd name="connsiteX3" fmla="*/ 450658 w 450658"/>
                  <a:gd name="connsiteY3" fmla="*/ 2999 h 407958"/>
                  <a:gd name="connsiteX0" fmla="*/ 111249 w 427096"/>
                  <a:gd name="connsiteY0" fmla="*/ 407958 h 407958"/>
                  <a:gd name="connsiteX1" fmla="*/ 584 w 427096"/>
                  <a:gd name="connsiteY1" fmla="*/ 393673 h 407958"/>
                  <a:gd name="connsiteX2" fmla="*/ 113385 w 427096"/>
                  <a:gd name="connsiteY2" fmla="*/ 87756 h 407958"/>
                  <a:gd name="connsiteX3" fmla="*/ 427096 w 427096"/>
                  <a:gd name="connsiteY3" fmla="*/ 2999 h 40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7096" h="407958">
                    <a:moveTo>
                      <a:pt x="111249" y="407958"/>
                    </a:moveTo>
                    <a:lnTo>
                      <a:pt x="584" y="393673"/>
                    </a:lnTo>
                    <a:cubicBezTo>
                      <a:pt x="3726" y="321230"/>
                      <a:pt x="-25468" y="177515"/>
                      <a:pt x="113385" y="87756"/>
                    </a:cubicBezTo>
                    <a:cubicBezTo>
                      <a:pt x="262698" y="1113"/>
                      <a:pt x="420540" y="-6106"/>
                      <a:pt x="427096" y="2999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 sz="240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7" name="Round Diagonal Corner Rectangle 11">
                <a:extLst>
                  <a:ext uri="{FF2B5EF4-FFF2-40B4-BE49-F238E27FC236}">
                    <a16:creationId xmlns:a16="http://schemas.microsoft.com/office/drawing/2014/main" id="{6C4BD8AF-27EF-496C-9A25-B2BF5F55E01F}"/>
                  </a:ext>
                </a:extLst>
              </p:cNvPr>
              <p:cNvSpPr/>
              <p:nvPr/>
            </p:nvSpPr>
            <p:spPr>
              <a:xfrm>
                <a:off x="4280625" y="3893564"/>
                <a:ext cx="139186" cy="193658"/>
              </a:xfrm>
              <a:custGeom>
                <a:avLst/>
                <a:gdLst>
                  <a:gd name="connsiteX0" fmla="*/ 344847 w 775368"/>
                  <a:gd name="connsiteY0" fmla="*/ 0 h 689693"/>
                  <a:gd name="connsiteX1" fmla="*/ 775368 w 775368"/>
                  <a:gd name="connsiteY1" fmla="*/ 0 h 689693"/>
                  <a:gd name="connsiteX2" fmla="*/ 775368 w 775368"/>
                  <a:gd name="connsiteY2" fmla="*/ 0 h 689693"/>
                  <a:gd name="connsiteX3" fmla="*/ 775368 w 775368"/>
                  <a:gd name="connsiteY3" fmla="*/ 344847 h 689693"/>
                  <a:gd name="connsiteX4" fmla="*/ 430521 w 775368"/>
                  <a:gd name="connsiteY4" fmla="*/ 689694 h 689693"/>
                  <a:gd name="connsiteX5" fmla="*/ 0 w 775368"/>
                  <a:gd name="connsiteY5" fmla="*/ 689693 h 689693"/>
                  <a:gd name="connsiteX6" fmla="*/ 0 w 775368"/>
                  <a:gd name="connsiteY6" fmla="*/ 689693 h 689693"/>
                  <a:gd name="connsiteX7" fmla="*/ 0 w 775368"/>
                  <a:gd name="connsiteY7" fmla="*/ 344847 h 689693"/>
                  <a:gd name="connsiteX8" fmla="*/ 344847 w 775368"/>
                  <a:gd name="connsiteY8" fmla="*/ 0 h 689693"/>
                  <a:gd name="connsiteX0" fmla="*/ 344847 w 775368"/>
                  <a:gd name="connsiteY0" fmla="*/ 0 h 689694"/>
                  <a:gd name="connsiteX1" fmla="*/ 775368 w 775368"/>
                  <a:gd name="connsiteY1" fmla="*/ 0 h 689694"/>
                  <a:gd name="connsiteX2" fmla="*/ 775368 w 775368"/>
                  <a:gd name="connsiteY2" fmla="*/ 0 h 689694"/>
                  <a:gd name="connsiteX3" fmla="*/ 775368 w 775368"/>
                  <a:gd name="connsiteY3" fmla="*/ 344847 h 689694"/>
                  <a:gd name="connsiteX4" fmla="*/ 430521 w 775368"/>
                  <a:gd name="connsiteY4" fmla="*/ 689694 h 689694"/>
                  <a:gd name="connsiteX5" fmla="*/ 0 w 775368"/>
                  <a:gd name="connsiteY5" fmla="*/ 689693 h 689694"/>
                  <a:gd name="connsiteX6" fmla="*/ 0 w 775368"/>
                  <a:gd name="connsiteY6" fmla="*/ 689693 h 689694"/>
                  <a:gd name="connsiteX7" fmla="*/ 5347 w 775368"/>
                  <a:gd name="connsiteY7" fmla="*/ 484439 h 689694"/>
                  <a:gd name="connsiteX8" fmla="*/ 0 w 775368"/>
                  <a:gd name="connsiteY8" fmla="*/ 344847 h 689694"/>
                  <a:gd name="connsiteX9" fmla="*/ 344847 w 775368"/>
                  <a:gd name="connsiteY9" fmla="*/ 0 h 689694"/>
                  <a:gd name="connsiteX0" fmla="*/ 344847 w 775368"/>
                  <a:gd name="connsiteY0" fmla="*/ 0 h 689694"/>
                  <a:gd name="connsiteX1" fmla="*/ 775368 w 775368"/>
                  <a:gd name="connsiteY1" fmla="*/ 0 h 689694"/>
                  <a:gd name="connsiteX2" fmla="*/ 775368 w 775368"/>
                  <a:gd name="connsiteY2" fmla="*/ 0 h 689694"/>
                  <a:gd name="connsiteX3" fmla="*/ 775368 w 775368"/>
                  <a:gd name="connsiteY3" fmla="*/ 344847 h 689694"/>
                  <a:gd name="connsiteX4" fmla="*/ 430521 w 775368"/>
                  <a:gd name="connsiteY4" fmla="*/ 689694 h 689694"/>
                  <a:gd name="connsiteX5" fmla="*/ 0 w 775368"/>
                  <a:gd name="connsiteY5" fmla="*/ 689693 h 689694"/>
                  <a:gd name="connsiteX6" fmla="*/ 5347 w 775368"/>
                  <a:gd name="connsiteY6" fmla="*/ 484439 h 689694"/>
                  <a:gd name="connsiteX7" fmla="*/ 0 w 775368"/>
                  <a:gd name="connsiteY7" fmla="*/ 344847 h 689694"/>
                  <a:gd name="connsiteX8" fmla="*/ 344847 w 775368"/>
                  <a:gd name="connsiteY8" fmla="*/ 0 h 689694"/>
                  <a:gd name="connsiteX0" fmla="*/ 344847 w 775368"/>
                  <a:gd name="connsiteY0" fmla="*/ 0 h 689694"/>
                  <a:gd name="connsiteX1" fmla="*/ 775368 w 775368"/>
                  <a:gd name="connsiteY1" fmla="*/ 0 h 689694"/>
                  <a:gd name="connsiteX2" fmla="*/ 775368 w 775368"/>
                  <a:gd name="connsiteY2" fmla="*/ 0 h 689694"/>
                  <a:gd name="connsiteX3" fmla="*/ 775368 w 775368"/>
                  <a:gd name="connsiteY3" fmla="*/ 344847 h 689694"/>
                  <a:gd name="connsiteX4" fmla="*/ 430521 w 775368"/>
                  <a:gd name="connsiteY4" fmla="*/ 689694 h 689694"/>
                  <a:gd name="connsiteX5" fmla="*/ 5347 w 775368"/>
                  <a:gd name="connsiteY5" fmla="*/ 484439 h 689694"/>
                  <a:gd name="connsiteX6" fmla="*/ 0 w 775368"/>
                  <a:gd name="connsiteY6" fmla="*/ 344847 h 689694"/>
                  <a:gd name="connsiteX7" fmla="*/ 344847 w 775368"/>
                  <a:gd name="connsiteY7" fmla="*/ 0 h 689694"/>
                  <a:gd name="connsiteX0" fmla="*/ 344847 w 775368"/>
                  <a:gd name="connsiteY0" fmla="*/ 2173 h 691867"/>
                  <a:gd name="connsiteX1" fmla="*/ 470568 w 775368"/>
                  <a:gd name="connsiteY1" fmla="*/ 0 h 691867"/>
                  <a:gd name="connsiteX2" fmla="*/ 775368 w 775368"/>
                  <a:gd name="connsiteY2" fmla="*/ 2173 h 691867"/>
                  <a:gd name="connsiteX3" fmla="*/ 775368 w 775368"/>
                  <a:gd name="connsiteY3" fmla="*/ 2173 h 691867"/>
                  <a:gd name="connsiteX4" fmla="*/ 775368 w 775368"/>
                  <a:gd name="connsiteY4" fmla="*/ 347020 h 691867"/>
                  <a:gd name="connsiteX5" fmla="*/ 430521 w 775368"/>
                  <a:gd name="connsiteY5" fmla="*/ 691867 h 691867"/>
                  <a:gd name="connsiteX6" fmla="*/ 5347 w 775368"/>
                  <a:gd name="connsiteY6" fmla="*/ 486612 h 691867"/>
                  <a:gd name="connsiteX7" fmla="*/ 0 w 775368"/>
                  <a:gd name="connsiteY7" fmla="*/ 347020 h 691867"/>
                  <a:gd name="connsiteX8" fmla="*/ 344847 w 775368"/>
                  <a:gd name="connsiteY8" fmla="*/ 2173 h 691867"/>
                  <a:gd name="connsiteX0" fmla="*/ 344847 w 775368"/>
                  <a:gd name="connsiteY0" fmla="*/ 2173 h 691867"/>
                  <a:gd name="connsiteX1" fmla="*/ 470568 w 775368"/>
                  <a:gd name="connsiteY1" fmla="*/ 0 h 691867"/>
                  <a:gd name="connsiteX2" fmla="*/ 775368 w 775368"/>
                  <a:gd name="connsiteY2" fmla="*/ 2173 h 691867"/>
                  <a:gd name="connsiteX3" fmla="*/ 775368 w 775368"/>
                  <a:gd name="connsiteY3" fmla="*/ 347020 h 691867"/>
                  <a:gd name="connsiteX4" fmla="*/ 430521 w 775368"/>
                  <a:gd name="connsiteY4" fmla="*/ 691867 h 691867"/>
                  <a:gd name="connsiteX5" fmla="*/ 5347 w 775368"/>
                  <a:gd name="connsiteY5" fmla="*/ 486612 h 691867"/>
                  <a:gd name="connsiteX6" fmla="*/ 0 w 775368"/>
                  <a:gd name="connsiteY6" fmla="*/ 347020 h 691867"/>
                  <a:gd name="connsiteX7" fmla="*/ 344847 w 775368"/>
                  <a:gd name="connsiteY7" fmla="*/ 2173 h 691867"/>
                  <a:gd name="connsiteX0" fmla="*/ 344847 w 775368"/>
                  <a:gd name="connsiteY0" fmla="*/ 2173 h 691867"/>
                  <a:gd name="connsiteX1" fmla="*/ 470568 w 775368"/>
                  <a:gd name="connsiteY1" fmla="*/ 0 h 691867"/>
                  <a:gd name="connsiteX2" fmla="*/ 775368 w 775368"/>
                  <a:gd name="connsiteY2" fmla="*/ 347020 h 691867"/>
                  <a:gd name="connsiteX3" fmla="*/ 430521 w 775368"/>
                  <a:gd name="connsiteY3" fmla="*/ 691867 h 691867"/>
                  <a:gd name="connsiteX4" fmla="*/ 5347 w 775368"/>
                  <a:gd name="connsiteY4" fmla="*/ 486612 h 691867"/>
                  <a:gd name="connsiteX5" fmla="*/ 0 w 775368"/>
                  <a:gd name="connsiteY5" fmla="*/ 347020 h 691867"/>
                  <a:gd name="connsiteX6" fmla="*/ 344847 w 775368"/>
                  <a:gd name="connsiteY6" fmla="*/ 2173 h 691867"/>
                  <a:gd name="connsiteX0" fmla="*/ 344847 w 470568"/>
                  <a:gd name="connsiteY0" fmla="*/ 2173 h 691867"/>
                  <a:gd name="connsiteX1" fmla="*/ 470568 w 470568"/>
                  <a:gd name="connsiteY1" fmla="*/ 0 h 691867"/>
                  <a:gd name="connsiteX2" fmla="*/ 430521 w 470568"/>
                  <a:gd name="connsiteY2" fmla="*/ 691867 h 691867"/>
                  <a:gd name="connsiteX3" fmla="*/ 5347 w 470568"/>
                  <a:gd name="connsiteY3" fmla="*/ 486612 h 691867"/>
                  <a:gd name="connsiteX4" fmla="*/ 0 w 470568"/>
                  <a:gd name="connsiteY4" fmla="*/ 347020 h 691867"/>
                  <a:gd name="connsiteX5" fmla="*/ 344847 w 470568"/>
                  <a:gd name="connsiteY5" fmla="*/ 2173 h 691867"/>
                  <a:gd name="connsiteX0" fmla="*/ 344847 w 473300"/>
                  <a:gd name="connsiteY0" fmla="*/ 2173 h 494015"/>
                  <a:gd name="connsiteX1" fmla="*/ 470568 w 473300"/>
                  <a:gd name="connsiteY1" fmla="*/ 0 h 494015"/>
                  <a:gd name="connsiteX2" fmla="*/ 473300 w 473300"/>
                  <a:gd name="connsiteY2" fmla="*/ 494015 h 494015"/>
                  <a:gd name="connsiteX3" fmla="*/ 5347 w 473300"/>
                  <a:gd name="connsiteY3" fmla="*/ 486612 h 494015"/>
                  <a:gd name="connsiteX4" fmla="*/ 0 w 473300"/>
                  <a:gd name="connsiteY4" fmla="*/ 347020 h 494015"/>
                  <a:gd name="connsiteX5" fmla="*/ 344847 w 473300"/>
                  <a:gd name="connsiteY5" fmla="*/ 2173 h 494015"/>
                  <a:gd name="connsiteX0" fmla="*/ 344847 w 470627"/>
                  <a:gd name="connsiteY0" fmla="*/ 2173 h 494015"/>
                  <a:gd name="connsiteX1" fmla="*/ 470568 w 470627"/>
                  <a:gd name="connsiteY1" fmla="*/ 0 h 494015"/>
                  <a:gd name="connsiteX2" fmla="*/ 462605 w 470627"/>
                  <a:gd name="connsiteY2" fmla="*/ 494015 h 494015"/>
                  <a:gd name="connsiteX3" fmla="*/ 5347 w 470627"/>
                  <a:gd name="connsiteY3" fmla="*/ 486612 h 494015"/>
                  <a:gd name="connsiteX4" fmla="*/ 0 w 470627"/>
                  <a:gd name="connsiteY4" fmla="*/ 347020 h 494015"/>
                  <a:gd name="connsiteX5" fmla="*/ 344847 w 470627"/>
                  <a:gd name="connsiteY5" fmla="*/ 2173 h 494015"/>
                  <a:gd name="connsiteX0" fmla="*/ 344847 w 472739"/>
                  <a:gd name="connsiteY0" fmla="*/ 2173 h 487258"/>
                  <a:gd name="connsiteX1" fmla="*/ 470568 w 472739"/>
                  <a:gd name="connsiteY1" fmla="*/ 0 h 487258"/>
                  <a:gd name="connsiteX2" fmla="*/ 472739 w 472739"/>
                  <a:gd name="connsiteY2" fmla="*/ 487258 h 487258"/>
                  <a:gd name="connsiteX3" fmla="*/ 5347 w 472739"/>
                  <a:gd name="connsiteY3" fmla="*/ 486612 h 487258"/>
                  <a:gd name="connsiteX4" fmla="*/ 0 w 472739"/>
                  <a:gd name="connsiteY4" fmla="*/ 347020 h 487258"/>
                  <a:gd name="connsiteX5" fmla="*/ 344847 w 472739"/>
                  <a:gd name="connsiteY5" fmla="*/ 2173 h 487258"/>
                  <a:gd name="connsiteX0" fmla="*/ 344847 w 472739"/>
                  <a:gd name="connsiteY0" fmla="*/ 2173 h 487258"/>
                  <a:gd name="connsiteX1" fmla="*/ 470568 w 472739"/>
                  <a:gd name="connsiteY1" fmla="*/ 0 h 487258"/>
                  <a:gd name="connsiteX2" fmla="*/ 472739 w 472739"/>
                  <a:gd name="connsiteY2" fmla="*/ 487258 h 487258"/>
                  <a:gd name="connsiteX3" fmla="*/ 1969 w 472739"/>
                  <a:gd name="connsiteY3" fmla="*/ 486612 h 487258"/>
                  <a:gd name="connsiteX4" fmla="*/ 0 w 472739"/>
                  <a:gd name="connsiteY4" fmla="*/ 347020 h 487258"/>
                  <a:gd name="connsiteX5" fmla="*/ 344847 w 472739"/>
                  <a:gd name="connsiteY5" fmla="*/ 2173 h 487258"/>
                  <a:gd name="connsiteX0" fmla="*/ 344847 w 472739"/>
                  <a:gd name="connsiteY0" fmla="*/ 2173 h 567690"/>
                  <a:gd name="connsiteX1" fmla="*/ 470568 w 472739"/>
                  <a:gd name="connsiteY1" fmla="*/ 0 h 567690"/>
                  <a:gd name="connsiteX2" fmla="*/ 472739 w 472739"/>
                  <a:gd name="connsiteY2" fmla="*/ 487258 h 567690"/>
                  <a:gd name="connsiteX3" fmla="*/ 5347 w 472739"/>
                  <a:gd name="connsiteY3" fmla="*/ 567690 h 567690"/>
                  <a:gd name="connsiteX4" fmla="*/ 0 w 472739"/>
                  <a:gd name="connsiteY4" fmla="*/ 347020 h 567690"/>
                  <a:gd name="connsiteX5" fmla="*/ 344847 w 472739"/>
                  <a:gd name="connsiteY5" fmla="*/ 2173 h 567690"/>
                  <a:gd name="connsiteX0" fmla="*/ 344847 w 472739"/>
                  <a:gd name="connsiteY0" fmla="*/ 2173 h 567690"/>
                  <a:gd name="connsiteX1" fmla="*/ 470568 w 472739"/>
                  <a:gd name="connsiteY1" fmla="*/ 0 h 567690"/>
                  <a:gd name="connsiteX2" fmla="*/ 472739 w 472739"/>
                  <a:gd name="connsiteY2" fmla="*/ 487258 h 567690"/>
                  <a:gd name="connsiteX3" fmla="*/ 256746 w 472739"/>
                  <a:gd name="connsiteY3" fmla="*/ 522495 h 567690"/>
                  <a:gd name="connsiteX4" fmla="*/ 5347 w 472739"/>
                  <a:gd name="connsiteY4" fmla="*/ 567690 h 567690"/>
                  <a:gd name="connsiteX5" fmla="*/ 0 w 472739"/>
                  <a:gd name="connsiteY5" fmla="*/ 347020 h 567690"/>
                  <a:gd name="connsiteX6" fmla="*/ 344847 w 472739"/>
                  <a:gd name="connsiteY6" fmla="*/ 2173 h 567690"/>
                  <a:gd name="connsiteX0" fmla="*/ 344847 w 472739"/>
                  <a:gd name="connsiteY0" fmla="*/ 2173 h 586681"/>
                  <a:gd name="connsiteX1" fmla="*/ 470568 w 472739"/>
                  <a:gd name="connsiteY1" fmla="*/ 0 h 586681"/>
                  <a:gd name="connsiteX2" fmla="*/ 472739 w 472739"/>
                  <a:gd name="connsiteY2" fmla="*/ 487258 h 586681"/>
                  <a:gd name="connsiteX3" fmla="*/ 263503 w 472739"/>
                  <a:gd name="connsiteY3" fmla="*/ 586681 h 586681"/>
                  <a:gd name="connsiteX4" fmla="*/ 5347 w 472739"/>
                  <a:gd name="connsiteY4" fmla="*/ 567690 h 586681"/>
                  <a:gd name="connsiteX5" fmla="*/ 0 w 472739"/>
                  <a:gd name="connsiteY5" fmla="*/ 347020 h 586681"/>
                  <a:gd name="connsiteX6" fmla="*/ 344847 w 472739"/>
                  <a:gd name="connsiteY6" fmla="*/ 2173 h 586681"/>
                  <a:gd name="connsiteX0" fmla="*/ 344847 w 472739"/>
                  <a:gd name="connsiteY0" fmla="*/ 2173 h 569790"/>
                  <a:gd name="connsiteX1" fmla="*/ 470568 w 472739"/>
                  <a:gd name="connsiteY1" fmla="*/ 0 h 569790"/>
                  <a:gd name="connsiteX2" fmla="*/ 472739 w 472739"/>
                  <a:gd name="connsiteY2" fmla="*/ 487258 h 569790"/>
                  <a:gd name="connsiteX3" fmla="*/ 260124 w 472739"/>
                  <a:gd name="connsiteY3" fmla="*/ 569790 h 569790"/>
                  <a:gd name="connsiteX4" fmla="*/ 5347 w 472739"/>
                  <a:gd name="connsiteY4" fmla="*/ 567690 h 569790"/>
                  <a:gd name="connsiteX5" fmla="*/ 0 w 472739"/>
                  <a:gd name="connsiteY5" fmla="*/ 347020 h 569790"/>
                  <a:gd name="connsiteX6" fmla="*/ 344847 w 472739"/>
                  <a:gd name="connsiteY6" fmla="*/ 2173 h 569790"/>
                  <a:gd name="connsiteX0" fmla="*/ 346875 w 474767"/>
                  <a:gd name="connsiteY0" fmla="*/ 2173 h 623063"/>
                  <a:gd name="connsiteX1" fmla="*/ 472596 w 474767"/>
                  <a:gd name="connsiteY1" fmla="*/ 0 h 623063"/>
                  <a:gd name="connsiteX2" fmla="*/ 474767 w 474767"/>
                  <a:gd name="connsiteY2" fmla="*/ 487258 h 623063"/>
                  <a:gd name="connsiteX3" fmla="*/ 262152 w 474767"/>
                  <a:gd name="connsiteY3" fmla="*/ 569790 h 623063"/>
                  <a:gd name="connsiteX4" fmla="*/ 87 w 474767"/>
                  <a:gd name="connsiteY4" fmla="*/ 623063 h 623063"/>
                  <a:gd name="connsiteX5" fmla="*/ 2028 w 474767"/>
                  <a:gd name="connsiteY5" fmla="*/ 347020 h 623063"/>
                  <a:gd name="connsiteX6" fmla="*/ 346875 w 474767"/>
                  <a:gd name="connsiteY6" fmla="*/ 2173 h 623063"/>
                  <a:gd name="connsiteX0" fmla="*/ 346875 w 474767"/>
                  <a:gd name="connsiteY0" fmla="*/ 2173 h 625164"/>
                  <a:gd name="connsiteX1" fmla="*/ 472596 w 474767"/>
                  <a:gd name="connsiteY1" fmla="*/ 0 h 625164"/>
                  <a:gd name="connsiteX2" fmla="*/ 474767 w 474767"/>
                  <a:gd name="connsiteY2" fmla="*/ 487258 h 625164"/>
                  <a:gd name="connsiteX3" fmla="*/ 214776 w 474767"/>
                  <a:gd name="connsiteY3" fmla="*/ 625164 h 625164"/>
                  <a:gd name="connsiteX4" fmla="*/ 87 w 474767"/>
                  <a:gd name="connsiteY4" fmla="*/ 623063 h 625164"/>
                  <a:gd name="connsiteX5" fmla="*/ 2028 w 474767"/>
                  <a:gd name="connsiteY5" fmla="*/ 347020 h 625164"/>
                  <a:gd name="connsiteX6" fmla="*/ 346875 w 474767"/>
                  <a:gd name="connsiteY6" fmla="*/ 2173 h 625164"/>
                  <a:gd name="connsiteX0" fmla="*/ 346875 w 474767"/>
                  <a:gd name="connsiteY0" fmla="*/ 2173 h 625164"/>
                  <a:gd name="connsiteX1" fmla="*/ 472596 w 474767"/>
                  <a:gd name="connsiteY1" fmla="*/ 0 h 625164"/>
                  <a:gd name="connsiteX2" fmla="*/ 474767 w 474767"/>
                  <a:gd name="connsiteY2" fmla="*/ 450342 h 625164"/>
                  <a:gd name="connsiteX3" fmla="*/ 214776 w 474767"/>
                  <a:gd name="connsiteY3" fmla="*/ 625164 h 625164"/>
                  <a:gd name="connsiteX4" fmla="*/ 87 w 474767"/>
                  <a:gd name="connsiteY4" fmla="*/ 623063 h 625164"/>
                  <a:gd name="connsiteX5" fmla="*/ 2028 w 474767"/>
                  <a:gd name="connsiteY5" fmla="*/ 347020 h 625164"/>
                  <a:gd name="connsiteX6" fmla="*/ 346875 w 474767"/>
                  <a:gd name="connsiteY6" fmla="*/ 2173 h 625164"/>
                  <a:gd name="connsiteX0" fmla="*/ 346875 w 474767"/>
                  <a:gd name="connsiteY0" fmla="*/ 2173 h 625164"/>
                  <a:gd name="connsiteX1" fmla="*/ 472596 w 474767"/>
                  <a:gd name="connsiteY1" fmla="*/ 0 h 625164"/>
                  <a:gd name="connsiteX2" fmla="*/ 474767 w 474767"/>
                  <a:gd name="connsiteY2" fmla="*/ 450342 h 625164"/>
                  <a:gd name="connsiteX3" fmla="*/ 214776 w 474767"/>
                  <a:gd name="connsiteY3" fmla="*/ 625164 h 625164"/>
                  <a:gd name="connsiteX4" fmla="*/ 87 w 474767"/>
                  <a:gd name="connsiteY4" fmla="*/ 623063 h 625164"/>
                  <a:gd name="connsiteX5" fmla="*/ 2028 w 474767"/>
                  <a:gd name="connsiteY5" fmla="*/ 347020 h 625164"/>
                  <a:gd name="connsiteX6" fmla="*/ 346875 w 474767"/>
                  <a:gd name="connsiteY6" fmla="*/ 2173 h 625164"/>
                  <a:gd name="connsiteX0" fmla="*/ 346875 w 474767"/>
                  <a:gd name="connsiteY0" fmla="*/ 2173 h 625164"/>
                  <a:gd name="connsiteX1" fmla="*/ 472596 w 474767"/>
                  <a:gd name="connsiteY1" fmla="*/ 0 h 625164"/>
                  <a:gd name="connsiteX2" fmla="*/ 474767 w 474767"/>
                  <a:gd name="connsiteY2" fmla="*/ 450342 h 625164"/>
                  <a:gd name="connsiteX3" fmla="*/ 214776 w 474767"/>
                  <a:gd name="connsiteY3" fmla="*/ 625164 h 625164"/>
                  <a:gd name="connsiteX4" fmla="*/ 87 w 474767"/>
                  <a:gd name="connsiteY4" fmla="*/ 623063 h 625164"/>
                  <a:gd name="connsiteX5" fmla="*/ 2028 w 474767"/>
                  <a:gd name="connsiteY5" fmla="*/ 413696 h 625164"/>
                  <a:gd name="connsiteX6" fmla="*/ 346875 w 474767"/>
                  <a:gd name="connsiteY6" fmla="*/ 2173 h 625164"/>
                  <a:gd name="connsiteX0" fmla="*/ 344846 w 472738"/>
                  <a:gd name="connsiteY0" fmla="*/ 2173 h 625164"/>
                  <a:gd name="connsiteX1" fmla="*/ 470567 w 472738"/>
                  <a:gd name="connsiteY1" fmla="*/ 0 h 625164"/>
                  <a:gd name="connsiteX2" fmla="*/ 472738 w 472738"/>
                  <a:gd name="connsiteY2" fmla="*/ 450342 h 625164"/>
                  <a:gd name="connsiteX3" fmla="*/ 212747 w 472738"/>
                  <a:gd name="connsiteY3" fmla="*/ 625164 h 625164"/>
                  <a:gd name="connsiteX4" fmla="*/ 11242 w 472738"/>
                  <a:gd name="connsiteY4" fmla="*/ 616024 h 625164"/>
                  <a:gd name="connsiteX5" fmla="*/ -1 w 472738"/>
                  <a:gd name="connsiteY5" fmla="*/ 413696 h 625164"/>
                  <a:gd name="connsiteX6" fmla="*/ 344846 w 472738"/>
                  <a:gd name="connsiteY6" fmla="*/ 2173 h 625164"/>
                  <a:gd name="connsiteX0" fmla="*/ 338253 w 466145"/>
                  <a:gd name="connsiteY0" fmla="*/ 2173 h 625164"/>
                  <a:gd name="connsiteX1" fmla="*/ 463974 w 466145"/>
                  <a:gd name="connsiteY1" fmla="*/ 0 h 625164"/>
                  <a:gd name="connsiteX2" fmla="*/ 466145 w 466145"/>
                  <a:gd name="connsiteY2" fmla="*/ 450342 h 625164"/>
                  <a:gd name="connsiteX3" fmla="*/ 206154 w 466145"/>
                  <a:gd name="connsiteY3" fmla="*/ 625164 h 625164"/>
                  <a:gd name="connsiteX4" fmla="*/ 4649 w 466145"/>
                  <a:gd name="connsiteY4" fmla="*/ 616024 h 625164"/>
                  <a:gd name="connsiteX5" fmla="*/ 0 w 466145"/>
                  <a:gd name="connsiteY5" fmla="*/ 596658 h 625164"/>
                  <a:gd name="connsiteX6" fmla="*/ 338253 w 466145"/>
                  <a:gd name="connsiteY6" fmla="*/ 2173 h 625164"/>
                  <a:gd name="connsiteX0" fmla="*/ 338253 w 466145"/>
                  <a:gd name="connsiteY0" fmla="*/ 2173 h 625164"/>
                  <a:gd name="connsiteX1" fmla="*/ 463974 w 466145"/>
                  <a:gd name="connsiteY1" fmla="*/ 0 h 625164"/>
                  <a:gd name="connsiteX2" fmla="*/ 466145 w 466145"/>
                  <a:gd name="connsiteY2" fmla="*/ 450342 h 625164"/>
                  <a:gd name="connsiteX3" fmla="*/ 206154 w 466145"/>
                  <a:gd name="connsiteY3" fmla="*/ 625164 h 625164"/>
                  <a:gd name="connsiteX4" fmla="*/ 4649 w 466145"/>
                  <a:gd name="connsiteY4" fmla="*/ 616024 h 625164"/>
                  <a:gd name="connsiteX5" fmla="*/ 0 w 466145"/>
                  <a:gd name="connsiteY5" fmla="*/ 596658 h 625164"/>
                  <a:gd name="connsiteX6" fmla="*/ 338253 w 466145"/>
                  <a:gd name="connsiteY6" fmla="*/ 2173 h 625164"/>
                  <a:gd name="connsiteX0" fmla="*/ 339999 w 467891"/>
                  <a:gd name="connsiteY0" fmla="*/ 2173 h 690102"/>
                  <a:gd name="connsiteX1" fmla="*/ 465720 w 467891"/>
                  <a:gd name="connsiteY1" fmla="*/ 0 h 690102"/>
                  <a:gd name="connsiteX2" fmla="*/ 467891 w 467891"/>
                  <a:gd name="connsiteY2" fmla="*/ 450342 h 690102"/>
                  <a:gd name="connsiteX3" fmla="*/ 207900 w 467891"/>
                  <a:gd name="connsiteY3" fmla="*/ 625164 h 690102"/>
                  <a:gd name="connsiteX4" fmla="*/ 95 w 467891"/>
                  <a:gd name="connsiteY4" fmla="*/ 690006 h 690102"/>
                  <a:gd name="connsiteX5" fmla="*/ 1746 w 467891"/>
                  <a:gd name="connsiteY5" fmla="*/ 596658 h 690102"/>
                  <a:gd name="connsiteX6" fmla="*/ 339999 w 467891"/>
                  <a:gd name="connsiteY6" fmla="*/ 2173 h 690102"/>
                  <a:gd name="connsiteX0" fmla="*/ 339999 w 467891"/>
                  <a:gd name="connsiteY0" fmla="*/ 2173 h 690034"/>
                  <a:gd name="connsiteX1" fmla="*/ 465720 w 467891"/>
                  <a:gd name="connsiteY1" fmla="*/ 0 h 690034"/>
                  <a:gd name="connsiteX2" fmla="*/ 467891 w 467891"/>
                  <a:gd name="connsiteY2" fmla="*/ 450342 h 690034"/>
                  <a:gd name="connsiteX3" fmla="*/ 308699 w 467891"/>
                  <a:gd name="connsiteY3" fmla="*/ 463752 h 690034"/>
                  <a:gd name="connsiteX4" fmla="*/ 95 w 467891"/>
                  <a:gd name="connsiteY4" fmla="*/ 690006 h 690034"/>
                  <a:gd name="connsiteX5" fmla="*/ 1746 w 467891"/>
                  <a:gd name="connsiteY5" fmla="*/ 596658 h 690034"/>
                  <a:gd name="connsiteX6" fmla="*/ 339999 w 467891"/>
                  <a:gd name="connsiteY6" fmla="*/ 2173 h 690034"/>
                  <a:gd name="connsiteX0" fmla="*/ 339999 w 467891"/>
                  <a:gd name="connsiteY0" fmla="*/ 2173 h 690034"/>
                  <a:gd name="connsiteX1" fmla="*/ 465720 w 467891"/>
                  <a:gd name="connsiteY1" fmla="*/ 0 h 690034"/>
                  <a:gd name="connsiteX2" fmla="*/ 467891 w 467891"/>
                  <a:gd name="connsiteY2" fmla="*/ 450342 h 690034"/>
                  <a:gd name="connsiteX3" fmla="*/ 295110 w 467891"/>
                  <a:gd name="connsiteY3" fmla="*/ 454082 h 690034"/>
                  <a:gd name="connsiteX4" fmla="*/ 95 w 467891"/>
                  <a:gd name="connsiteY4" fmla="*/ 690006 h 690034"/>
                  <a:gd name="connsiteX5" fmla="*/ 1746 w 467891"/>
                  <a:gd name="connsiteY5" fmla="*/ 596658 h 690034"/>
                  <a:gd name="connsiteX6" fmla="*/ 339999 w 467891"/>
                  <a:gd name="connsiteY6" fmla="*/ 2173 h 690034"/>
                  <a:gd name="connsiteX0" fmla="*/ 339999 w 467891"/>
                  <a:gd name="connsiteY0" fmla="*/ 2173 h 690034"/>
                  <a:gd name="connsiteX1" fmla="*/ 465720 w 467891"/>
                  <a:gd name="connsiteY1" fmla="*/ 0 h 690034"/>
                  <a:gd name="connsiteX2" fmla="*/ 467891 w 467891"/>
                  <a:gd name="connsiteY2" fmla="*/ 450342 h 690034"/>
                  <a:gd name="connsiteX3" fmla="*/ 295110 w 467891"/>
                  <a:gd name="connsiteY3" fmla="*/ 454082 h 690034"/>
                  <a:gd name="connsiteX4" fmla="*/ 95 w 467891"/>
                  <a:gd name="connsiteY4" fmla="*/ 690006 h 690034"/>
                  <a:gd name="connsiteX5" fmla="*/ 1746 w 467891"/>
                  <a:gd name="connsiteY5" fmla="*/ 596658 h 690034"/>
                  <a:gd name="connsiteX6" fmla="*/ 339999 w 467891"/>
                  <a:gd name="connsiteY6" fmla="*/ 2173 h 690034"/>
                  <a:gd name="connsiteX0" fmla="*/ 339999 w 467891"/>
                  <a:gd name="connsiteY0" fmla="*/ 2173 h 690034"/>
                  <a:gd name="connsiteX1" fmla="*/ 465720 w 467891"/>
                  <a:gd name="connsiteY1" fmla="*/ 0 h 690034"/>
                  <a:gd name="connsiteX2" fmla="*/ 467891 w 467891"/>
                  <a:gd name="connsiteY2" fmla="*/ 450342 h 690034"/>
                  <a:gd name="connsiteX3" fmla="*/ 295110 w 467891"/>
                  <a:gd name="connsiteY3" fmla="*/ 454082 h 690034"/>
                  <a:gd name="connsiteX4" fmla="*/ 95 w 467891"/>
                  <a:gd name="connsiteY4" fmla="*/ 690006 h 690034"/>
                  <a:gd name="connsiteX5" fmla="*/ 1746 w 467891"/>
                  <a:gd name="connsiteY5" fmla="*/ 596658 h 690034"/>
                  <a:gd name="connsiteX6" fmla="*/ 339999 w 467891"/>
                  <a:gd name="connsiteY6" fmla="*/ 2173 h 690034"/>
                  <a:gd name="connsiteX0" fmla="*/ 339999 w 467891"/>
                  <a:gd name="connsiteY0" fmla="*/ 2173 h 690058"/>
                  <a:gd name="connsiteX1" fmla="*/ 465720 w 467891"/>
                  <a:gd name="connsiteY1" fmla="*/ 0 h 690058"/>
                  <a:gd name="connsiteX2" fmla="*/ 467891 w 467891"/>
                  <a:gd name="connsiteY2" fmla="*/ 450342 h 690058"/>
                  <a:gd name="connsiteX3" fmla="*/ 295110 w 467891"/>
                  <a:gd name="connsiteY3" fmla="*/ 454082 h 690058"/>
                  <a:gd name="connsiteX4" fmla="*/ 95 w 467891"/>
                  <a:gd name="connsiteY4" fmla="*/ 690006 h 690058"/>
                  <a:gd name="connsiteX5" fmla="*/ 1746 w 467891"/>
                  <a:gd name="connsiteY5" fmla="*/ 596658 h 690058"/>
                  <a:gd name="connsiteX6" fmla="*/ 339999 w 467891"/>
                  <a:gd name="connsiteY6" fmla="*/ 2173 h 690058"/>
                  <a:gd name="connsiteX0" fmla="*/ 339999 w 467891"/>
                  <a:gd name="connsiteY0" fmla="*/ 2173 h 752990"/>
                  <a:gd name="connsiteX1" fmla="*/ 465720 w 467891"/>
                  <a:gd name="connsiteY1" fmla="*/ 0 h 752990"/>
                  <a:gd name="connsiteX2" fmla="*/ 467891 w 467891"/>
                  <a:gd name="connsiteY2" fmla="*/ 450342 h 752990"/>
                  <a:gd name="connsiteX3" fmla="*/ 295110 w 467891"/>
                  <a:gd name="connsiteY3" fmla="*/ 454082 h 752990"/>
                  <a:gd name="connsiteX4" fmla="*/ 96 w 467891"/>
                  <a:gd name="connsiteY4" fmla="*/ 752953 h 752990"/>
                  <a:gd name="connsiteX5" fmla="*/ 1746 w 467891"/>
                  <a:gd name="connsiteY5" fmla="*/ 596658 h 752990"/>
                  <a:gd name="connsiteX6" fmla="*/ 339999 w 467891"/>
                  <a:gd name="connsiteY6" fmla="*/ 2173 h 752990"/>
                  <a:gd name="connsiteX0" fmla="*/ 339999 w 467891"/>
                  <a:gd name="connsiteY0" fmla="*/ 2173 h 752975"/>
                  <a:gd name="connsiteX1" fmla="*/ 465720 w 467891"/>
                  <a:gd name="connsiteY1" fmla="*/ 0 h 752975"/>
                  <a:gd name="connsiteX2" fmla="*/ 467891 w 467891"/>
                  <a:gd name="connsiteY2" fmla="*/ 450342 h 752975"/>
                  <a:gd name="connsiteX3" fmla="*/ 295110 w 467891"/>
                  <a:gd name="connsiteY3" fmla="*/ 454082 h 752975"/>
                  <a:gd name="connsiteX4" fmla="*/ 96 w 467891"/>
                  <a:gd name="connsiteY4" fmla="*/ 752953 h 752975"/>
                  <a:gd name="connsiteX5" fmla="*/ 1746 w 467891"/>
                  <a:gd name="connsiteY5" fmla="*/ 596658 h 752975"/>
                  <a:gd name="connsiteX6" fmla="*/ 339999 w 467891"/>
                  <a:gd name="connsiteY6" fmla="*/ 2173 h 752975"/>
                  <a:gd name="connsiteX0" fmla="*/ 339999 w 467891"/>
                  <a:gd name="connsiteY0" fmla="*/ 2173 h 752952"/>
                  <a:gd name="connsiteX1" fmla="*/ 465720 w 467891"/>
                  <a:gd name="connsiteY1" fmla="*/ 0 h 752952"/>
                  <a:gd name="connsiteX2" fmla="*/ 467891 w 467891"/>
                  <a:gd name="connsiteY2" fmla="*/ 450342 h 752952"/>
                  <a:gd name="connsiteX3" fmla="*/ 96 w 467891"/>
                  <a:gd name="connsiteY3" fmla="*/ 752953 h 752952"/>
                  <a:gd name="connsiteX4" fmla="*/ 1746 w 467891"/>
                  <a:gd name="connsiteY4" fmla="*/ 596658 h 752952"/>
                  <a:gd name="connsiteX5" fmla="*/ 339999 w 467891"/>
                  <a:gd name="connsiteY5" fmla="*/ 2173 h 752952"/>
                  <a:gd name="connsiteX0" fmla="*/ 339999 w 506927"/>
                  <a:gd name="connsiteY0" fmla="*/ 2173 h 752952"/>
                  <a:gd name="connsiteX1" fmla="*/ 465720 w 506927"/>
                  <a:gd name="connsiteY1" fmla="*/ 0 h 752952"/>
                  <a:gd name="connsiteX2" fmla="*/ 467891 w 506927"/>
                  <a:gd name="connsiteY2" fmla="*/ 450342 h 752952"/>
                  <a:gd name="connsiteX3" fmla="*/ 96 w 506927"/>
                  <a:gd name="connsiteY3" fmla="*/ 752953 h 752952"/>
                  <a:gd name="connsiteX4" fmla="*/ 1746 w 506927"/>
                  <a:gd name="connsiteY4" fmla="*/ 596658 h 752952"/>
                  <a:gd name="connsiteX5" fmla="*/ 339999 w 506927"/>
                  <a:gd name="connsiteY5" fmla="*/ 2173 h 752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6927" h="752952">
                    <a:moveTo>
                      <a:pt x="339999" y="2173"/>
                    </a:moveTo>
                    <a:lnTo>
                      <a:pt x="465720" y="0"/>
                    </a:lnTo>
                    <a:cubicBezTo>
                      <a:pt x="487035" y="74695"/>
                      <a:pt x="545495" y="324850"/>
                      <a:pt x="467891" y="450342"/>
                    </a:cubicBezTo>
                    <a:cubicBezTo>
                      <a:pt x="390287" y="575834"/>
                      <a:pt x="77787" y="728567"/>
                      <a:pt x="96" y="752953"/>
                    </a:cubicBezTo>
                    <a:cubicBezTo>
                      <a:pt x="-560" y="706422"/>
                      <a:pt x="2402" y="643189"/>
                      <a:pt x="1746" y="596658"/>
                    </a:cubicBezTo>
                    <a:cubicBezTo>
                      <a:pt x="1746" y="406204"/>
                      <a:pt x="138479" y="-3384"/>
                      <a:pt x="339999" y="2173"/>
                    </a:cubicBez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 sz="240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8" name="Rounded Rectangle 559">
                <a:extLst>
                  <a:ext uri="{FF2B5EF4-FFF2-40B4-BE49-F238E27FC236}">
                    <a16:creationId xmlns:a16="http://schemas.microsoft.com/office/drawing/2014/main" id="{45D2F213-30FB-4049-B88D-9EC5118A9205}"/>
                  </a:ext>
                </a:extLst>
              </p:cNvPr>
              <p:cNvSpPr/>
              <p:nvPr/>
            </p:nvSpPr>
            <p:spPr>
              <a:xfrm rot="15269396" flipH="1">
                <a:off x="4110635" y="3670755"/>
                <a:ext cx="45719" cy="293055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 sz="240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9" name="Rounded Rectangle 560">
                <a:extLst>
                  <a:ext uri="{FF2B5EF4-FFF2-40B4-BE49-F238E27FC236}">
                    <a16:creationId xmlns:a16="http://schemas.microsoft.com/office/drawing/2014/main" id="{2AB6F9A7-538F-434C-BCCB-EA52475AA0D4}"/>
                  </a:ext>
                </a:extLst>
              </p:cNvPr>
              <p:cNvSpPr/>
              <p:nvPr/>
            </p:nvSpPr>
            <p:spPr>
              <a:xfrm rot="3789067">
                <a:off x="3976975" y="3892398"/>
                <a:ext cx="55610" cy="206403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 sz="240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50" name="Oval 794">
                <a:extLst>
                  <a:ext uri="{FF2B5EF4-FFF2-40B4-BE49-F238E27FC236}">
                    <a16:creationId xmlns:a16="http://schemas.microsoft.com/office/drawing/2014/main" id="{D2766970-1AE6-4162-A714-9DFC6986B885}"/>
                  </a:ext>
                </a:extLst>
              </p:cNvPr>
              <p:cNvSpPr/>
              <p:nvPr/>
            </p:nvSpPr>
            <p:spPr>
              <a:xfrm rot="21256759" flipH="1">
                <a:off x="4012672" y="3943999"/>
                <a:ext cx="47009" cy="94020"/>
              </a:xfrm>
              <a:custGeom>
                <a:avLst/>
                <a:gdLst>
                  <a:gd name="connsiteX0" fmla="*/ 0 w 129428"/>
                  <a:gd name="connsiteY0" fmla="*/ 64715 h 129429"/>
                  <a:gd name="connsiteX1" fmla="*/ 64714 w 129428"/>
                  <a:gd name="connsiteY1" fmla="*/ 0 h 129429"/>
                  <a:gd name="connsiteX2" fmla="*/ 129428 w 129428"/>
                  <a:gd name="connsiteY2" fmla="*/ 64715 h 129429"/>
                  <a:gd name="connsiteX3" fmla="*/ 64714 w 129428"/>
                  <a:gd name="connsiteY3" fmla="*/ 129430 h 129429"/>
                  <a:gd name="connsiteX4" fmla="*/ 0 w 129428"/>
                  <a:gd name="connsiteY4" fmla="*/ 64715 h 129429"/>
                  <a:gd name="connsiteX0" fmla="*/ 129428 w 220868"/>
                  <a:gd name="connsiteY0" fmla="*/ 64715 h 156155"/>
                  <a:gd name="connsiteX1" fmla="*/ 64714 w 220868"/>
                  <a:gd name="connsiteY1" fmla="*/ 129430 h 156155"/>
                  <a:gd name="connsiteX2" fmla="*/ 0 w 220868"/>
                  <a:gd name="connsiteY2" fmla="*/ 64715 h 156155"/>
                  <a:gd name="connsiteX3" fmla="*/ 64714 w 220868"/>
                  <a:gd name="connsiteY3" fmla="*/ 0 h 156155"/>
                  <a:gd name="connsiteX4" fmla="*/ 220868 w 220868"/>
                  <a:gd name="connsiteY4" fmla="*/ 156155 h 156155"/>
                  <a:gd name="connsiteX0" fmla="*/ 129428 w 129428"/>
                  <a:gd name="connsiteY0" fmla="*/ 64715 h 129430"/>
                  <a:gd name="connsiteX1" fmla="*/ 64714 w 129428"/>
                  <a:gd name="connsiteY1" fmla="*/ 129430 h 129430"/>
                  <a:gd name="connsiteX2" fmla="*/ 0 w 129428"/>
                  <a:gd name="connsiteY2" fmla="*/ 64715 h 129430"/>
                  <a:gd name="connsiteX3" fmla="*/ 64714 w 129428"/>
                  <a:gd name="connsiteY3" fmla="*/ 0 h 129430"/>
                  <a:gd name="connsiteX0" fmla="*/ 64714 w 64714"/>
                  <a:gd name="connsiteY0" fmla="*/ 129430 h 129430"/>
                  <a:gd name="connsiteX1" fmla="*/ 0 w 64714"/>
                  <a:gd name="connsiteY1" fmla="*/ 64715 h 129430"/>
                  <a:gd name="connsiteX2" fmla="*/ 64714 w 64714"/>
                  <a:gd name="connsiteY2" fmla="*/ 0 h 129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714" h="129430">
                    <a:moveTo>
                      <a:pt x="64714" y="129430"/>
                    </a:moveTo>
                    <a:cubicBezTo>
                      <a:pt x="28973" y="129430"/>
                      <a:pt x="0" y="100456"/>
                      <a:pt x="0" y="64715"/>
                    </a:cubicBezTo>
                    <a:cubicBezTo>
                      <a:pt x="0" y="28974"/>
                      <a:pt x="28973" y="0"/>
                      <a:pt x="64714" y="0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 sz="240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151" name="Straight Connector 562">
                <a:extLst>
                  <a:ext uri="{FF2B5EF4-FFF2-40B4-BE49-F238E27FC236}">
                    <a16:creationId xmlns:a16="http://schemas.microsoft.com/office/drawing/2014/main" id="{ED88C86C-01D3-4FA1-8213-42048EF21902}"/>
                  </a:ext>
                </a:extLst>
              </p:cNvPr>
              <p:cNvCxnSpPr>
                <a:endCxn id="148" idx="2"/>
              </p:cNvCxnSpPr>
              <p:nvPr/>
            </p:nvCxnSpPr>
            <p:spPr>
              <a:xfrm flipV="1">
                <a:off x="4217365" y="3778100"/>
                <a:ext cx="57321" cy="248014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563">
                <a:extLst>
                  <a:ext uri="{FF2B5EF4-FFF2-40B4-BE49-F238E27FC236}">
                    <a16:creationId xmlns:a16="http://schemas.microsoft.com/office/drawing/2014/main" id="{F8A59C78-97B6-4C21-A48F-057C5CC6FE0B}"/>
                  </a:ext>
                </a:extLst>
              </p:cNvPr>
              <p:cNvCxnSpPr>
                <a:stCxn id="153" idx="3"/>
              </p:cNvCxnSpPr>
              <p:nvPr/>
            </p:nvCxnSpPr>
            <p:spPr>
              <a:xfrm flipV="1">
                <a:off x="4146031" y="3813582"/>
                <a:ext cx="83146" cy="20840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53" name="Snip Diagonal Corner Rectangle 6">
                <a:extLst>
                  <a:ext uri="{FF2B5EF4-FFF2-40B4-BE49-F238E27FC236}">
                    <a16:creationId xmlns:a16="http://schemas.microsoft.com/office/drawing/2014/main" id="{C2C12599-B638-4A57-AF0E-755F670C9F80}"/>
                  </a:ext>
                </a:extLst>
              </p:cNvPr>
              <p:cNvSpPr/>
              <p:nvPr/>
            </p:nvSpPr>
            <p:spPr>
              <a:xfrm flipH="1">
                <a:off x="4076457" y="4021707"/>
                <a:ext cx="205760" cy="73329"/>
              </a:xfrm>
              <a:custGeom>
                <a:avLst/>
                <a:gdLst>
                  <a:gd name="connsiteX0" fmla="*/ 0 w 1371600"/>
                  <a:gd name="connsiteY0" fmla="*/ 0 h 290525"/>
                  <a:gd name="connsiteX1" fmla="*/ 1246448 w 1371600"/>
                  <a:gd name="connsiteY1" fmla="*/ 0 h 290525"/>
                  <a:gd name="connsiteX2" fmla="*/ 1371600 w 1371600"/>
                  <a:gd name="connsiteY2" fmla="*/ 125152 h 290525"/>
                  <a:gd name="connsiteX3" fmla="*/ 1371600 w 1371600"/>
                  <a:gd name="connsiteY3" fmla="*/ 290525 h 290525"/>
                  <a:gd name="connsiteX4" fmla="*/ 1371600 w 1371600"/>
                  <a:gd name="connsiteY4" fmla="*/ 290525 h 290525"/>
                  <a:gd name="connsiteX5" fmla="*/ 125152 w 1371600"/>
                  <a:gd name="connsiteY5" fmla="*/ 290525 h 290525"/>
                  <a:gd name="connsiteX6" fmla="*/ 0 w 1371600"/>
                  <a:gd name="connsiteY6" fmla="*/ 165373 h 290525"/>
                  <a:gd name="connsiteX7" fmla="*/ 0 w 1371600"/>
                  <a:gd name="connsiteY7" fmla="*/ 0 h 290525"/>
                  <a:gd name="connsiteX0" fmla="*/ 0 w 1371600"/>
                  <a:gd name="connsiteY0" fmla="*/ 2905 h 293430"/>
                  <a:gd name="connsiteX1" fmla="*/ 947112 w 1371600"/>
                  <a:gd name="connsiteY1" fmla="*/ 0 h 293430"/>
                  <a:gd name="connsiteX2" fmla="*/ 1246448 w 1371600"/>
                  <a:gd name="connsiteY2" fmla="*/ 2905 h 293430"/>
                  <a:gd name="connsiteX3" fmla="*/ 1371600 w 1371600"/>
                  <a:gd name="connsiteY3" fmla="*/ 128057 h 293430"/>
                  <a:gd name="connsiteX4" fmla="*/ 1371600 w 1371600"/>
                  <a:gd name="connsiteY4" fmla="*/ 293430 h 293430"/>
                  <a:gd name="connsiteX5" fmla="*/ 1371600 w 1371600"/>
                  <a:gd name="connsiteY5" fmla="*/ 293430 h 293430"/>
                  <a:gd name="connsiteX6" fmla="*/ 125152 w 1371600"/>
                  <a:gd name="connsiteY6" fmla="*/ 293430 h 293430"/>
                  <a:gd name="connsiteX7" fmla="*/ 0 w 1371600"/>
                  <a:gd name="connsiteY7" fmla="*/ 168278 h 293430"/>
                  <a:gd name="connsiteX8" fmla="*/ 0 w 1371600"/>
                  <a:gd name="connsiteY8" fmla="*/ 2905 h 293430"/>
                  <a:gd name="connsiteX0" fmla="*/ 0 w 1371600"/>
                  <a:gd name="connsiteY0" fmla="*/ 8252 h 298777"/>
                  <a:gd name="connsiteX1" fmla="*/ 808081 w 1371600"/>
                  <a:gd name="connsiteY1" fmla="*/ 0 h 298777"/>
                  <a:gd name="connsiteX2" fmla="*/ 947112 w 1371600"/>
                  <a:gd name="connsiteY2" fmla="*/ 5347 h 298777"/>
                  <a:gd name="connsiteX3" fmla="*/ 1246448 w 1371600"/>
                  <a:gd name="connsiteY3" fmla="*/ 8252 h 298777"/>
                  <a:gd name="connsiteX4" fmla="*/ 1371600 w 1371600"/>
                  <a:gd name="connsiteY4" fmla="*/ 133404 h 298777"/>
                  <a:gd name="connsiteX5" fmla="*/ 1371600 w 1371600"/>
                  <a:gd name="connsiteY5" fmla="*/ 298777 h 298777"/>
                  <a:gd name="connsiteX6" fmla="*/ 1371600 w 1371600"/>
                  <a:gd name="connsiteY6" fmla="*/ 298777 h 298777"/>
                  <a:gd name="connsiteX7" fmla="*/ 125152 w 1371600"/>
                  <a:gd name="connsiteY7" fmla="*/ 298777 h 298777"/>
                  <a:gd name="connsiteX8" fmla="*/ 0 w 1371600"/>
                  <a:gd name="connsiteY8" fmla="*/ 173625 h 298777"/>
                  <a:gd name="connsiteX9" fmla="*/ 0 w 1371600"/>
                  <a:gd name="connsiteY9" fmla="*/ 8252 h 298777"/>
                  <a:gd name="connsiteX0" fmla="*/ 0 w 1371600"/>
                  <a:gd name="connsiteY0" fmla="*/ 2905 h 293430"/>
                  <a:gd name="connsiteX1" fmla="*/ 813428 w 1371600"/>
                  <a:gd name="connsiteY1" fmla="*/ 117643 h 293430"/>
                  <a:gd name="connsiteX2" fmla="*/ 947112 w 1371600"/>
                  <a:gd name="connsiteY2" fmla="*/ 0 h 293430"/>
                  <a:gd name="connsiteX3" fmla="*/ 1246448 w 1371600"/>
                  <a:gd name="connsiteY3" fmla="*/ 2905 h 293430"/>
                  <a:gd name="connsiteX4" fmla="*/ 1371600 w 1371600"/>
                  <a:gd name="connsiteY4" fmla="*/ 128057 h 293430"/>
                  <a:gd name="connsiteX5" fmla="*/ 1371600 w 1371600"/>
                  <a:gd name="connsiteY5" fmla="*/ 293430 h 293430"/>
                  <a:gd name="connsiteX6" fmla="*/ 1371600 w 1371600"/>
                  <a:gd name="connsiteY6" fmla="*/ 293430 h 293430"/>
                  <a:gd name="connsiteX7" fmla="*/ 125152 w 1371600"/>
                  <a:gd name="connsiteY7" fmla="*/ 293430 h 293430"/>
                  <a:gd name="connsiteX8" fmla="*/ 0 w 1371600"/>
                  <a:gd name="connsiteY8" fmla="*/ 168278 h 293430"/>
                  <a:gd name="connsiteX9" fmla="*/ 0 w 1371600"/>
                  <a:gd name="connsiteY9" fmla="*/ 2905 h 293430"/>
                  <a:gd name="connsiteX0" fmla="*/ 0 w 1371600"/>
                  <a:gd name="connsiteY0" fmla="*/ 2905 h 293430"/>
                  <a:gd name="connsiteX1" fmla="*/ 332165 w 1371600"/>
                  <a:gd name="connsiteY1" fmla="*/ 37432 h 293430"/>
                  <a:gd name="connsiteX2" fmla="*/ 813428 w 1371600"/>
                  <a:gd name="connsiteY2" fmla="*/ 117643 h 293430"/>
                  <a:gd name="connsiteX3" fmla="*/ 947112 w 1371600"/>
                  <a:gd name="connsiteY3" fmla="*/ 0 h 293430"/>
                  <a:gd name="connsiteX4" fmla="*/ 1246448 w 1371600"/>
                  <a:gd name="connsiteY4" fmla="*/ 2905 h 293430"/>
                  <a:gd name="connsiteX5" fmla="*/ 1371600 w 1371600"/>
                  <a:gd name="connsiteY5" fmla="*/ 128057 h 293430"/>
                  <a:gd name="connsiteX6" fmla="*/ 1371600 w 1371600"/>
                  <a:gd name="connsiteY6" fmla="*/ 293430 h 293430"/>
                  <a:gd name="connsiteX7" fmla="*/ 1371600 w 1371600"/>
                  <a:gd name="connsiteY7" fmla="*/ 293430 h 293430"/>
                  <a:gd name="connsiteX8" fmla="*/ 125152 w 1371600"/>
                  <a:gd name="connsiteY8" fmla="*/ 293430 h 293430"/>
                  <a:gd name="connsiteX9" fmla="*/ 0 w 1371600"/>
                  <a:gd name="connsiteY9" fmla="*/ 168278 h 293430"/>
                  <a:gd name="connsiteX10" fmla="*/ 0 w 1371600"/>
                  <a:gd name="connsiteY10" fmla="*/ 2905 h 293430"/>
                  <a:gd name="connsiteX0" fmla="*/ 0 w 1371600"/>
                  <a:gd name="connsiteY0" fmla="*/ 2905 h 293430"/>
                  <a:gd name="connsiteX1" fmla="*/ 337512 w 1371600"/>
                  <a:gd name="connsiteY1" fmla="*/ 1 h 293430"/>
                  <a:gd name="connsiteX2" fmla="*/ 813428 w 1371600"/>
                  <a:gd name="connsiteY2" fmla="*/ 117643 h 293430"/>
                  <a:gd name="connsiteX3" fmla="*/ 947112 w 1371600"/>
                  <a:gd name="connsiteY3" fmla="*/ 0 h 293430"/>
                  <a:gd name="connsiteX4" fmla="*/ 1246448 w 1371600"/>
                  <a:gd name="connsiteY4" fmla="*/ 2905 h 293430"/>
                  <a:gd name="connsiteX5" fmla="*/ 1371600 w 1371600"/>
                  <a:gd name="connsiteY5" fmla="*/ 128057 h 293430"/>
                  <a:gd name="connsiteX6" fmla="*/ 1371600 w 1371600"/>
                  <a:gd name="connsiteY6" fmla="*/ 293430 h 293430"/>
                  <a:gd name="connsiteX7" fmla="*/ 1371600 w 1371600"/>
                  <a:gd name="connsiteY7" fmla="*/ 293430 h 293430"/>
                  <a:gd name="connsiteX8" fmla="*/ 125152 w 1371600"/>
                  <a:gd name="connsiteY8" fmla="*/ 293430 h 293430"/>
                  <a:gd name="connsiteX9" fmla="*/ 0 w 1371600"/>
                  <a:gd name="connsiteY9" fmla="*/ 168278 h 293430"/>
                  <a:gd name="connsiteX10" fmla="*/ 0 w 1371600"/>
                  <a:gd name="connsiteY10" fmla="*/ 2905 h 293430"/>
                  <a:gd name="connsiteX0" fmla="*/ 0 w 1371600"/>
                  <a:gd name="connsiteY0" fmla="*/ 2905 h 293430"/>
                  <a:gd name="connsiteX1" fmla="*/ 337512 w 1371600"/>
                  <a:gd name="connsiteY1" fmla="*/ 1 h 293430"/>
                  <a:gd name="connsiteX2" fmla="*/ 510614 w 1371600"/>
                  <a:gd name="connsiteY2" fmla="*/ 45377 h 293430"/>
                  <a:gd name="connsiteX3" fmla="*/ 813428 w 1371600"/>
                  <a:gd name="connsiteY3" fmla="*/ 117643 h 293430"/>
                  <a:gd name="connsiteX4" fmla="*/ 947112 w 1371600"/>
                  <a:gd name="connsiteY4" fmla="*/ 0 h 293430"/>
                  <a:gd name="connsiteX5" fmla="*/ 1246448 w 1371600"/>
                  <a:gd name="connsiteY5" fmla="*/ 2905 h 293430"/>
                  <a:gd name="connsiteX6" fmla="*/ 1371600 w 1371600"/>
                  <a:gd name="connsiteY6" fmla="*/ 128057 h 293430"/>
                  <a:gd name="connsiteX7" fmla="*/ 1371600 w 1371600"/>
                  <a:gd name="connsiteY7" fmla="*/ 293430 h 293430"/>
                  <a:gd name="connsiteX8" fmla="*/ 1371600 w 1371600"/>
                  <a:gd name="connsiteY8" fmla="*/ 293430 h 293430"/>
                  <a:gd name="connsiteX9" fmla="*/ 125152 w 1371600"/>
                  <a:gd name="connsiteY9" fmla="*/ 293430 h 293430"/>
                  <a:gd name="connsiteX10" fmla="*/ 0 w 1371600"/>
                  <a:gd name="connsiteY10" fmla="*/ 168278 h 293430"/>
                  <a:gd name="connsiteX11" fmla="*/ 0 w 1371600"/>
                  <a:gd name="connsiteY11" fmla="*/ 2905 h 293430"/>
                  <a:gd name="connsiteX0" fmla="*/ 0 w 1371600"/>
                  <a:gd name="connsiteY0" fmla="*/ 2905 h 293430"/>
                  <a:gd name="connsiteX1" fmla="*/ 337512 w 1371600"/>
                  <a:gd name="connsiteY1" fmla="*/ 1 h 293430"/>
                  <a:gd name="connsiteX2" fmla="*/ 510614 w 1371600"/>
                  <a:gd name="connsiteY2" fmla="*/ 45377 h 293430"/>
                  <a:gd name="connsiteX3" fmla="*/ 661563 w 1371600"/>
                  <a:gd name="connsiteY3" fmla="*/ 83114 h 293430"/>
                  <a:gd name="connsiteX4" fmla="*/ 813428 w 1371600"/>
                  <a:gd name="connsiteY4" fmla="*/ 117643 h 293430"/>
                  <a:gd name="connsiteX5" fmla="*/ 947112 w 1371600"/>
                  <a:gd name="connsiteY5" fmla="*/ 0 h 293430"/>
                  <a:gd name="connsiteX6" fmla="*/ 1246448 w 1371600"/>
                  <a:gd name="connsiteY6" fmla="*/ 2905 h 293430"/>
                  <a:gd name="connsiteX7" fmla="*/ 1371600 w 1371600"/>
                  <a:gd name="connsiteY7" fmla="*/ 128057 h 293430"/>
                  <a:gd name="connsiteX8" fmla="*/ 1371600 w 1371600"/>
                  <a:gd name="connsiteY8" fmla="*/ 293430 h 293430"/>
                  <a:gd name="connsiteX9" fmla="*/ 1371600 w 1371600"/>
                  <a:gd name="connsiteY9" fmla="*/ 293430 h 293430"/>
                  <a:gd name="connsiteX10" fmla="*/ 125152 w 1371600"/>
                  <a:gd name="connsiteY10" fmla="*/ 293430 h 293430"/>
                  <a:gd name="connsiteX11" fmla="*/ 0 w 1371600"/>
                  <a:gd name="connsiteY11" fmla="*/ 168278 h 293430"/>
                  <a:gd name="connsiteX12" fmla="*/ 0 w 1371600"/>
                  <a:gd name="connsiteY12" fmla="*/ 2905 h 293430"/>
                  <a:gd name="connsiteX0" fmla="*/ 0 w 1371600"/>
                  <a:gd name="connsiteY0" fmla="*/ 2905 h 293430"/>
                  <a:gd name="connsiteX1" fmla="*/ 337512 w 1371600"/>
                  <a:gd name="connsiteY1" fmla="*/ 1 h 293430"/>
                  <a:gd name="connsiteX2" fmla="*/ 510614 w 1371600"/>
                  <a:gd name="connsiteY2" fmla="*/ 45377 h 293430"/>
                  <a:gd name="connsiteX3" fmla="*/ 516421 w 1371600"/>
                  <a:gd name="connsiteY3" fmla="*/ 117948 h 293430"/>
                  <a:gd name="connsiteX4" fmla="*/ 813428 w 1371600"/>
                  <a:gd name="connsiteY4" fmla="*/ 117643 h 293430"/>
                  <a:gd name="connsiteX5" fmla="*/ 947112 w 1371600"/>
                  <a:gd name="connsiteY5" fmla="*/ 0 h 293430"/>
                  <a:gd name="connsiteX6" fmla="*/ 1246448 w 1371600"/>
                  <a:gd name="connsiteY6" fmla="*/ 2905 h 293430"/>
                  <a:gd name="connsiteX7" fmla="*/ 1371600 w 1371600"/>
                  <a:gd name="connsiteY7" fmla="*/ 128057 h 293430"/>
                  <a:gd name="connsiteX8" fmla="*/ 1371600 w 1371600"/>
                  <a:gd name="connsiteY8" fmla="*/ 293430 h 293430"/>
                  <a:gd name="connsiteX9" fmla="*/ 1371600 w 1371600"/>
                  <a:gd name="connsiteY9" fmla="*/ 293430 h 293430"/>
                  <a:gd name="connsiteX10" fmla="*/ 125152 w 1371600"/>
                  <a:gd name="connsiteY10" fmla="*/ 293430 h 293430"/>
                  <a:gd name="connsiteX11" fmla="*/ 0 w 1371600"/>
                  <a:gd name="connsiteY11" fmla="*/ 168278 h 293430"/>
                  <a:gd name="connsiteX12" fmla="*/ 0 w 1371600"/>
                  <a:gd name="connsiteY12" fmla="*/ 2905 h 293430"/>
                  <a:gd name="connsiteX0" fmla="*/ 0 w 1371600"/>
                  <a:gd name="connsiteY0" fmla="*/ 2905 h 293430"/>
                  <a:gd name="connsiteX1" fmla="*/ 337512 w 1371600"/>
                  <a:gd name="connsiteY1" fmla="*/ 1 h 293430"/>
                  <a:gd name="connsiteX2" fmla="*/ 510614 w 1371600"/>
                  <a:gd name="connsiteY2" fmla="*/ 45377 h 293430"/>
                  <a:gd name="connsiteX3" fmla="*/ 813428 w 1371600"/>
                  <a:gd name="connsiteY3" fmla="*/ 117643 h 293430"/>
                  <a:gd name="connsiteX4" fmla="*/ 947112 w 1371600"/>
                  <a:gd name="connsiteY4" fmla="*/ 0 h 293430"/>
                  <a:gd name="connsiteX5" fmla="*/ 1246448 w 1371600"/>
                  <a:gd name="connsiteY5" fmla="*/ 2905 h 293430"/>
                  <a:gd name="connsiteX6" fmla="*/ 1371600 w 1371600"/>
                  <a:gd name="connsiteY6" fmla="*/ 128057 h 293430"/>
                  <a:gd name="connsiteX7" fmla="*/ 1371600 w 1371600"/>
                  <a:gd name="connsiteY7" fmla="*/ 293430 h 293430"/>
                  <a:gd name="connsiteX8" fmla="*/ 1371600 w 1371600"/>
                  <a:gd name="connsiteY8" fmla="*/ 293430 h 293430"/>
                  <a:gd name="connsiteX9" fmla="*/ 125152 w 1371600"/>
                  <a:gd name="connsiteY9" fmla="*/ 293430 h 293430"/>
                  <a:gd name="connsiteX10" fmla="*/ 0 w 1371600"/>
                  <a:gd name="connsiteY10" fmla="*/ 168278 h 293430"/>
                  <a:gd name="connsiteX11" fmla="*/ 0 w 1371600"/>
                  <a:gd name="connsiteY11" fmla="*/ 2905 h 293430"/>
                  <a:gd name="connsiteX0" fmla="*/ 0 w 1371600"/>
                  <a:gd name="connsiteY0" fmla="*/ 2905 h 293430"/>
                  <a:gd name="connsiteX1" fmla="*/ 392666 w 1371600"/>
                  <a:gd name="connsiteY1" fmla="*/ 1 h 293430"/>
                  <a:gd name="connsiteX2" fmla="*/ 510614 w 1371600"/>
                  <a:gd name="connsiteY2" fmla="*/ 45377 h 293430"/>
                  <a:gd name="connsiteX3" fmla="*/ 813428 w 1371600"/>
                  <a:gd name="connsiteY3" fmla="*/ 117643 h 293430"/>
                  <a:gd name="connsiteX4" fmla="*/ 947112 w 1371600"/>
                  <a:gd name="connsiteY4" fmla="*/ 0 h 293430"/>
                  <a:gd name="connsiteX5" fmla="*/ 1246448 w 1371600"/>
                  <a:gd name="connsiteY5" fmla="*/ 2905 h 293430"/>
                  <a:gd name="connsiteX6" fmla="*/ 1371600 w 1371600"/>
                  <a:gd name="connsiteY6" fmla="*/ 128057 h 293430"/>
                  <a:gd name="connsiteX7" fmla="*/ 1371600 w 1371600"/>
                  <a:gd name="connsiteY7" fmla="*/ 293430 h 293430"/>
                  <a:gd name="connsiteX8" fmla="*/ 1371600 w 1371600"/>
                  <a:gd name="connsiteY8" fmla="*/ 293430 h 293430"/>
                  <a:gd name="connsiteX9" fmla="*/ 125152 w 1371600"/>
                  <a:gd name="connsiteY9" fmla="*/ 293430 h 293430"/>
                  <a:gd name="connsiteX10" fmla="*/ 0 w 1371600"/>
                  <a:gd name="connsiteY10" fmla="*/ 168278 h 293430"/>
                  <a:gd name="connsiteX11" fmla="*/ 0 w 1371600"/>
                  <a:gd name="connsiteY11" fmla="*/ 2905 h 293430"/>
                  <a:gd name="connsiteX0" fmla="*/ 0 w 1371600"/>
                  <a:gd name="connsiteY0" fmla="*/ 2905 h 293430"/>
                  <a:gd name="connsiteX1" fmla="*/ 407180 w 1371600"/>
                  <a:gd name="connsiteY1" fmla="*/ 5806 h 293430"/>
                  <a:gd name="connsiteX2" fmla="*/ 510614 w 1371600"/>
                  <a:gd name="connsiteY2" fmla="*/ 45377 h 293430"/>
                  <a:gd name="connsiteX3" fmla="*/ 813428 w 1371600"/>
                  <a:gd name="connsiteY3" fmla="*/ 117643 h 293430"/>
                  <a:gd name="connsiteX4" fmla="*/ 947112 w 1371600"/>
                  <a:gd name="connsiteY4" fmla="*/ 0 h 293430"/>
                  <a:gd name="connsiteX5" fmla="*/ 1246448 w 1371600"/>
                  <a:gd name="connsiteY5" fmla="*/ 2905 h 293430"/>
                  <a:gd name="connsiteX6" fmla="*/ 1371600 w 1371600"/>
                  <a:gd name="connsiteY6" fmla="*/ 128057 h 293430"/>
                  <a:gd name="connsiteX7" fmla="*/ 1371600 w 1371600"/>
                  <a:gd name="connsiteY7" fmla="*/ 293430 h 293430"/>
                  <a:gd name="connsiteX8" fmla="*/ 1371600 w 1371600"/>
                  <a:gd name="connsiteY8" fmla="*/ 293430 h 293430"/>
                  <a:gd name="connsiteX9" fmla="*/ 125152 w 1371600"/>
                  <a:gd name="connsiteY9" fmla="*/ 293430 h 293430"/>
                  <a:gd name="connsiteX10" fmla="*/ 0 w 1371600"/>
                  <a:gd name="connsiteY10" fmla="*/ 168278 h 293430"/>
                  <a:gd name="connsiteX11" fmla="*/ 0 w 1371600"/>
                  <a:gd name="connsiteY11" fmla="*/ 2905 h 293430"/>
                  <a:gd name="connsiteX0" fmla="*/ 0 w 1371600"/>
                  <a:gd name="connsiteY0" fmla="*/ 2905 h 293430"/>
                  <a:gd name="connsiteX1" fmla="*/ 407180 w 1371600"/>
                  <a:gd name="connsiteY1" fmla="*/ 5806 h 293430"/>
                  <a:gd name="connsiteX2" fmla="*/ 510614 w 1371600"/>
                  <a:gd name="connsiteY2" fmla="*/ 45377 h 293430"/>
                  <a:gd name="connsiteX3" fmla="*/ 813428 w 1371600"/>
                  <a:gd name="connsiteY3" fmla="*/ 117643 h 293430"/>
                  <a:gd name="connsiteX4" fmla="*/ 799931 w 1371600"/>
                  <a:gd name="connsiteY4" fmla="*/ 0 h 293430"/>
                  <a:gd name="connsiteX5" fmla="*/ 1246448 w 1371600"/>
                  <a:gd name="connsiteY5" fmla="*/ 2905 h 293430"/>
                  <a:gd name="connsiteX6" fmla="*/ 1371600 w 1371600"/>
                  <a:gd name="connsiteY6" fmla="*/ 128057 h 293430"/>
                  <a:gd name="connsiteX7" fmla="*/ 1371600 w 1371600"/>
                  <a:gd name="connsiteY7" fmla="*/ 293430 h 293430"/>
                  <a:gd name="connsiteX8" fmla="*/ 1371600 w 1371600"/>
                  <a:gd name="connsiteY8" fmla="*/ 293430 h 293430"/>
                  <a:gd name="connsiteX9" fmla="*/ 125152 w 1371600"/>
                  <a:gd name="connsiteY9" fmla="*/ 293430 h 293430"/>
                  <a:gd name="connsiteX10" fmla="*/ 0 w 1371600"/>
                  <a:gd name="connsiteY10" fmla="*/ 168278 h 293430"/>
                  <a:gd name="connsiteX11" fmla="*/ 0 w 1371600"/>
                  <a:gd name="connsiteY11" fmla="*/ 2905 h 293430"/>
                  <a:gd name="connsiteX0" fmla="*/ 0 w 1371600"/>
                  <a:gd name="connsiteY0" fmla="*/ 0 h 290525"/>
                  <a:gd name="connsiteX1" fmla="*/ 407180 w 1371600"/>
                  <a:gd name="connsiteY1" fmla="*/ 2901 h 290525"/>
                  <a:gd name="connsiteX2" fmla="*/ 510614 w 1371600"/>
                  <a:gd name="connsiteY2" fmla="*/ 42472 h 290525"/>
                  <a:gd name="connsiteX3" fmla="*/ 813428 w 1371600"/>
                  <a:gd name="connsiteY3" fmla="*/ 114738 h 290525"/>
                  <a:gd name="connsiteX4" fmla="*/ 809326 w 1371600"/>
                  <a:gd name="connsiteY4" fmla="*/ 3358 h 290525"/>
                  <a:gd name="connsiteX5" fmla="*/ 1246448 w 1371600"/>
                  <a:gd name="connsiteY5" fmla="*/ 0 h 290525"/>
                  <a:gd name="connsiteX6" fmla="*/ 1371600 w 1371600"/>
                  <a:gd name="connsiteY6" fmla="*/ 125152 h 290525"/>
                  <a:gd name="connsiteX7" fmla="*/ 1371600 w 1371600"/>
                  <a:gd name="connsiteY7" fmla="*/ 290525 h 290525"/>
                  <a:gd name="connsiteX8" fmla="*/ 1371600 w 1371600"/>
                  <a:gd name="connsiteY8" fmla="*/ 290525 h 290525"/>
                  <a:gd name="connsiteX9" fmla="*/ 125152 w 1371600"/>
                  <a:gd name="connsiteY9" fmla="*/ 290525 h 290525"/>
                  <a:gd name="connsiteX10" fmla="*/ 0 w 1371600"/>
                  <a:gd name="connsiteY10" fmla="*/ 165373 h 290525"/>
                  <a:gd name="connsiteX11" fmla="*/ 0 w 1371600"/>
                  <a:gd name="connsiteY11" fmla="*/ 0 h 290525"/>
                  <a:gd name="connsiteX0" fmla="*/ 0 w 1371600"/>
                  <a:gd name="connsiteY0" fmla="*/ 0 h 290525"/>
                  <a:gd name="connsiteX1" fmla="*/ 407180 w 1371600"/>
                  <a:gd name="connsiteY1" fmla="*/ 2901 h 290525"/>
                  <a:gd name="connsiteX2" fmla="*/ 510614 w 1371600"/>
                  <a:gd name="connsiteY2" fmla="*/ 42472 h 290525"/>
                  <a:gd name="connsiteX3" fmla="*/ 809326 w 1371600"/>
                  <a:gd name="connsiteY3" fmla="*/ 3358 h 290525"/>
                  <a:gd name="connsiteX4" fmla="*/ 1246448 w 1371600"/>
                  <a:gd name="connsiteY4" fmla="*/ 0 h 290525"/>
                  <a:gd name="connsiteX5" fmla="*/ 1371600 w 1371600"/>
                  <a:gd name="connsiteY5" fmla="*/ 125152 h 290525"/>
                  <a:gd name="connsiteX6" fmla="*/ 1371600 w 1371600"/>
                  <a:gd name="connsiteY6" fmla="*/ 290525 h 290525"/>
                  <a:gd name="connsiteX7" fmla="*/ 1371600 w 1371600"/>
                  <a:gd name="connsiteY7" fmla="*/ 290525 h 290525"/>
                  <a:gd name="connsiteX8" fmla="*/ 125152 w 1371600"/>
                  <a:gd name="connsiteY8" fmla="*/ 290525 h 290525"/>
                  <a:gd name="connsiteX9" fmla="*/ 0 w 1371600"/>
                  <a:gd name="connsiteY9" fmla="*/ 165373 h 290525"/>
                  <a:gd name="connsiteX10" fmla="*/ 0 w 1371600"/>
                  <a:gd name="connsiteY10" fmla="*/ 0 h 290525"/>
                  <a:gd name="connsiteX0" fmla="*/ 0 w 1371600"/>
                  <a:gd name="connsiteY0" fmla="*/ 2905 h 293430"/>
                  <a:gd name="connsiteX1" fmla="*/ 407180 w 1371600"/>
                  <a:gd name="connsiteY1" fmla="*/ 5806 h 293430"/>
                  <a:gd name="connsiteX2" fmla="*/ 510614 w 1371600"/>
                  <a:gd name="connsiteY2" fmla="*/ 45377 h 293430"/>
                  <a:gd name="connsiteX3" fmla="*/ 812457 w 1371600"/>
                  <a:gd name="connsiteY3" fmla="*/ 0 h 293430"/>
                  <a:gd name="connsiteX4" fmla="*/ 1246448 w 1371600"/>
                  <a:gd name="connsiteY4" fmla="*/ 2905 h 293430"/>
                  <a:gd name="connsiteX5" fmla="*/ 1371600 w 1371600"/>
                  <a:gd name="connsiteY5" fmla="*/ 128057 h 293430"/>
                  <a:gd name="connsiteX6" fmla="*/ 1371600 w 1371600"/>
                  <a:gd name="connsiteY6" fmla="*/ 293430 h 293430"/>
                  <a:gd name="connsiteX7" fmla="*/ 1371600 w 1371600"/>
                  <a:gd name="connsiteY7" fmla="*/ 293430 h 293430"/>
                  <a:gd name="connsiteX8" fmla="*/ 125152 w 1371600"/>
                  <a:gd name="connsiteY8" fmla="*/ 293430 h 293430"/>
                  <a:gd name="connsiteX9" fmla="*/ 0 w 1371600"/>
                  <a:gd name="connsiteY9" fmla="*/ 168278 h 293430"/>
                  <a:gd name="connsiteX10" fmla="*/ 0 w 1371600"/>
                  <a:gd name="connsiteY10" fmla="*/ 2905 h 293430"/>
                  <a:gd name="connsiteX0" fmla="*/ 0 w 1371600"/>
                  <a:gd name="connsiteY0" fmla="*/ 3132 h 293657"/>
                  <a:gd name="connsiteX1" fmla="*/ 407180 w 1371600"/>
                  <a:gd name="connsiteY1" fmla="*/ 6033 h 293657"/>
                  <a:gd name="connsiteX2" fmla="*/ 510614 w 1371600"/>
                  <a:gd name="connsiteY2" fmla="*/ 45604 h 293657"/>
                  <a:gd name="connsiteX3" fmla="*/ 812457 w 1371600"/>
                  <a:gd name="connsiteY3" fmla="*/ 227 h 293657"/>
                  <a:gd name="connsiteX4" fmla="*/ 1177555 w 1371600"/>
                  <a:gd name="connsiteY4" fmla="*/ 0 h 293657"/>
                  <a:gd name="connsiteX5" fmla="*/ 1371600 w 1371600"/>
                  <a:gd name="connsiteY5" fmla="*/ 128284 h 293657"/>
                  <a:gd name="connsiteX6" fmla="*/ 1371600 w 1371600"/>
                  <a:gd name="connsiteY6" fmla="*/ 293657 h 293657"/>
                  <a:gd name="connsiteX7" fmla="*/ 1371600 w 1371600"/>
                  <a:gd name="connsiteY7" fmla="*/ 293657 h 293657"/>
                  <a:gd name="connsiteX8" fmla="*/ 125152 w 1371600"/>
                  <a:gd name="connsiteY8" fmla="*/ 293657 h 293657"/>
                  <a:gd name="connsiteX9" fmla="*/ 0 w 1371600"/>
                  <a:gd name="connsiteY9" fmla="*/ 168505 h 293657"/>
                  <a:gd name="connsiteX10" fmla="*/ 0 w 1371600"/>
                  <a:gd name="connsiteY10" fmla="*/ 3132 h 293657"/>
                  <a:gd name="connsiteX0" fmla="*/ 0 w 1371600"/>
                  <a:gd name="connsiteY0" fmla="*/ 147777 h 438302"/>
                  <a:gd name="connsiteX1" fmla="*/ 407180 w 1371600"/>
                  <a:gd name="connsiteY1" fmla="*/ 0 h 438302"/>
                  <a:gd name="connsiteX2" fmla="*/ 510614 w 1371600"/>
                  <a:gd name="connsiteY2" fmla="*/ 190249 h 438302"/>
                  <a:gd name="connsiteX3" fmla="*/ 812457 w 1371600"/>
                  <a:gd name="connsiteY3" fmla="*/ 144872 h 438302"/>
                  <a:gd name="connsiteX4" fmla="*/ 1177555 w 1371600"/>
                  <a:gd name="connsiteY4" fmla="*/ 144645 h 438302"/>
                  <a:gd name="connsiteX5" fmla="*/ 1371600 w 1371600"/>
                  <a:gd name="connsiteY5" fmla="*/ 272929 h 438302"/>
                  <a:gd name="connsiteX6" fmla="*/ 1371600 w 1371600"/>
                  <a:gd name="connsiteY6" fmla="*/ 438302 h 438302"/>
                  <a:gd name="connsiteX7" fmla="*/ 1371600 w 1371600"/>
                  <a:gd name="connsiteY7" fmla="*/ 438302 h 438302"/>
                  <a:gd name="connsiteX8" fmla="*/ 125152 w 1371600"/>
                  <a:gd name="connsiteY8" fmla="*/ 438302 h 438302"/>
                  <a:gd name="connsiteX9" fmla="*/ 0 w 1371600"/>
                  <a:gd name="connsiteY9" fmla="*/ 313150 h 438302"/>
                  <a:gd name="connsiteX10" fmla="*/ 0 w 1371600"/>
                  <a:gd name="connsiteY10" fmla="*/ 147777 h 438302"/>
                  <a:gd name="connsiteX0" fmla="*/ 4713 w 1371600"/>
                  <a:gd name="connsiteY0" fmla="*/ 2295 h 438302"/>
                  <a:gd name="connsiteX1" fmla="*/ 407180 w 1371600"/>
                  <a:gd name="connsiteY1" fmla="*/ 0 h 438302"/>
                  <a:gd name="connsiteX2" fmla="*/ 510614 w 1371600"/>
                  <a:gd name="connsiteY2" fmla="*/ 190249 h 438302"/>
                  <a:gd name="connsiteX3" fmla="*/ 812457 w 1371600"/>
                  <a:gd name="connsiteY3" fmla="*/ 144872 h 438302"/>
                  <a:gd name="connsiteX4" fmla="*/ 1177555 w 1371600"/>
                  <a:gd name="connsiteY4" fmla="*/ 144645 h 438302"/>
                  <a:gd name="connsiteX5" fmla="*/ 1371600 w 1371600"/>
                  <a:gd name="connsiteY5" fmla="*/ 272929 h 438302"/>
                  <a:gd name="connsiteX6" fmla="*/ 1371600 w 1371600"/>
                  <a:gd name="connsiteY6" fmla="*/ 438302 h 438302"/>
                  <a:gd name="connsiteX7" fmla="*/ 1371600 w 1371600"/>
                  <a:gd name="connsiteY7" fmla="*/ 438302 h 438302"/>
                  <a:gd name="connsiteX8" fmla="*/ 125152 w 1371600"/>
                  <a:gd name="connsiteY8" fmla="*/ 438302 h 438302"/>
                  <a:gd name="connsiteX9" fmla="*/ 0 w 1371600"/>
                  <a:gd name="connsiteY9" fmla="*/ 313150 h 438302"/>
                  <a:gd name="connsiteX10" fmla="*/ 4713 w 1371600"/>
                  <a:gd name="connsiteY10" fmla="*/ 2295 h 438302"/>
                  <a:gd name="connsiteX0" fmla="*/ 9426 w 1371600"/>
                  <a:gd name="connsiteY0" fmla="*/ 95820 h 438302"/>
                  <a:gd name="connsiteX1" fmla="*/ 407180 w 1371600"/>
                  <a:gd name="connsiteY1" fmla="*/ 0 h 438302"/>
                  <a:gd name="connsiteX2" fmla="*/ 510614 w 1371600"/>
                  <a:gd name="connsiteY2" fmla="*/ 190249 h 438302"/>
                  <a:gd name="connsiteX3" fmla="*/ 812457 w 1371600"/>
                  <a:gd name="connsiteY3" fmla="*/ 144872 h 438302"/>
                  <a:gd name="connsiteX4" fmla="*/ 1177555 w 1371600"/>
                  <a:gd name="connsiteY4" fmla="*/ 144645 h 438302"/>
                  <a:gd name="connsiteX5" fmla="*/ 1371600 w 1371600"/>
                  <a:gd name="connsiteY5" fmla="*/ 272929 h 438302"/>
                  <a:gd name="connsiteX6" fmla="*/ 1371600 w 1371600"/>
                  <a:gd name="connsiteY6" fmla="*/ 438302 h 438302"/>
                  <a:gd name="connsiteX7" fmla="*/ 1371600 w 1371600"/>
                  <a:gd name="connsiteY7" fmla="*/ 438302 h 438302"/>
                  <a:gd name="connsiteX8" fmla="*/ 125152 w 1371600"/>
                  <a:gd name="connsiteY8" fmla="*/ 438302 h 438302"/>
                  <a:gd name="connsiteX9" fmla="*/ 0 w 1371600"/>
                  <a:gd name="connsiteY9" fmla="*/ 313150 h 438302"/>
                  <a:gd name="connsiteX10" fmla="*/ 9426 w 1371600"/>
                  <a:gd name="connsiteY10" fmla="*/ 95820 h 438302"/>
                  <a:gd name="connsiteX0" fmla="*/ 9426 w 1371600"/>
                  <a:gd name="connsiteY0" fmla="*/ 95820 h 438302"/>
                  <a:gd name="connsiteX1" fmla="*/ 407180 w 1371600"/>
                  <a:gd name="connsiteY1" fmla="*/ 0 h 438302"/>
                  <a:gd name="connsiteX2" fmla="*/ 510614 w 1371600"/>
                  <a:gd name="connsiteY2" fmla="*/ 190249 h 438302"/>
                  <a:gd name="connsiteX3" fmla="*/ 812457 w 1371600"/>
                  <a:gd name="connsiteY3" fmla="*/ 144872 h 438302"/>
                  <a:gd name="connsiteX4" fmla="*/ 1011091 w 1371600"/>
                  <a:gd name="connsiteY4" fmla="*/ 143619 h 438302"/>
                  <a:gd name="connsiteX5" fmla="*/ 1177555 w 1371600"/>
                  <a:gd name="connsiteY5" fmla="*/ 144645 h 438302"/>
                  <a:gd name="connsiteX6" fmla="*/ 1371600 w 1371600"/>
                  <a:gd name="connsiteY6" fmla="*/ 272929 h 438302"/>
                  <a:gd name="connsiteX7" fmla="*/ 1371600 w 1371600"/>
                  <a:gd name="connsiteY7" fmla="*/ 438302 h 438302"/>
                  <a:gd name="connsiteX8" fmla="*/ 1371600 w 1371600"/>
                  <a:gd name="connsiteY8" fmla="*/ 438302 h 438302"/>
                  <a:gd name="connsiteX9" fmla="*/ 125152 w 1371600"/>
                  <a:gd name="connsiteY9" fmla="*/ 438302 h 438302"/>
                  <a:gd name="connsiteX10" fmla="*/ 0 w 1371600"/>
                  <a:gd name="connsiteY10" fmla="*/ 313150 h 438302"/>
                  <a:gd name="connsiteX11" fmla="*/ 9426 w 1371600"/>
                  <a:gd name="connsiteY11" fmla="*/ 95820 h 438302"/>
                  <a:gd name="connsiteX0" fmla="*/ 9426 w 1371600"/>
                  <a:gd name="connsiteY0" fmla="*/ 95820 h 438302"/>
                  <a:gd name="connsiteX1" fmla="*/ 407180 w 1371600"/>
                  <a:gd name="connsiteY1" fmla="*/ 0 h 438302"/>
                  <a:gd name="connsiteX2" fmla="*/ 510614 w 1371600"/>
                  <a:gd name="connsiteY2" fmla="*/ 190249 h 438302"/>
                  <a:gd name="connsiteX3" fmla="*/ 809751 w 1371600"/>
                  <a:gd name="connsiteY3" fmla="*/ 305911 h 438302"/>
                  <a:gd name="connsiteX4" fmla="*/ 1011091 w 1371600"/>
                  <a:gd name="connsiteY4" fmla="*/ 143619 h 438302"/>
                  <a:gd name="connsiteX5" fmla="*/ 1177555 w 1371600"/>
                  <a:gd name="connsiteY5" fmla="*/ 144645 h 438302"/>
                  <a:gd name="connsiteX6" fmla="*/ 1371600 w 1371600"/>
                  <a:gd name="connsiteY6" fmla="*/ 272929 h 438302"/>
                  <a:gd name="connsiteX7" fmla="*/ 1371600 w 1371600"/>
                  <a:gd name="connsiteY7" fmla="*/ 438302 h 438302"/>
                  <a:gd name="connsiteX8" fmla="*/ 1371600 w 1371600"/>
                  <a:gd name="connsiteY8" fmla="*/ 438302 h 438302"/>
                  <a:gd name="connsiteX9" fmla="*/ 125152 w 1371600"/>
                  <a:gd name="connsiteY9" fmla="*/ 438302 h 438302"/>
                  <a:gd name="connsiteX10" fmla="*/ 0 w 1371600"/>
                  <a:gd name="connsiteY10" fmla="*/ 313150 h 438302"/>
                  <a:gd name="connsiteX11" fmla="*/ 9426 w 1371600"/>
                  <a:gd name="connsiteY11" fmla="*/ 95820 h 438302"/>
                  <a:gd name="connsiteX0" fmla="*/ 9426 w 1371600"/>
                  <a:gd name="connsiteY0" fmla="*/ 95820 h 438302"/>
                  <a:gd name="connsiteX1" fmla="*/ 407180 w 1371600"/>
                  <a:gd name="connsiteY1" fmla="*/ 0 h 438302"/>
                  <a:gd name="connsiteX2" fmla="*/ 510614 w 1371600"/>
                  <a:gd name="connsiteY2" fmla="*/ 190249 h 438302"/>
                  <a:gd name="connsiteX3" fmla="*/ 1004535 w 1371600"/>
                  <a:gd name="connsiteY3" fmla="*/ 311874 h 438302"/>
                  <a:gd name="connsiteX4" fmla="*/ 1011091 w 1371600"/>
                  <a:gd name="connsiteY4" fmla="*/ 143619 h 438302"/>
                  <a:gd name="connsiteX5" fmla="*/ 1177555 w 1371600"/>
                  <a:gd name="connsiteY5" fmla="*/ 144645 h 438302"/>
                  <a:gd name="connsiteX6" fmla="*/ 1371600 w 1371600"/>
                  <a:gd name="connsiteY6" fmla="*/ 272929 h 438302"/>
                  <a:gd name="connsiteX7" fmla="*/ 1371600 w 1371600"/>
                  <a:gd name="connsiteY7" fmla="*/ 438302 h 438302"/>
                  <a:gd name="connsiteX8" fmla="*/ 1371600 w 1371600"/>
                  <a:gd name="connsiteY8" fmla="*/ 438302 h 438302"/>
                  <a:gd name="connsiteX9" fmla="*/ 125152 w 1371600"/>
                  <a:gd name="connsiteY9" fmla="*/ 438302 h 438302"/>
                  <a:gd name="connsiteX10" fmla="*/ 0 w 1371600"/>
                  <a:gd name="connsiteY10" fmla="*/ 313150 h 438302"/>
                  <a:gd name="connsiteX11" fmla="*/ 9426 w 1371600"/>
                  <a:gd name="connsiteY11" fmla="*/ 95820 h 438302"/>
                  <a:gd name="connsiteX0" fmla="*/ 9426 w 1371600"/>
                  <a:gd name="connsiteY0" fmla="*/ 95820 h 438302"/>
                  <a:gd name="connsiteX1" fmla="*/ 407180 w 1371600"/>
                  <a:gd name="connsiteY1" fmla="*/ 0 h 438302"/>
                  <a:gd name="connsiteX2" fmla="*/ 510614 w 1371600"/>
                  <a:gd name="connsiteY2" fmla="*/ 190249 h 438302"/>
                  <a:gd name="connsiteX3" fmla="*/ 1012651 w 1371600"/>
                  <a:gd name="connsiteY3" fmla="*/ 296964 h 438302"/>
                  <a:gd name="connsiteX4" fmla="*/ 1011091 w 1371600"/>
                  <a:gd name="connsiteY4" fmla="*/ 143619 h 438302"/>
                  <a:gd name="connsiteX5" fmla="*/ 1177555 w 1371600"/>
                  <a:gd name="connsiteY5" fmla="*/ 144645 h 438302"/>
                  <a:gd name="connsiteX6" fmla="*/ 1371600 w 1371600"/>
                  <a:gd name="connsiteY6" fmla="*/ 272929 h 438302"/>
                  <a:gd name="connsiteX7" fmla="*/ 1371600 w 1371600"/>
                  <a:gd name="connsiteY7" fmla="*/ 438302 h 438302"/>
                  <a:gd name="connsiteX8" fmla="*/ 1371600 w 1371600"/>
                  <a:gd name="connsiteY8" fmla="*/ 438302 h 438302"/>
                  <a:gd name="connsiteX9" fmla="*/ 125152 w 1371600"/>
                  <a:gd name="connsiteY9" fmla="*/ 438302 h 438302"/>
                  <a:gd name="connsiteX10" fmla="*/ 0 w 1371600"/>
                  <a:gd name="connsiteY10" fmla="*/ 313150 h 438302"/>
                  <a:gd name="connsiteX11" fmla="*/ 9426 w 1371600"/>
                  <a:gd name="connsiteY11" fmla="*/ 95820 h 438302"/>
                  <a:gd name="connsiteX0" fmla="*/ 9426 w 1371600"/>
                  <a:gd name="connsiteY0" fmla="*/ 95820 h 438302"/>
                  <a:gd name="connsiteX1" fmla="*/ 407180 w 1371600"/>
                  <a:gd name="connsiteY1" fmla="*/ 0 h 438302"/>
                  <a:gd name="connsiteX2" fmla="*/ 626943 w 1371600"/>
                  <a:gd name="connsiteY2" fmla="*/ 306553 h 438302"/>
                  <a:gd name="connsiteX3" fmla="*/ 1012651 w 1371600"/>
                  <a:gd name="connsiteY3" fmla="*/ 296964 h 438302"/>
                  <a:gd name="connsiteX4" fmla="*/ 1011091 w 1371600"/>
                  <a:gd name="connsiteY4" fmla="*/ 143619 h 438302"/>
                  <a:gd name="connsiteX5" fmla="*/ 1177555 w 1371600"/>
                  <a:gd name="connsiteY5" fmla="*/ 144645 h 438302"/>
                  <a:gd name="connsiteX6" fmla="*/ 1371600 w 1371600"/>
                  <a:gd name="connsiteY6" fmla="*/ 272929 h 438302"/>
                  <a:gd name="connsiteX7" fmla="*/ 1371600 w 1371600"/>
                  <a:gd name="connsiteY7" fmla="*/ 438302 h 438302"/>
                  <a:gd name="connsiteX8" fmla="*/ 1371600 w 1371600"/>
                  <a:gd name="connsiteY8" fmla="*/ 438302 h 438302"/>
                  <a:gd name="connsiteX9" fmla="*/ 125152 w 1371600"/>
                  <a:gd name="connsiteY9" fmla="*/ 438302 h 438302"/>
                  <a:gd name="connsiteX10" fmla="*/ 0 w 1371600"/>
                  <a:gd name="connsiteY10" fmla="*/ 313150 h 438302"/>
                  <a:gd name="connsiteX11" fmla="*/ 9426 w 1371600"/>
                  <a:gd name="connsiteY11" fmla="*/ 95820 h 438302"/>
                  <a:gd name="connsiteX0" fmla="*/ 9426 w 1371600"/>
                  <a:gd name="connsiteY0" fmla="*/ 95820 h 438302"/>
                  <a:gd name="connsiteX1" fmla="*/ 407180 w 1371600"/>
                  <a:gd name="connsiteY1" fmla="*/ 0 h 438302"/>
                  <a:gd name="connsiteX2" fmla="*/ 626943 w 1371600"/>
                  <a:gd name="connsiteY2" fmla="*/ 306553 h 438302"/>
                  <a:gd name="connsiteX3" fmla="*/ 1012651 w 1371600"/>
                  <a:gd name="connsiteY3" fmla="*/ 305911 h 438302"/>
                  <a:gd name="connsiteX4" fmla="*/ 1011091 w 1371600"/>
                  <a:gd name="connsiteY4" fmla="*/ 143619 h 438302"/>
                  <a:gd name="connsiteX5" fmla="*/ 1177555 w 1371600"/>
                  <a:gd name="connsiteY5" fmla="*/ 144645 h 438302"/>
                  <a:gd name="connsiteX6" fmla="*/ 1371600 w 1371600"/>
                  <a:gd name="connsiteY6" fmla="*/ 272929 h 438302"/>
                  <a:gd name="connsiteX7" fmla="*/ 1371600 w 1371600"/>
                  <a:gd name="connsiteY7" fmla="*/ 438302 h 438302"/>
                  <a:gd name="connsiteX8" fmla="*/ 1371600 w 1371600"/>
                  <a:gd name="connsiteY8" fmla="*/ 438302 h 438302"/>
                  <a:gd name="connsiteX9" fmla="*/ 125152 w 1371600"/>
                  <a:gd name="connsiteY9" fmla="*/ 438302 h 438302"/>
                  <a:gd name="connsiteX10" fmla="*/ 0 w 1371600"/>
                  <a:gd name="connsiteY10" fmla="*/ 313150 h 438302"/>
                  <a:gd name="connsiteX11" fmla="*/ 9426 w 1371600"/>
                  <a:gd name="connsiteY11" fmla="*/ 95820 h 438302"/>
                  <a:gd name="connsiteX0" fmla="*/ 9426 w 1371600"/>
                  <a:gd name="connsiteY0" fmla="*/ 95820 h 438302"/>
                  <a:gd name="connsiteX1" fmla="*/ 407180 w 1371600"/>
                  <a:gd name="connsiteY1" fmla="*/ 0 h 438302"/>
                  <a:gd name="connsiteX2" fmla="*/ 626943 w 1371600"/>
                  <a:gd name="connsiteY2" fmla="*/ 306553 h 438302"/>
                  <a:gd name="connsiteX3" fmla="*/ 905201 w 1371600"/>
                  <a:gd name="connsiteY3" fmla="*/ 378295 h 438302"/>
                  <a:gd name="connsiteX4" fmla="*/ 1011091 w 1371600"/>
                  <a:gd name="connsiteY4" fmla="*/ 143619 h 438302"/>
                  <a:gd name="connsiteX5" fmla="*/ 1177555 w 1371600"/>
                  <a:gd name="connsiteY5" fmla="*/ 144645 h 438302"/>
                  <a:gd name="connsiteX6" fmla="*/ 1371600 w 1371600"/>
                  <a:gd name="connsiteY6" fmla="*/ 272929 h 438302"/>
                  <a:gd name="connsiteX7" fmla="*/ 1371600 w 1371600"/>
                  <a:gd name="connsiteY7" fmla="*/ 438302 h 438302"/>
                  <a:gd name="connsiteX8" fmla="*/ 1371600 w 1371600"/>
                  <a:gd name="connsiteY8" fmla="*/ 438302 h 438302"/>
                  <a:gd name="connsiteX9" fmla="*/ 125152 w 1371600"/>
                  <a:gd name="connsiteY9" fmla="*/ 438302 h 438302"/>
                  <a:gd name="connsiteX10" fmla="*/ 0 w 1371600"/>
                  <a:gd name="connsiteY10" fmla="*/ 313150 h 438302"/>
                  <a:gd name="connsiteX11" fmla="*/ 9426 w 1371600"/>
                  <a:gd name="connsiteY11" fmla="*/ 95820 h 438302"/>
                  <a:gd name="connsiteX0" fmla="*/ 9426 w 1371600"/>
                  <a:gd name="connsiteY0" fmla="*/ 95820 h 438302"/>
                  <a:gd name="connsiteX1" fmla="*/ 407180 w 1371600"/>
                  <a:gd name="connsiteY1" fmla="*/ 0 h 438302"/>
                  <a:gd name="connsiteX2" fmla="*/ 800055 w 1371600"/>
                  <a:gd name="connsiteY2" fmla="*/ 299971 h 438302"/>
                  <a:gd name="connsiteX3" fmla="*/ 905201 w 1371600"/>
                  <a:gd name="connsiteY3" fmla="*/ 378295 h 438302"/>
                  <a:gd name="connsiteX4" fmla="*/ 1011091 w 1371600"/>
                  <a:gd name="connsiteY4" fmla="*/ 143619 h 438302"/>
                  <a:gd name="connsiteX5" fmla="*/ 1177555 w 1371600"/>
                  <a:gd name="connsiteY5" fmla="*/ 144645 h 438302"/>
                  <a:gd name="connsiteX6" fmla="*/ 1371600 w 1371600"/>
                  <a:gd name="connsiteY6" fmla="*/ 272929 h 438302"/>
                  <a:gd name="connsiteX7" fmla="*/ 1371600 w 1371600"/>
                  <a:gd name="connsiteY7" fmla="*/ 438302 h 438302"/>
                  <a:gd name="connsiteX8" fmla="*/ 1371600 w 1371600"/>
                  <a:gd name="connsiteY8" fmla="*/ 438302 h 438302"/>
                  <a:gd name="connsiteX9" fmla="*/ 125152 w 1371600"/>
                  <a:gd name="connsiteY9" fmla="*/ 438302 h 438302"/>
                  <a:gd name="connsiteX10" fmla="*/ 0 w 1371600"/>
                  <a:gd name="connsiteY10" fmla="*/ 313150 h 438302"/>
                  <a:gd name="connsiteX11" fmla="*/ 9426 w 1371600"/>
                  <a:gd name="connsiteY11" fmla="*/ 95820 h 438302"/>
                  <a:gd name="connsiteX0" fmla="*/ 9426 w 1371600"/>
                  <a:gd name="connsiteY0" fmla="*/ 95820 h 438302"/>
                  <a:gd name="connsiteX1" fmla="*/ 407180 w 1371600"/>
                  <a:gd name="connsiteY1" fmla="*/ 0 h 438302"/>
                  <a:gd name="connsiteX2" fmla="*/ 800055 w 1371600"/>
                  <a:gd name="connsiteY2" fmla="*/ 299971 h 438302"/>
                  <a:gd name="connsiteX3" fmla="*/ 905201 w 1371600"/>
                  <a:gd name="connsiteY3" fmla="*/ 378295 h 438302"/>
                  <a:gd name="connsiteX4" fmla="*/ 1011091 w 1371600"/>
                  <a:gd name="connsiteY4" fmla="*/ 143619 h 438302"/>
                  <a:gd name="connsiteX5" fmla="*/ 1177555 w 1371600"/>
                  <a:gd name="connsiteY5" fmla="*/ 144645 h 438302"/>
                  <a:gd name="connsiteX6" fmla="*/ 1371600 w 1371600"/>
                  <a:gd name="connsiteY6" fmla="*/ 272929 h 438302"/>
                  <a:gd name="connsiteX7" fmla="*/ 1371600 w 1371600"/>
                  <a:gd name="connsiteY7" fmla="*/ 438302 h 438302"/>
                  <a:gd name="connsiteX8" fmla="*/ 1371600 w 1371600"/>
                  <a:gd name="connsiteY8" fmla="*/ 438302 h 438302"/>
                  <a:gd name="connsiteX9" fmla="*/ 125152 w 1371600"/>
                  <a:gd name="connsiteY9" fmla="*/ 438302 h 438302"/>
                  <a:gd name="connsiteX10" fmla="*/ 0 w 1371600"/>
                  <a:gd name="connsiteY10" fmla="*/ 313150 h 438302"/>
                  <a:gd name="connsiteX11" fmla="*/ 9426 w 1371600"/>
                  <a:gd name="connsiteY11" fmla="*/ 95820 h 438302"/>
                  <a:gd name="connsiteX0" fmla="*/ 9426 w 1371600"/>
                  <a:gd name="connsiteY0" fmla="*/ 95820 h 438302"/>
                  <a:gd name="connsiteX1" fmla="*/ 407180 w 1371600"/>
                  <a:gd name="connsiteY1" fmla="*/ 0 h 438302"/>
                  <a:gd name="connsiteX2" fmla="*/ 800055 w 1371600"/>
                  <a:gd name="connsiteY2" fmla="*/ 299971 h 438302"/>
                  <a:gd name="connsiteX3" fmla="*/ 905201 w 1371600"/>
                  <a:gd name="connsiteY3" fmla="*/ 378295 h 438302"/>
                  <a:gd name="connsiteX4" fmla="*/ 1011091 w 1371600"/>
                  <a:gd name="connsiteY4" fmla="*/ 143619 h 438302"/>
                  <a:gd name="connsiteX5" fmla="*/ 1177555 w 1371600"/>
                  <a:gd name="connsiteY5" fmla="*/ 144645 h 438302"/>
                  <a:gd name="connsiteX6" fmla="*/ 1371600 w 1371600"/>
                  <a:gd name="connsiteY6" fmla="*/ 438302 h 438302"/>
                  <a:gd name="connsiteX7" fmla="*/ 1371600 w 1371600"/>
                  <a:gd name="connsiteY7" fmla="*/ 438302 h 438302"/>
                  <a:gd name="connsiteX8" fmla="*/ 125152 w 1371600"/>
                  <a:gd name="connsiteY8" fmla="*/ 438302 h 438302"/>
                  <a:gd name="connsiteX9" fmla="*/ 0 w 1371600"/>
                  <a:gd name="connsiteY9" fmla="*/ 313150 h 438302"/>
                  <a:gd name="connsiteX10" fmla="*/ 9426 w 1371600"/>
                  <a:gd name="connsiteY10" fmla="*/ 95820 h 438302"/>
                  <a:gd name="connsiteX0" fmla="*/ 9426 w 1371600"/>
                  <a:gd name="connsiteY0" fmla="*/ 95820 h 438302"/>
                  <a:gd name="connsiteX1" fmla="*/ 407180 w 1371600"/>
                  <a:gd name="connsiteY1" fmla="*/ 0 h 438302"/>
                  <a:gd name="connsiteX2" fmla="*/ 800055 w 1371600"/>
                  <a:gd name="connsiteY2" fmla="*/ 299971 h 438302"/>
                  <a:gd name="connsiteX3" fmla="*/ 905201 w 1371600"/>
                  <a:gd name="connsiteY3" fmla="*/ 378295 h 438302"/>
                  <a:gd name="connsiteX4" fmla="*/ 1011091 w 1371600"/>
                  <a:gd name="connsiteY4" fmla="*/ 143619 h 438302"/>
                  <a:gd name="connsiteX5" fmla="*/ 1177555 w 1371600"/>
                  <a:gd name="connsiteY5" fmla="*/ 144645 h 438302"/>
                  <a:gd name="connsiteX6" fmla="*/ 1371600 w 1371600"/>
                  <a:gd name="connsiteY6" fmla="*/ 438302 h 438302"/>
                  <a:gd name="connsiteX7" fmla="*/ 1371600 w 1371600"/>
                  <a:gd name="connsiteY7" fmla="*/ 438302 h 438302"/>
                  <a:gd name="connsiteX8" fmla="*/ 125152 w 1371600"/>
                  <a:gd name="connsiteY8" fmla="*/ 438302 h 438302"/>
                  <a:gd name="connsiteX9" fmla="*/ 0 w 1371600"/>
                  <a:gd name="connsiteY9" fmla="*/ 313150 h 438302"/>
                  <a:gd name="connsiteX10" fmla="*/ 9426 w 1371600"/>
                  <a:gd name="connsiteY10" fmla="*/ 95820 h 438302"/>
                  <a:gd name="connsiteX0" fmla="*/ 9426 w 1371600"/>
                  <a:gd name="connsiteY0" fmla="*/ 95820 h 438302"/>
                  <a:gd name="connsiteX1" fmla="*/ 407180 w 1371600"/>
                  <a:gd name="connsiteY1" fmla="*/ 0 h 438302"/>
                  <a:gd name="connsiteX2" fmla="*/ 800055 w 1371600"/>
                  <a:gd name="connsiteY2" fmla="*/ 299971 h 438302"/>
                  <a:gd name="connsiteX3" fmla="*/ 827598 w 1371600"/>
                  <a:gd name="connsiteY3" fmla="*/ 378295 h 438302"/>
                  <a:gd name="connsiteX4" fmla="*/ 1011091 w 1371600"/>
                  <a:gd name="connsiteY4" fmla="*/ 143619 h 438302"/>
                  <a:gd name="connsiteX5" fmla="*/ 1177555 w 1371600"/>
                  <a:gd name="connsiteY5" fmla="*/ 144645 h 438302"/>
                  <a:gd name="connsiteX6" fmla="*/ 1371600 w 1371600"/>
                  <a:gd name="connsiteY6" fmla="*/ 438302 h 438302"/>
                  <a:gd name="connsiteX7" fmla="*/ 1371600 w 1371600"/>
                  <a:gd name="connsiteY7" fmla="*/ 438302 h 438302"/>
                  <a:gd name="connsiteX8" fmla="*/ 125152 w 1371600"/>
                  <a:gd name="connsiteY8" fmla="*/ 438302 h 438302"/>
                  <a:gd name="connsiteX9" fmla="*/ 0 w 1371600"/>
                  <a:gd name="connsiteY9" fmla="*/ 313150 h 438302"/>
                  <a:gd name="connsiteX10" fmla="*/ 9426 w 1371600"/>
                  <a:gd name="connsiteY10" fmla="*/ 95820 h 438302"/>
                  <a:gd name="connsiteX0" fmla="*/ 407180 w 1371600"/>
                  <a:gd name="connsiteY0" fmla="*/ 0 h 438302"/>
                  <a:gd name="connsiteX1" fmla="*/ 800055 w 1371600"/>
                  <a:gd name="connsiteY1" fmla="*/ 299971 h 438302"/>
                  <a:gd name="connsiteX2" fmla="*/ 827598 w 1371600"/>
                  <a:gd name="connsiteY2" fmla="*/ 378295 h 438302"/>
                  <a:gd name="connsiteX3" fmla="*/ 1011091 w 1371600"/>
                  <a:gd name="connsiteY3" fmla="*/ 143619 h 438302"/>
                  <a:gd name="connsiteX4" fmla="*/ 1177555 w 1371600"/>
                  <a:gd name="connsiteY4" fmla="*/ 144645 h 438302"/>
                  <a:gd name="connsiteX5" fmla="*/ 1371600 w 1371600"/>
                  <a:gd name="connsiteY5" fmla="*/ 438302 h 438302"/>
                  <a:gd name="connsiteX6" fmla="*/ 1371600 w 1371600"/>
                  <a:gd name="connsiteY6" fmla="*/ 438302 h 438302"/>
                  <a:gd name="connsiteX7" fmla="*/ 125152 w 1371600"/>
                  <a:gd name="connsiteY7" fmla="*/ 438302 h 438302"/>
                  <a:gd name="connsiteX8" fmla="*/ 0 w 1371600"/>
                  <a:gd name="connsiteY8" fmla="*/ 313150 h 438302"/>
                  <a:gd name="connsiteX9" fmla="*/ 9426 w 1371600"/>
                  <a:gd name="connsiteY9" fmla="*/ 95820 h 438302"/>
                  <a:gd name="connsiteX10" fmla="*/ 626258 w 1371600"/>
                  <a:gd name="connsiteY10" fmla="*/ 241498 h 438302"/>
                  <a:gd name="connsiteX0" fmla="*/ 800055 w 1371600"/>
                  <a:gd name="connsiteY0" fmla="*/ 204151 h 342482"/>
                  <a:gd name="connsiteX1" fmla="*/ 827598 w 1371600"/>
                  <a:gd name="connsiteY1" fmla="*/ 282475 h 342482"/>
                  <a:gd name="connsiteX2" fmla="*/ 1011091 w 1371600"/>
                  <a:gd name="connsiteY2" fmla="*/ 47799 h 342482"/>
                  <a:gd name="connsiteX3" fmla="*/ 1177555 w 1371600"/>
                  <a:gd name="connsiteY3" fmla="*/ 48825 h 342482"/>
                  <a:gd name="connsiteX4" fmla="*/ 1371600 w 1371600"/>
                  <a:gd name="connsiteY4" fmla="*/ 342482 h 342482"/>
                  <a:gd name="connsiteX5" fmla="*/ 1371600 w 1371600"/>
                  <a:gd name="connsiteY5" fmla="*/ 342482 h 342482"/>
                  <a:gd name="connsiteX6" fmla="*/ 125152 w 1371600"/>
                  <a:gd name="connsiteY6" fmla="*/ 342482 h 342482"/>
                  <a:gd name="connsiteX7" fmla="*/ 0 w 1371600"/>
                  <a:gd name="connsiteY7" fmla="*/ 217330 h 342482"/>
                  <a:gd name="connsiteX8" fmla="*/ 9426 w 1371600"/>
                  <a:gd name="connsiteY8" fmla="*/ 0 h 342482"/>
                  <a:gd name="connsiteX9" fmla="*/ 626258 w 1371600"/>
                  <a:gd name="connsiteY9" fmla="*/ 145678 h 342482"/>
                  <a:gd name="connsiteX0" fmla="*/ 800055 w 1371600"/>
                  <a:gd name="connsiteY0" fmla="*/ 301947 h 440278"/>
                  <a:gd name="connsiteX1" fmla="*/ 827598 w 1371600"/>
                  <a:gd name="connsiteY1" fmla="*/ 380271 h 440278"/>
                  <a:gd name="connsiteX2" fmla="*/ 1011091 w 1371600"/>
                  <a:gd name="connsiteY2" fmla="*/ 145595 h 440278"/>
                  <a:gd name="connsiteX3" fmla="*/ 1177555 w 1371600"/>
                  <a:gd name="connsiteY3" fmla="*/ 146621 h 440278"/>
                  <a:gd name="connsiteX4" fmla="*/ 1371600 w 1371600"/>
                  <a:gd name="connsiteY4" fmla="*/ 440278 h 440278"/>
                  <a:gd name="connsiteX5" fmla="*/ 1371600 w 1371600"/>
                  <a:gd name="connsiteY5" fmla="*/ 440278 h 440278"/>
                  <a:gd name="connsiteX6" fmla="*/ 125152 w 1371600"/>
                  <a:gd name="connsiteY6" fmla="*/ 440278 h 440278"/>
                  <a:gd name="connsiteX7" fmla="*/ 0 w 1371600"/>
                  <a:gd name="connsiteY7" fmla="*/ 315126 h 440278"/>
                  <a:gd name="connsiteX8" fmla="*/ 9426 w 1371600"/>
                  <a:gd name="connsiteY8" fmla="*/ 97796 h 440278"/>
                  <a:gd name="connsiteX9" fmla="*/ 369573 w 1371600"/>
                  <a:gd name="connsiteY9" fmla="*/ 0 h 440278"/>
                  <a:gd name="connsiteX0" fmla="*/ 800055 w 1371600"/>
                  <a:gd name="connsiteY0" fmla="*/ 204151 h 342482"/>
                  <a:gd name="connsiteX1" fmla="*/ 827598 w 1371600"/>
                  <a:gd name="connsiteY1" fmla="*/ 282475 h 342482"/>
                  <a:gd name="connsiteX2" fmla="*/ 1011091 w 1371600"/>
                  <a:gd name="connsiteY2" fmla="*/ 47799 h 342482"/>
                  <a:gd name="connsiteX3" fmla="*/ 1177555 w 1371600"/>
                  <a:gd name="connsiteY3" fmla="*/ 48825 h 342482"/>
                  <a:gd name="connsiteX4" fmla="*/ 1371600 w 1371600"/>
                  <a:gd name="connsiteY4" fmla="*/ 342482 h 342482"/>
                  <a:gd name="connsiteX5" fmla="*/ 1371600 w 1371600"/>
                  <a:gd name="connsiteY5" fmla="*/ 342482 h 342482"/>
                  <a:gd name="connsiteX6" fmla="*/ 125152 w 1371600"/>
                  <a:gd name="connsiteY6" fmla="*/ 342482 h 342482"/>
                  <a:gd name="connsiteX7" fmla="*/ 0 w 1371600"/>
                  <a:gd name="connsiteY7" fmla="*/ 217330 h 342482"/>
                  <a:gd name="connsiteX8" fmla="*/ 9426 w 1371600"/>
                  <a:gd name="connsiteY8" fmla="*/ 0 h 342482"/>
                  <a:gd name="connsiteX0" fmla="*/ 800055 w 1371600"/>
                  <a:gd name="connsiteY0" fmla="*/ 156353 h 294684"/>
                  <a:gd name="connsiteX1" fmla="*/ 827598 w 1371600"/>
                  <a:gd name="connsiteY1" fmla="*/ 234677 h 294684"/>
                  <a:gd name="connsiteX2" fmla="*/ 1011091 w 1371600"/>
                  <a:gd name="connsiteY2" fmla="*/ 1 h 294684"/>
                  <a:gd name="connsiteX3" fmla="*/ 1177555 w 1371600"/>
                  <a:gd name="connsiteY3" fmla="*/ 1027 h 294684"/>
                  <a:gd name="connsiteX4" fmla="*/ 1371600 w 1371600"/>
                  <a:gd name="connsiteY4" fmla="*/ 294684 h 294684"/>
                  <a:gd name="connsiteX5" fmla="*/ 1371600 w 1371600"/>
                  <a:gd name="connsiteY5" fmla="*/ 294684 h 294684"/>
                  <a:gd name="connsiteX6" fmla="*/ 125152 w 1371600"/>
                  <a:gd name="connsiteY6" fmla="*/ 294684 h 294684"/>
                  <a:gd name="connsiteX7" fmla="*/ 0 w 1371600"/>
                  <a:gd name="connsiteY7" fmla="*/ 169532 h 294684"/>
                  <a:gd name="connsiteX0" fmla="*/ 674902 w 1246447"/>
                  <a:gd name="connsiteY0" fmla="*/ 156353 h 294684"/>
                  <a:gd name="connsiteX1" fmla="*/ 702445 w 1246447"/>
                  <a:gd name="connsiteY1" fmla="*/ 234677 h 294684"/>
                  <a:gd name="connsiteX2" fmla="*/ 885938 w 1246447"/>
                  <a:gd name="connsiteY2" fmla="*/ 1 h 294684"/>
                  <a:gd name="connsiteX3" fmla="*/ 1052402 w 1246447"/>
                  <a:gd name="connsiteY3" fmla="*/ 1027 h 294684"/>
                  <a:gd name="connsiteX4" fmla="*/ 1246447 w 1246447"/>
                  <a:gd name="connsiteY4" fmla="*/ 294684 h 294684"/>
                  <a:gd name="connsiteX5" fmla="*/ 1246447 w 1246447"/>
                  <a:gd name="connsiteY5" fmla="*/ 294684 h 294684"/>
                  <a:gd name="connsiteX6" fmla="*/ -1 w 1246447"/>
                  <a:gd name="connsiteY6" fmla="*/ 294684 h 294684"/>
                  <a:gd name="connsiteX0" fmla="*/ 0 w 571545"/>
                  <a:gd name="connsiteY0" fmla="*/ 156353 h 294684"/>
                  <a:gd name="connsiteX1" fmla="*/ 27543 w 571545"/>
                  <a:gd name="connsiteY1" fmla="*/ 234677 h 294684"/>
                  <a:gd name="connsiteX2" fmla="*/ 211036 w 571545"/>
                  <a:gd name="connsiteY2" fmla="*/ 1 h 294684"/>
                  <a:gd name="connsiteX3" fmla="*/ 377500 w 571545"/>
                  <a:gd name="connsiteY3" fmla="*/ 1027 h 294684"/>
                  <a:gd name="connsiteX4" fmla="*/ 571545 w 571545"/>
                  <a:gd name="connsiteY4" fmla="*/ 294684 h 294684"/>
                  <a:gd name="connsiteX5" fmla="*/ 571545 w 571545"/>
                  <a:gd name="connsiteY5" fmla="*/ 294684 h 294684"/>
                  <a:gd name="connsiteX0" fmla="*/ 0 w 573440"/>
                  <a:gd name="connsiteY0" fmla="*/ 156353 h 294684"/>
                  <a:gd name="connsiteX1" fmla="*/ 27543 w 573440"/>
                  <a:gd name="connsiteY1" fmla="*/ 234677 h 294684"/>
                  <a:gd name="connsiteX2" fmla="*/ 211036 w 573440"/>
                  <a:gd name="connsiteY2" fmla="*/ 1 h 294684"/>
                  <a:gd name="connsiteX3" fmla="*/ 377500 w 573440"/>
                  <a:gd name="connsiteY3" fmla="*/ 1027 h 294684"/>
                  <a:gd name="connsiteX4" fmla="*/ 553346 w 573440"/>
                  <a:gd name="connsiteY4" fmla="*/ 163606 h 294684"/>
                  <a:gd name="connsiteX5" fmla="*/ 571545 w 573440"/>
                  <a:gd name="connsiteY5" fmla="*/ 294684 h 294684"/>
                  <a:gd name="connsiteX6" fmla="*/ 571545 w 573440"/>
                  <a:gd name="connsiteY6" fmla="*/ 294684 h 294684"/>
                  <a:gd name="connsiteX0" fmla="*/ 0 w 573440"/>
                  <a:gd name="connsiteY0" fmla="*/ 156353 h 294684"/>
                  <a:gd name="connsiteX1" fmla="*/ 27543 w 573440"/>
                  <a:gd name="connsiteY1" fmla="*/ 234677 h 294684"/>
                  <a:gd name="connsiteX2" fmla="*/ 211036 w 573440"/>
                  <a:gd name="connsiteY2" fmla="*/ 1 h 294684"/>
                  <a:gd name="connsiteX3" fmla="*/ 377500 w 573440"/>
                  <a:gd name="connsiteY3" fmla="*/ 1027 h 294684"/>
                  <a:gd name="connsiteX4" fmla="*/ 553346 w 573440"/>
                  <a:gd name="connsiteY4" fmla="*/ 163606 h 294684"/>
                  <a:gd name="connsiteX5" fmla="*/ 571545 w 573440"/>
                  <a:gd name="connsiteY5" fmla="*/ 294684 h 294684"/>
                  <a:gd name="connsiteX0" fmla="*/ 0 w 553346"/>
                  <a:gd name="connsiteY0" fmla="*/ 156353 h 234677"/>
                  <a:gd name="connsiteX1" fmla="*/ 27543 w 553346"/>
                  <a:gd name="connsiteY1" fmla="*/ 234677 h 234677"/>
                  <a:gd name="connsiteX2" fmla="*/ 211036 w 553346"/>
                  <a:gd name="connsiteY2" fmla="*/ 1 h 234677"/>
                  <a:gd name="connsiteX3" fmla="*/ 377500 w 553346"/>
                  <a:gd name="connsiteY3" fmla="*/ 1027 h 234677"/>
                  <a:gd name="connsiteX4" fmla="*/ 553346 w 553346"/>
                  <a:gd name="connsiteY4" fmla="*/ 163606 h 234677"/>
                  <a:gd name="connsiteX0" fmla="*/ 0 w 587576"/>
                  <a:gd name="connsiteY0" fmla="*/ 156353 h 270519"/>
                  <a:gd name="connsiteX1" fmla="*/ 27543 w 587576"/>
                  <a:gd name="connsiteY1" fmla="*/ 234677 h 270519"/>
                  <a:gd name="connsiteX2" fmla="*/ 211036 w 587576"/>
                  <a:gd name="connsiteY2" fmla="*/ 1 h 270519"/>
                  <a:gd name="connsiteX3" fmla="*/ 377500 w 587576"/>
                  <a:gd name="connsiteY3" fmla="*/ 1027 h 270519"/>
                  <a:gd name="connsiteX4" fmla="*/ 587576 w 587576"/>
                  <a:gd name="connsiteY4" fmla="*/ 270519 h 270519"/>
                  <a:gd name="connsiteX0" fmla="*/ 0 w 587576"/>
                  <a:gd name="connsiteY0" fmla="*/ 156353 h 270519"/>
                  <a:gd name="connsiteX1" fmla="*/ 27543 w 587576"/>
                  <a:gd name="connsiteY1" fmla="*/ 234677 h 270519"/>
                  <a:gd name="connsiteX2" fmla="*/ 211036 w 587576"/>
                  <a:gd name="connsiteY2" fmla="*/ 1 h 270519"/>
                  <a:gd name="connsiteX3" fmla="*/ 377500 w 587576"/>
                  <a:gd name="connsiteY3" fmla="*/ 1027 h 270519"/>
                  <a:gd name="connsiteX4" fmla="*/ 587576 w 587576"/>
                  <a:gd name="connsiteY4" fmla="*/ 270519 h 270519"/>
                  <a:gd name="connsiteX0" fmla="*/ 0 w 576164"/>
                  <a:gd name="connsiteY0" fmla="*/ 156353 h 234677"/>
                  <a:gd name="connsiteX1" fmla="*/ 27543 w 576164"/>
                  <a:gd name="connsiteY1" fmla="*/ 234677 h 234677"/>
                  <a:gd name="connsiteX2" fmla="*/ 211036 w 576164"/>
                  <a:gd name="connsiteY2" fmla="*/ 1 h 234677"/>
                  <a:gd name="connsiteX3" fmla="*/ 377500 w 576164"/>
                  <a:gd name="connsiteY3" fmla="*/ 1027 h 234677"/>
                  <a:gd name="connsiteX4" fmla="*/ 576164 w 576164"/>
                  <a:gd name="connsiteY4" fmla="*/ 220207 h 234677"/>
                  <a:gd name="connsiteX0" fmla="*/ 0 w 576164"/>
                  <a:gd name="connsiteY0" fmla="*/ 156353 h 239074"/>
                  <a:gd name="connsiteX1" fmla="*/ 27543 w 576164"/>
                  <a:gd name="connsiteY1" fmla="*/ 234677 h 239074"/>
                  <a:gd name="connsiteX2" fmla="*/ 211036 w 576164"/>
                  <a:gd name="connsiteY2" fmla="*/ 1 h 239074"/>
                  <a:gd name="connsiteX3" fmla="*/ 377500 w 576164"/>
                  <a:gd name="connsiteY3" fmla="*/ 1027 h 239074"/>
                  <a:gd name="connsiteX4" fmla="*/ 576164 w 576164"/>
                  <a:gd name="connsiteY4" fmla="*/ 239074 h 239074"/>
                  <a:gd name="connsiteX0" fmla="*/ 0 w 576164"/>
                  <a:gd name="connsiteY0" fmla="*/ 156353 h 239074"/>
                  <a:gd name="connsiteX1" fmla="*/ 27543 w 576164"/>
                  <a:gd name="connsiteY1" fmla="*/ 234677 h 239074"/>
                  <a:gd name="connsiteX2" fmla="*/ 211036 w 576164"/>
                  <a:gd name="connsiteY2" fmla="*/ 1 h 239074"/>
                  <a:gd name="connsiteX3" fmla="*/ 377500 w 576164"/>
                  <a:gd name="connsiteY3" fmla="*/ 1027 h 239074"/>
                  <a:gd name="connsiteX4" fmla="*/ 576164 w 576164"/>
                  <a:gd name="connsiteY4" fmla="*/ 239074 h 239074"/>
                  <a:gd name="connsiteX0" fmla="*/ 0 w 547636"/>
                  <a:gd name="connsiteY0" fmla="*/ 156353 h 234677"/>
                  <a:gd name="connsiteX1" fmla="*/ 27543 w 547636"/>
                  <a:gd name="connsiteY1" fmla="*/ 234677 h 234677"/>
                  <a:gd name="connsiteX2" fmla="*/ 211036 w 547636"/>
                  <a:gd name="connsiteY2" fmla="*/ 1 h 234677"/>
                  <a:gd name="connsiteX3" fmla="*/ 377500 w 547636"/>
                  <a:gd name="connsiteY3" fmla="*/ 1027 h 234677"/>
                  <a:gd name="connsiteX4" fmla="*/ 547636 w 547636"/>
                  <a:gd name="connsiteY4" fmla="*/ 226497 h 234677"/>
                  <a:gd name="connsiteX0" fmla="*/ 0 w 547636"/>
                  <a:gd name="connsiteY0" fmla="*/ 156353 h 234677"/>
                  <a:gd name="connsiteX1" fmla="*/ 27543 w 547636"/>
                  <a:gd name="connsiteY1" fmla="*/ 234677 h 234677"/>
                  <a:gd name="connsiteX2" fmla="*/ 211036 w 547636"/>
                  <a:gd name="connsiteY2" fmla="*/ 1 h 234677"/>
                  <a:gd name="connsiteX3" fmla="*/ 377500 w 547636"/>
                  <a:gd name="connsiteY3" fmla="*/ 1027 h 234677"/>
                  <a:gd name="connsiteX4" fmla="*/ 547636 w 547636"/>
                  <a:gd name="connsiteY4" fmla="*/ 226497 h 234677"/>
                  <a:gd name="connsiteX0" fmla="*/ 0 w 565497"/>
                  <a:gd name="connsiteY0" fmla="*/ 156353 h 241523"/>
                  <a:gd name="connsiteX1" fmla="*/ 27543 w 565497"/>
                  <a:gd name="connsiteY1" fmla="*/ 234677 h 241523"/>
                  <a:gd name="connsiteX2" fmla="*/ 211036 w 565497"/>
                  <a:gd name="connsiteY2" fmla="*/ 1 h 241523"/>
                  <a:gd name="connsiteX3" fmla="*/ 377500 w 565497"/>
                  <a:gd name="connsiteY3" fmla="*/ 1027 h 241523"/>
                  <a:gd name="connsiteX4" fmla="*/ 547636 w 565497"/>
                  <a:gd name="connsiteY4" fmla="*/ 226497 h 241523"/>
                  <a:gd name="connsiteX5" fmla="*/ 562438 w 565497"/>
                  <a:gd name="connsiteY5" fmla="*/ 220304 h 241523"/>
                  <a:gd name="connsiteX0" fmla="*/ 0 w 568976"/>
                  <a:gd name="connsiteY0" fmla="*/ 156855 h 235179"/>
                  <a:gd name="connsiteX1" fmla="*/ 27543 w 568976"/>
                  <a:gd name="connsiteY1" fmla="*/ 235179 h 235179"/>
                  <a:gd name="connsiteX2" fmla="*/ 211036 w 568976"/>
                  <a:gd name="connsiteY2" fmla="*/ 503 h 235179"/>
                  <a:gd name="connsiteX3" fmla="*/ 377500 w 568976"/>
                  <a:gd name="connsiteY3" fmla="*/ 1529 h 235179"/>
                  <a:gd name="connsiteX4" fmla="*/ 553343 w 568976"/>
                  <a:gd name="connsiteY4" fmla="*/ 94931 h 235179"/>
                  <a:gd name="connsiteX5" fmla="*/ 562438 w 568976"/>
                  <a:gd name="connsiteY5" fmla="*/ 220806 h 235179"/>
                  <a:gd name="connsiteX0" fmla="*/ 0 w 710773"/>
                  <a:gd name="connsiteY0" fmla="*/ 156855 h 283703"/>
                  <a:gd name="connsiteX1" fmla="*/ 27543 w 710773"/>
                  <a:gd name="connsiteY1" fmla="*/ 235179 h 283703"/>
                  <a:gd name="connsiteX2" fmla="*/ 211036 w 710773"/>
                  <a:gd name="connsiteY2" fmla="*/ 503 h 283703"/>
                  <a:gd name="connsiteX3" fmla="*/ 377500 w 710773"/>
                  <a:gd name="connsiteY3" fmla="*/ 1529 h 283703"/>
                  <a:gd name="connsiteX4" fmla="*/ 553343 w 710773"/>
                  <a:gd name="connsiteY4" fmla="*/ 94931 h 283703"/>
                  <a:gd name="connsiteX5" fmla="*/ 710773 w 710773"/>
                  <a:gd name="connsiteY5" fmla="*/ 283695 h 283703"/>
                  <a:gd name="connsiteX0" fmla="*/ 0 w 710773"/>
                  <a:gd name="connsiteY0" fmla="*/ 156353 h 283228"/>
                  <a:gd name="connsiteX1" fmla="*/ 27543 w 710773"/>
                  <a:gd name="connsiteY1" fmla="*/ 234677 h 283228"/>
                  <a:gd name="connsiteX2" fmla="*/ 211036 w 710773"/>
                  <a:gd name="connsiteY2" fmla="*/ 1 h 283228"/>
                  <a:gd name="connsiteX3" fmla="*/ 377500 w 710773"/>
                  <a:gd name="connsiteY3" fmla="*/ 1027 h 283228"/>
                  <a:gd name="connsiteX4" fmla="*/ 570459 w 710773"/>
                  <a:gd name="connsiteY4" fmla="*/ 213921 h 283228"/>
                  <a:gd name="connsiteX5" fmla="*/ 710773 w 710773"/>
                  <a:gd name="connsiteY5" fmla="*/ 283193 h 283228"/>
                  <a:gd name="connsiteX0" fmla="*/ 0 w 710773"/>
                  <a:gd name="connsiteY0" fmla="*/ 156353 h 283228"/>
                  <a:gd name="connsiteX1" fmla="*/ 27543 w 710773"/>
                  <a:gd name="connsiteY1" fmla="*/ 234677 h 283228"/>
                  <a:gd name="connsiteX2" fmla="*/ 211036 w 710773"/>
                  <a:gd name="connsiteY2" fmla="*/ 1 h 283228"/>
                  <a:gd name="connsiteX3" fmla="*/ 377500 w 710773"/>
                  <a:gd name="connsiteY3" fmla="*/ 1027 h 283228"/>
                  <a:gd name="connsiteX4" fmla="*/ 570459 w 710773"/>
                  <a:gd name="connsiteY4" fmla="*/ 213921 h 283228"/>
                  <a:gd name="connsiteX5" fmla="*/ 710773 w 710773"/>
                  <a:gd name="connsiteY5" fmla="*/ 283193 h 283228"/>
                  <a:gd name="connsiteX0" fmla="*/ 0 w 716478"/>
                  <a:gd name="connsiteY0" fmla="*/ 156353 h 352384"/>
                  <a:gd name="connsiteX1" fmla="*/ 27543 w 716478"/>
                  <a:gd name="connsiteY1" fmla="*/ 234677 h 352384"/>
                  <a:gd name="connsiteX2" fmla="*/ 211036 w 716478"/>
                  <a:gd name="connsiteY2" fmla="*/ 1 h 352384"/>
                  <a:gd name="connsiteX3" fmla="*/ 377500 w 716478"/>
                  <a:gd name="connsiteY3" fmla="*/ 1027 h 352384"/>
                  <a:gd name="connsiteX4" fmla="*/ 570459 w 716478"/>
                  <a:gd name="connsiteY4" fmla="*/ 213921 h 352384"/>
                  <a:gd name="connsiteX5" fmla="*/ 716478 w 716478"/>
                  <a:gd name="connsiteY5" fmla="*/ 352374 h 352384"/>
                  <a:gd name="connsiteX0" fmla="*/ 0 w 716478"/>
                  <a:gd name="connsiteY0" fmla="*/ 156353 h 308371"/>
                  <a:gd name="connsiteX1" fmla="*/ 27543 w 716478"/>
                  <a:gd name="connsiteY1" fmla="*/ 234677 h 308371"/>
                  <a:gd name="connsiteX2" fmla="*/ 211036 w 716478"/>
                  <a:gd name="connsiteY2" fmla="*/ 1 h 308371"/>
                  <a:gd name="connsiteX3" fmla="*/ 377500 w 716478"/>
                  <a:gd name="connsiteY3" fmla="*/ 1027 h 308371"/>
                  <a:gd name="connsiteX4" fmla="*/ 570459 w 716478"/>
                  <a:gd name="connsiteY4" fmla="*/ 213921 h 308371"/>
                  <a:gd name="connsiteX5" fmla="*/ 716478 w 716478"/>
                  <a:gd name="connsiteY5" fmla="*/ 308350 h 308371"/>
                  <a:gd name="connsiteX0" fmla="*/ 0 w 716478"/>
                  <a:gd name="connsiteY0" fmla="*/ 156353 h 308371"/>
                  <a:gd name="connsiteX1" fmla="*/ 27543 w 716478"/>
                  <a:gd name="connsiteY1" fmla="*/ 234677 h 308371"/>
                  <a:gd name="connsiteX2" fmla="*/ 211036 w 716478"/>
                  <a:gd name="connsiteY2" fmla="*/ 1 h 308371"/>
                  <a:gd name="connsiteX3" fmla="*/ 377500 w 716478"/>
                  <a:gd name="connsiteY3" fmla="*/ 1027 h 308371"/>
                  <a:gd name="connsiteX4" fmla="*/ 570459 w 716478"/>
                  <a:gd name="connsiteY4" fmla="*/ 213921 h 308371"/>
                  <a:gd name="connsiteX5" fmla="*/ 716478 w 716478"/>
                  <a:gd name="connsiteY5" fmla="*/ 308350 h 308371"/>
                  <a:gd name="connsiteX0" fmla="*/ 0 w 716478"/>
                  <a:gd name="connsiteY0" fmla="*/ 156353 h 308363"/>
                  <a:gd name="connsiteX1" fmla="*/ 27543 w 716478"/>
                  <a:gd name="connsiteY1" fmla="*/ 234677 h 308363"/>
                  <a:gd name="connsiteX2" fmla="*/ 211036 w 716478"/>
                  <a:gd name="connsiteY2" fmla="*/ 1 h 308363"/>
                  <a:gd name="connsiteX3" fmla="*/ 377500 w 716478"/>
                  <a:gd name="connsiteY3" fmla="*/ 1027 h 308363"/>
                  <a:gd name="connsiteX4" fmla="*/ 570459 w 716478"/>
                  <a:gd name="connsiteY4" fmla="*/ 213921 h 308363"/>
                  <a:gd name="connsiteX5" fmla="*/ 716478 w 716478"/>
                  <a:gd name="connsiteY5" fmla="*/ 308350 h 308363"/>
                  <a:gd name="connsiteX0" fmla="*/ 0 w 570459"/>
                  <a:gd name="connsiteY0" fmla="*/ 156353 h 234677"/>
                  <a:gd name="connsiteX1" fmla="*/ 27543 w 570459"/>
                  <a:gd name="connsiteY1" fmla="*/ 234677 h 234677"/>
                  <a:gd name="connsiteX2" fmla="*/ 211036 w 570459"/>
                  <a:gd name="connsiteY2" fmla="*/ 1 h 234677"/>
                  <a:gd name="connsiteX3" fmla="*/ 377500 w 570459"/>
                  <a:gd name="connsiteY3" fmla="*/ 1027 h 234677"/>
                  <a:gd name="connsiteX4" fmla="*/ 570459 w 570459"/>
                  <a:gd name="connsiteY4" fmla="*/ 213921 h 234677"/>
                  <a:gd name="connsiteX0" fmla="*/ 0 w 598984"/>
                  <a:gd name="connsiteY0" fmla="*/ 156353 h 257945"/>
                  <a:gd name="connsiteX1" fmla="*/ 27543 w 598984"/>
                  <a:gd name="connsiteY1" fmla="*/ 234677 h 257945"/>
                  <a:gd name="connsiteX2" fmla="*/ 211036 w 598984"/>
                  <a:gd name="connsiteY2" fmla="*/ 1 h 257945"/>
                  <a:gd name="connsiteX3" fmla="*/ 377500 w 598984"/>
                  <a:gd name="connsiteY3" fmla="*/ 1027 h 257945"/>
                  <a:gd name="connsiteX4" fmla="*/ 598984 w 598984"/>
                  <a:gd name="connsiteY4" fmla="*/ 257945 h 257945"/>
                  <a:gd name="connsiteX0" fmla="*/ 0 w 598984"/>
                  <a:gd name="connsiteY0" fmla="*/ 156353 h 257945"/>
                  <a:gd name="connsiteX1" fmla="*/ 27543 w 598984"/>
                  <a:gd name="connsiteY1" fmla="*/ 234677 h 257945"/>
                  <a:gd name="connsiteX2" fmla="*/ 211036 w 598984"/>
                  <a:gd name="connsiteY2" fmla="*/ 1 h 257945"/>
                  <a:gd name="connsiteX3" fmla="*/ 377500 w 598984"/>
                  <a:gd name="connsiteY3" fmla="*/ 1027 h 257945"/>
                  <a:gd name="connsiteX4" fmla="*/ 598984 w 598984"/>
                  <a:gd name="connsiteY4" fmla="*/ 257945 h 257945"/>
                  <a:gd name="connsiteX0" fmla="*/ 0 w 598984"/>
                  <a:gd name="connsiteY0" fmla="*/ 156353 h 257945"/>
                  <a:gd name="connsiteX1" fmla="*/ 27543 w 598984"/>
                  <a:gd name="connsiteY1" fmla="*/ 234677 h 257945"/>
                  <a:gd name="connsiteX2" fmla="*/ 211036 w 598984"/>
                  <a:gd name="connsiteY2" fmla="*/ 1 h 257945"/>
                  <a:gd name="connsiteX3" fmla="*/ 377500 w 598984"/>
                  <a:gd name="connsiteY3" fmla="*/ 1027 h 257945"/>
                  <a:gd name="connsiteX4" fmla="*/ 598984 w 598984"/>
                  <a:gd name="connsiteY4" fmla="*/ 257945 h 257945"/>
                  <a:gd name="connsiteX0" fmla="*/ 0 w 598984"/>
                  <a:gd name="connsiteY0" fmla="*/ 156353 h 257945"/>
                  <a:gd name="connsiteX1" fmla="*/ 27543 w 598984"/>
                  <a:gd name="connsiteY1" fmla="*/ 234677 h 257945"/>
                  <a:gd name="connsiteX2" fmla="*/ 211036 w 598984"/>
                  <a:gd name="connsiteY2" fmla="*/ 1 h 257945"/>
                  <a:gd name="connsiteX3" fmla="*/ 377500 w 598984"/>
                  <a:gd name="connsiteY3" fmla="*/ 1027 h 257945"/>
                  <a:gd name="connsiteX4" fmla="*/ 598984 w 598984"/>
                  <a:gd name="connsiteY4" fmla="*/ 257945 h 257945"/>
                  <a:gd name="connsiteX0" fmla="*/ 0 w 598984"/>
                  <a:gd name="connsiteY0" fmla="*/ 156353 h 257945"/>
                  <a:gd name="connsiteX1" fmla="*/ 27543 w 598984"/>
                  <a:gd name="connsiteY1" fmla="*/ 234677 h 257945"/>
                  <a:gd name="connsiteX2" fmla="*/ 211036 w 598984"/>
                  <a:gd name="connsiteY2" fmla="*/ 1 h 257945"/>
                  <a:gd name="connsiteX3" fmla="*/ 377500 w 598984"/>
                  <a:gd name="connsiteY3" fmla="*/ 1027 h 257945"/>
                  <a:gd name="connsiteX4" fmla="*/ 598984 w 598984"/>
                  <a:gd name="connsiteY4" fmla="*/ 257945 h 257945"/>
                  <a:gd name="connsiteX0" fmla="*/ 0 w 598984"/>
                  <a:gd name="connsiteY0" fmla="*/ 156353 h 257945"/>
                  <a:gd name="connsiteX1" fmla="*/ 27543 w 598984"/>
                  <a:gd name="connsiteY1" fmla="*/ 234677 h 257945"/>
                  <a:gd name="connsiteX2" fmla="*/ 211036 w 598984"/>
                  <a:gd name="connsiteY2" fmla="*/ 1 h 257945"/>
                  <a:gd name="connsiteX3" fmla="*/ 377500 w 598984"/>
                  <a:gd name="connsiteY3" fmla="*/ 1027 h 257945"/>
                  <a:gd name="connsiteX4" fmla="*/ 598984 w 598984"/>
                  <a:gd name="connsiteY4" fmla="*/ 257945 h 257945"/>
                  <a:gd name="connsiteX0" fmla="*/ 0 w 598984"/>
                  <a:gd name="connsiteY0" fmla="*/ 156353 h 257945"/>
                  <a:gd name="connsiteX1" fmla="*/ 27543 w 598984"/>
                  <a:gd name="connsiteY1" fmla="*/ 234677 h 257945"/>
                  <a:gd name="connsiteX2" fmla="*/ 211036 w 598984"/>
                  <a:gd name="connsiteY2" fmla="*/ 1 h 257945"/>
                  <a:gd name="connsiteX3" fmla="*/ 377500 w 598984"/>
                  <a:gd name="connsiteY3" fmla="*/ 1027 h 257945"/>
                  <a:gd name="connsiteX4" fmla="*/ 598984 w 598984"/>
                  <a:gd name="connsiteY4" fmla="*/ 257945 h 257945"/>
                  <a:gd name="connsiteX0" fmla="*/ 982 w 599966"/>
                  <a:gd name="connsiteY0" fmla="*/ 156353 h 257945"/>
                  <a:gd name="connsiteX1" fmla="*/ 0 w 599966"/>
                  <a:gd name="connsiteY1" fmla="*/ 240968 h 257945"/>
                  <a:gd name="connsiteX2" fmla="*/ 212018 w 599966"/>
                  <a:gd name="connsiteY2" fmla="*/ 1 h 257945"/>
                  <a:gd name="connsiteX3" fmla="*/ 378482 w 599966"/>
                  <a:gd name="connsiteY3" fmla="*/ 1027 h 257945"/>
                  <a:gd name="connsiteX4" fmla="*/ 599966 w 599966"/>
                  <a:gd name="connsiteY4" fmla="*/ 257945 h 257945"/>
                  <a:gd name="connsiteX0" fmla="*/ 982 w 599966"/>
                  <a:gd name="connsiteY0" fmla="*/ 156351 h 257943"/>
                  <a:gd name="connsiteX1" fmla="*/ 0 w 599966"/>
                  <a:gd name="connsiteY1" fmla="*/ 240966 h 257943"/>
                  <a:gd name="connsiteX2" fmla="*/ 212018 w 599966"/>
                  <a:gd name="connsiteY2" fmla="*/ -1 h 257943"/>
                  <a:gd name="connsiteX3" fmla="*/ 378482 w 599966"/>
                  <a:gd name="connsiteY3" fmla="*/ 1025 h 257943"/>
                  <a:gd name="connsiteX4" fmla="*/ 599966 w 599966"/>
                  <a:gd name="connsiteY4" fmla="*/ 257943 h 257943"/>
                  <a:gd name="connsiteX0" fmla="*/ 982 w 600221"/>
                  <a:gd name="connsiteY0" fmla="*/ 156353 h 257945"/>
                  <a:gd name="connsiteX1" fmla="*/ 0 w 600221"/>
                  <a:gd name="connsiteY1" fmla="*/ 240968 h 257945"/>
                  <a:gd name="connsiteX2" fmla="*/ 212018 w 600221"/>
                  <a:gd name="connsiteY2" fmla="*/ 1 h 257945"/>
                  <a:gd name="connsiteX3" fmla="*/ 378482 w 600221"/>
                  <a:gd name="connsiteY3" fmla="*/ 1027 h 257945"/>
                  <a:gd name="connsiteX4" fmla="*/ 599966 w 600221"/>
                  <a:gd name="connsiteY4" fmla="*/ 257945 h 257945"/>
                  <a:gd name="connsiteX0" fmla="*/ 982 w 600109"/>
                  <a:gd name="connsiteY0" fmla="*/ 156351 h 257943"/>
                  <a:gd name="connsiteX1" fmla="*/ 0 w 600109"/>
                  <a:gd name="connsiteY1" fmla="*/ 240966 h 257943"/>
                  <a:gd name="connsiteX2" fmla="*/ 212018 w 600109"/>
                  <a:gd name="connsiteY2" fmla="*/ -1 h 257943"/>
                  <a:gd name="connsiteX3" fmla="*/ 378482 w 600109"/>
                  <a:gd name="connsiteY3" fmla="*/ 1025 h 257943"/>
                  <a:gd name="connsiteX4" fmla="*/ 599966 w 600109"/>
                  <a:gd name="connsiteY4" fmla="*/ 257943 h 257943"/>
                  <a:gd name="connsiteX0" fmla="*/ 982 w 600109"/>
                  <a:gd name="connsiteY0" fmla="*/ 156353 h 257945"/>
                  <a:gd name="connsiteX1" fmla="*/ 0 w 600109"/>
                  <a:gd name="connsiteY1" fmla="*/ 240968 h 257945"/>
                  <a:gd name="connsiteX2" fmla="*/ 212018 w 600109"/>
                  <a:gd name="connsiteY2" fmla="*/ 1 h 257945"/>
                  <a:gd name="connsiteX3" fmla="*/ 378482 w 600109"/>
                  <a:gd name="connsiteY3" fmla="*/ 1027 h 257945"/>
                  <a:gd name="connsiteX4" fmla="*/ 599966 w 600109"/>
                  <a:gd name="connsiteY4" fmla="*/ 257945 h 257945"/>
                  <a:gd name="connsiteX0" fmla="*/ 982 w 604044"/>
                  <a:gd name="connsiteY0" fmla="*/ 156353 h 257945"/>
                  <a:gd name="connsiteX1" fmla="*/ 0 w 604044"/>
                  <a:gd name="connsiteY1" fmla="*/ 240968 h 257945"/>
                  <a:gd name="connsiteX2" fmla="*/ 212018 w 604044"/>
                  <a:gd name="connsiteY2" fmla="*/ 1 h 257945"/>
                  <a:gd name="connsiteX3" fmla="*/ 472726 w 604044"/>
                  <a:gd name="connsiteY3" fmla="*/ 9686 h 257945"/>
                  <a:gd name="connsiteX4" fmla="*/ 599966 w 604044"/>
                  <a:gd name="connsiteY4" fmla="*/ 257945 h 257945"/>
                  <a:gd name="connsiteX0" fmla="*/ 982 w 655252"/>
                  <a:gd name="connsiteY0" fmla="*/ 156353 h 249288"/>
                  <a:gd name="connsiteX1" fmla="*/ 0 w 655252"/>
                  <a:gd name="connsiteY1" fmla="*/ 240968 h 249288"/>
                  <a:gd name="connsiteX2" fmla="*/ 212018 w 655252"/>
                  <a:gd name="connsiteY2" fmla="*/ 1 h 249288"/>
                  <a:gd name="connsiteX3" fmla="*/ 472726 w 655252"/>
                  <a:gd name="connsiteY3" fmla="*/ 9686 h 249288"/>
                  <a:gd name="connsiteX4" fmla="*/ 654945 w 655252"/>
                  <a:gd name="connsiteY4" fmla="*/ 249288 h 249288"/>
                  <a:gd name="connsiteX0" fmla="*/ 982 w 655127"/>
                  <a:gd name="connsiteY0" fmla="*/ 163992 h 256927"/>
                  <a:gd name="connsiteX1" fmla="*/ 0 w 655127"/>
                  <a:gd name="connsiteY1" fmla="*/ 248607 h 256927"/>
                  <a:gd name="connsiteX2" fmla="*/ 212018 w 655127"/>
                  <a:gd name="connsiteY2" fmla="*/ 7640 h 256927"/>
                  <a:gd name="connsiteX3" fmla="*/ 449168 w 655127"/>
                  <a:gd name="connsiteY3" fmla="*/ 11 h 256927"/>
                  <a:gd name="connsiteX4" fmla="*/ 654945 w 655127"/>
                  <a:gd name="connsiteY4" fmla="*/ 256927 h 256927"/>
                  <a:gd name="connsiteX0" fmla="*/ 982 w 655127"/>
                  <a:gd name="connsiteY0" fmla="*/ 156353 h 249288"/>
                  <a:gd name="connsiteX1" fmla="*/ 0 w 655127"/>
                  <a:gd name="connsiteY1" fmla="*/ 240968 h 249288"/>
                  <a:gd name="connsiteX2" fmla="*/ 212018 w 655127"/>
                  <a:gd name="connsiteY2" fmla="*/ 1 h 249288"/>
                  <a:gd name="connsiteX3" fmla="*/ 449168 w 655127"/>
                  <a:gd name="connsiteY3" fmla="*/ 9685 h 249288"/>
                  <a:gd name="connsiteX4" fmla="*/ 654945 w 655127"/>
                  <a:gd name="connsiteY4" fmla="*/ 249288 h 249288"/>
                  <a:gd name="connsiteX0" fmla="*/ 982 w 655127"/>
                  <a:gd name="connsiteY0" fmla="*/ 156353 h 249288"/>
                  <a:gd name="connsiteX1" fmla="*/ 0 w 655127"/>
                  <a:gd name="connsiteY1" fmla="*/ 240968 h 249288"/>
                  <a:gd name="connsiteX2" fmla="*/ 212018 w 655127"/>
                  <a:gd name="connsiteY2" fmla="*/ 1 h 249288"/>
                  <a:gd name="connsiteX3" fmla="*/ 449168 w 655127"/>
                  <a:gd name="connsiteY3" fmla="*/ 1029 h 249288"/>
                  <a:gd name="connsiteX4" fmla="*/ 654945 w 655127"/>
                  <a:gd name="connsiteY4" fmla="*/ 249288 h 249288"/>
                  <a:gd name="connsiteX0" fmla="*/ 982 w 678637"/>
                  <a:gd name="connsiteY0" fmla="*/ 156353 h 266605"/>
                  <a:gd name="connsiteX1" fmla="*/ 0 w 678637"/>
                  <a:gd name="connsiteY1" fmla="*/ 240968 h 266605"/>
                  <a:gd name="connsiteX2" fmla="*/ 212018 w 678637"/>
                  <a:gd name="connsiteY2" fmla="*/ 1 h 266605"/>
                  <a:gd name="connsiteX3" fmla="*/ 449168 w 678637"/>
                  <a:gd name="connsiteY3" fmla="*/ 1029 h 266605"/>
                  <a:gd name="connsiteX4" fmla="*/ 678508 w 678637"/>
                  <a:gd name="connsiteY4" fmla="*/ 266605 h 266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8637" h="266605">
                    <a:moveTo>
                      <a:pt x="982" y="156353"/>
                    </a:moveTo>
                    <a:cubicBezTo>
                      <a:pt x="655" y="184558"/>
                      <a:pt x="327" y="212763"/>
                      <a:pt x="0" y="240968"/>
                    </a:cubicBezTo>
                    <a:lnTo>
                      <a:pt x="212018" y="1"/>
                    </a:lnTo>
                    <a:lnTo>
                      <a:pt x="449168" y="1029"/>
                    </a:lnTo>
                    <a:cubicBezTo>
                      <a:pt x="607493" y="182"/>
                      <a:pt x="682182" y="123325"/>
                      <a:pt x="678508" y="266605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 sz="240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154" name="Group 565">
                <a:extLst>
                  <a:ext uri="{FF2B5EF4-FFF2-40B4-BE49-F238E27FC236}">
                    <a16:creationId xmlns:a16="http://schemas.microsoft.com/office/drawing/2014/main" id="{30933227-EA4D-4653-8776-AB69D54BF48B}"/>
                  </a:ext>
                </a:extLst>
              </p:cNvPr>
              <p:cNvGrpSpPr/>
              <p:nvPr/>
            </p:nvGrpSpPr>
            <p:grpSpPr>
              <a:xfrm>
                <a:off x="4370211" y="4087357"/>
                <a:ext cx="124173" cy="124173"/>
                <a:chOff x="2328927" y="1751483"/>
                <a:chExt cx="264821" cy="264820"/>
              </a:xfrm>
            </p:grpSpPr>
            <p:sp>
              <p:nvSpPr>
                <p:cNvPr id="166" name="Freeform 29">
                  <a:extLst>
                    <a:ext uri="{FF2B5EF4-FFF2-40B4-BE49-F238E27FC236}">
                      <a16:creationId xmlns:a16="http://schemas.microsoft.com/office/drawing/2014/main" id="{14F56ABA-1837-4892-AC0A-C1DA8023E6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8927" y="1751483"/>
                  <a:ext cx="264821" cy="264820"/>
                </a:xfrm>
                <a:custGeom>
                  <a:avLst/>
                  <a:gdLst>
                    <a:gd name="T0" fmla="*/ 284 w 284"/>
                    <a:gd name="T1" fmla="*/ 144 h 286"/>
                    <a:gd name="T2" fmla="*/ 280 w 284"/>
                    <a:gd name="T3" fmla="*/ 172 h 286"/>
                    <a:gd name="T4" fmla="*/ 272 w 284"/>
                    <a:gd name="T5" fmla="*/ 198 h 286"/>
                    <a:gd name="T6" fmla="*/ 260 w 284"/>
                    <a:gd name="T7" fmla="*/ 222 h 286"/>
                    <a:gd name="T8" fmla="*/ 242 w 284"/>
                    <a:gd name="T9" fmla="*/ 244 h 286"/>
                    <a:gd name="T10" fmla="*/ 220 w 284"/>
                    <a:gd name="T11" fmla="*/ 262 h 286"/>
                    <a:gd name="T12" fmla="*/ 196 w 284"/>
                    <a:gd name="T13" fmla="*/ 274 h 286"/>
                    <a:gd name="T14" fmla="*/ 170 w 284"/>
                    <a:gd name="T15" fmla="*/ 282 h 286"/>
                    <a:gd name="T16" fmla="*/ 142 w 284"/>
                    <a:gd name="T17" fmla="*/ 286 h 286"/>
                    <a:gd name="T18" fmla="*/ 126 w 284"/>
                    <a:gd name="T19" fmla="*/ 284 h 286"/>
                    <a:gd name="T20" fmla="*/ 100 w 284"/>
                    <a:gd name="T21" fmla="*/ 278 h 286"/>
                    <a:gd name="T22" fmla="*/ 74 w 284"/>
                    <a:gd name="T23" fmla="*/ 268 h 286"/>
                    <a:gd name="T24" fmla="*/ 50 w 284"/>
                    <a:gd name="T25" fmla="*/ 252 h 286"/>
                    <a:gd name="T26" fmla="*/ 32 w 284"/>
                    <a:gd name="T27" fmla="*/ 234 h 286"/>
                    <a:gd name="T28" fmla="*/ 16 w 284"/>
                    <a:gd name="T29" fmla="*/ 210 h 286"/>
                    <a:gd name="T30" fmla="*/ 6 w 284"/>
                    <a:gd name="T31" fmla="*/ 186 h 286"/>
                    <a:gd name="T32" fmla="*/ 0 w 284"/>
                    <a:gd name="T33" fmla="*/ 158 h 286"/>
                    <a:gd name="T34" fmla="*/ 0 w 284"/>
                    <a:gd name="T35" fmla="*/ 144 h 286"/>
                    <a:gd name="T36" fmla="*/ 2 w 284"/>
                    <a:gd name="T37" fmla="*/ 114 h 286"/>
                    <a:gd name="T38" fmla="*/ 10 w 284"/>
                    <a:gd name="T39" fmla="*/ 88 h 286"/>
                    <a:gd name="T40" fmla="*/ 24 w 284"/>
                    <a:gd name="T41" fmla="*/ 64 h 286"/>
                    <a:gd name="T42" fmla="*/ 40 w 284"/>
                    <a:gd name="T43" fmla="*/ 42 h 286"/>
                    <a:gd name="T44" fmla="*/ 62 w 284"/>
                    <a:gd name="T45" fmla="*/ 26 h 286"/>
                    <a:gd name="T46" fmla="*/ 86 w 284"/>
                    <a:gd name="T47" fmla="*/ 12 h 286"/>
                    <a:gd name="T48" fmla="*/ 112 w 284"/>
                    <a:gd name="T49" fmla="*/ 4 h 286"/>
                    <a:gd name="T50" fmla="*/ 142 w 284"/>
                    <a:gd name="T51" fmla="*/ 0 h 286"/>
                    <a:gd name="T52" fmla="*/ 156 w 284"/>
                    <a:gd name="T53" fmla="*/ 2 h 286"/>
                    <a:gd name="T54" fmla="*/ 184 w 284"/>
                    <a:gd name="T55" fmla="*/ 8 h 286"/>
                    <a:gd name="T56" fmla="*/ 210 w 284"/>
                    <a:gd name="T57" fmla="*/ 18 h 286"/>
                    <a:gd name="T58" fmla="*/ 232 w 284"/>
                    <a:gd name="T59" fmla="*/ 34 h 286"/>
                    <a:gd name="T60" fmla="*/ 252 w 284"/>
                    <a:gd name="T61" fmla="*/ 52 h 286"/>
                    <a:gd name="T62" fmla="*/ 266 w 284"/>
                    <a:gd name="T63" fmla="*/ 76 h 286"/>
                    <a:gd name="T64" fmla="*/ 278 w 284"/>
                    <a:gd name="T65" fmla="*/ 100 h 286"/>
                    <a:gd name="T66" fmla="*/ 282 w 284"/>
                    <a:gd name="T67" fmla="*/ 128 h 286"/>
                    <a:gd name="T68" fmla="*/ 284 w 284"/>
                    <a:gd name="T69" fmla="*/ 144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84" h="286">
                      <a:moveTo>
                        <a:pt x="284" y="144"/>
                      </a:moveTo>
                      <a:lnTo>
                        <a:pt x="284" y="144"/>
                      </a:lnTo>
                      <a:lnTo>
                        <a:pt x="282" y="158"/>
                      </a:lnTo>
                      <a:lnTo>
                        <a:pt x="280" y="172"/>
                      </a:lnTo>
                      <a:lnTo>
                        <a:pt x="278" y="186"/>
                      </a:lnTo>
                      <a:lnTo>
                        <a:pt x="272" y="198"/>
                      </a:lnTo>
                      <a:lnTo>
                        <a:pt x="266" y="210"/>
                      </a:lnTo>
                      <a:lnTo>
                        <a:pt x="260" y="222"/>
                      </a:lnTo>
                      <a:lnTo>
                        <a:pt x="252" y="234"/>
                      </a:lnTo>
                      <a:lnTo>
                        <a:pt x="242" y="244"/>
                      </a:lnTo>
                      <a:lnTo>
                        <a:pt x="232" y="252"/>
                      </a:lnTo>
                      <a:lnTo>
                        <a:pt x="220" y="262"/>
                      </a:lnTo>
                      <a:lnTo>
                        <a:pt x="210" y="268"/>
                      </a:lnTo>
                      <a:lnTo>
                        <a:pt x="196" y="274"/>
                      </a:lnTo>
                      <a:lnTo>
                        <a:pt x="184" y="278"/>
                      </a:lnTo>
                      <a:lnTo>
                        <a:pt x="170" y="282"/>
                      </a:lnTo>
                      <a:lnTo>
                        <a:pt x="156" y="284"/>
                      </a:lnTo>
                      <a:lnTo>
                        <a:pt x="142" y="286"/>
                      </a:lnTo>
                      <a:lnTo>
                        <a:pt x="142" y="286"/>
                      </a:lnTo>
                      <a:lnTo>
                        <a:pt x="126" y="284"/>
                      </a:lnTo>
                      <a:lnTo>
                        <a:pt x="112" y="282"/>
                      </a:lnTo>
                      <a:lnTo>
                        <a:pt x="100" y="278"/>
                      </a:lnTo>
                      <a:lnTo>
                        <a:pt x="86" y="274"/>
                      </a:lnTo>
                      <a:lnTo>
                        <a:pt x="74" y="268"/>
                      </a:lnTo>
                      <a:lnTo>
                        <a:pt x="62" y="262"/>
                      </a:lnTo>
                      <a:lnTo>
                        <a:pt x="50" y="252"/>
                      </a:lnTo>
                      <a:lnTo>
                        <a:pt x="40" y="244"/>
                      </a:lnTo>
                      <a:lnTo>
                        <a:pt x="32" y="234"/>
                      </a:lnTo>
                      <a:lnTo>
                        <a:pt x="24" y="222"/>
                      </a:lnTo>
                      <a:lnTo>
                        <a:pt x="16" y="210"/>
                      </a:lnTo>
                      <a:lnTo>
                        <a:pt x="10" y="198"/>
                      </a:lnTo>
                      <a:lnTo>
                        <a:pt x="6" y="186"/>
                      </a:lnTo>
                      <a:lnTo>
                        <a:pt x="2" y="172"/>
                      </a:lnTo>
                      <a:lnTo>
                        <a:pt x="0" y="15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28"/>
                      </a:lnTo>
                      <a:lnTo>
                        <a:pt x="2" y="114"/>
                      </a:lnTo>
                      <a:lnTo>
                        <a:pt x="6" y="100"/>
                      </a:lnTo>
                      <a:lnTo>
                        <a:pt x="10" y="88"/>
                      </a:lnTo>
                      <a:lnTo>
                        <a:pt x="16" y="76"/>
                      </a:lnTo>
                      <a:lnTo>
                        <a:pt x="24" y="64"/>
                      </a:lnTo>
                      <a:lnTo>
                        <a:pt x="32" y="52"/>
                      </a:lnTo>
                      <a:lnTo>
                        <a:pt x="40" y="42"/>
                      </a:lnTo>
                      <a:lnTo>
                        <a:pt x="50" y="34"/>
                      </a:lnTo>
                      <a:lnTo>
                        <a:pt x="62" y="26"/>
                      </a:lnTo>
                      <a:lnTo>
                        <a:pt x="74" y="18"/>
                      </a:lnTo>
                      <a:lnTo>
                        <a:pt x="86" y="12"/>
                      </a:lnTo>
                      <a:lnTo>
                        <a:pt x="100" y="8"/>
                      </a:lnTo>
                      <a:lnTo>
                        <a:pt x="112" y="4"/>
                      </a:lnTo>
                      <a:lnTo>
                        <a:pt x="126" y="2"/>
                      </a:lnTo>
                      <a:lnTo>
                        <a:pt x="142" y="0"/>
                      </a:lnTo>
                      <a:lnTo>
                        <a:pt x="142" y="0"/>
                      </a:lnTo>
                      <a:lnTo>
                        <a:pt x="156" y="2"/>
                      </a:lnTo>
                      <a:lnTo>
                        <a:pt x="170" y="4"/>
                      </a:lnTo>
                      <a:lnTo>
                        <a:pt x="184" y="8"/>
                      </a:lnTo>
                      <a:lnTo>
                        <a:pt x="196" y="12"/>
                      </a:lnTo>
                      <a:lnTo>
                        <a:pt x="210" y="18"/>
                      </a:lnTo>
                      <a:lnTo>
                        <a:pt x="220" y="26"/>
                      </a:lnTo>
                      <a:lnTo>
                        <a:pt x="232" y="34"/>
                      </a:lnTo>
                      <a:lnTo>
                        <a:pt x="242" y="42"/>
                      </a:lnTo>
                      <a:lnTo>
                        <a:pt x="252" y="52"/>
                      </a:lnTo>
                      <a:lnTo>
                        <a:pt x="260" y="64"/>
                      </a:lnTo>
                      <a:lnTo>
                        <a:pt x="266" y="76"/>
                      </a:lnTo>
                      <a:lnTo>
                        <a:pt x="272" y="88"/>
                      </a:lnTo>
                      <a:lnTo>
                        <a:pt x="278" y="100"/>
                      </a:lnTo>
                      <a:lnTo>
                        <a:pt x="280" y="114"/>
                      </a:lnTo>
                      <a:lnTo>
                        <a:pt x="282" y="128"/>
                      </a:lnTo>
                      <a:lnTo>
                        <a:pt x="284" y="144"/>
                      </a:lnTo>
                      <a:lnTo>
                        <a:pt x="284" y="144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2400">
                    <a:solidFill>
                      <a:srgbClr val="54585A"/>
                    </a:solidFill>
                    <a:latin typeface="Segoe UI" panose="020B0502040204020203" pitchFamily="34" charset="0"/>
                    <a:ea typeface="ＭＳ Ｐゴシック" pitchFamily="34" charset="-128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67" name="Freeform 30">
                  <a:extLst>
                    <a:ext uri="{FF2B5EF4-FFF2-40B4-BE49-F238E27FC236}">
                      <a16:creationId xmlns:a16="http://schemas.microsoft.com/office/drawing/2014/main" id="{5BFEC1BA-2B1B-4BE2-9E33-79327A2BD7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8033" y="1830589"/>
                  <a:ext cx="106610" cy="106610"/>
                </a:xfrm>
                <a:custGeom>
                  <a:avLst/>
                  <a:gdLst>
                    <a:gd name="T0" fmla="*/ 162 w 162"/>
                    <a:gd name="T1" fmla="*/ 82 h 162"/>
                    <a:gd name="T2" fmla="*/ 162 w 162"/>
                    <a:gd name="T3" fmla="*/ 82 h 162"/>
                    <a:gd name="T4" fmla="*/ 160 w 162"/>
                    <a:gd name="T5" fmla="*/ 98 h 162"/>
                    <a:gd name="T6" fmla="*/ 156 w 162"/>
                    <a:gd name="T7" fmla="*/ 112 h 162"/>
                    <a:gd name="T8" fmla="*/ 148 w 162"/>
                    <a:gd name="T9" fmla="*/ 126 h 162"/>
                    <a:gd name="T10" fmla="*/ 138 w 162"/>
                    <a:gd name="T11" fmla="*/ 138 h 162"/>
                    <a:gd name="T12" fmla="*/ 126 w 162"/>
                    <a:gd name="T13" fmla="*/ 148 h 162"/>
                    <a:gd name="T14" fmla="*/ 114 w 162"/>
                    <a:gd name="T15" fmla="*/ 156 h 162"/>
                    <a:gd name="T16" fmla="*/ 98 w 162"/>
                    <a:gd name="T17" fmla="*/ 160 h 162"/>
                    <a:gd name="T18" fmla="*/ 82 w 162"/>
                    <a:gd name="T19" fmla="*/ 162 h 162"/>
                    <a:gd name="T20" fmla="*/ 82 w 162"/>
                    <a:gd name="T21" fmla="*/ 162 h 162"/>
                    <a:gd name="T22" fmla="*/ 66 w 162"/>
                    <a:gd name="T23" fmla="*/ 160 h 162"/>
                    <a:gd name="T24" fmla="*/ 50 w 162"/>
                    <a:gd name="T25" fmla="*/ 156 h 162"/>
                    <a:gd name="T26" fmla="*/ 36 w 162"/>
                    <a:gd name="T27" fmla="*/ 148 h 162"/>
                    <a:gd name="T28" fmla="*/ 24 w 162"/>
                    <a:gd name="T29" fmla="*/ 138 h 162"/>
                    <a:gd name="T30" fmla="*/ 14 w 162"/>
                    <a:gd name="T31" fmla="*/ 126 h 162"/>
                    <a:gd name="T32" fmla="*/ 6 w 162"/>
                    <a:gd name="T33" fmla="*/ 112 h 162"/>
                    <a:gd name="T34" fmla="*/ 2 w 162"/>
                    <a:gd name="T35" fmla="*/ 98 h 162"/>
                    <a:gd name="T36" fmla="*/ 0 w 162"/>
                    <a:gd name="T37" fmla="*/ 82 h 162"/>
                    <a:gd name="T38" fmla="*/ 0 w 162"/>
                    <a:gd name="T39" fmla="*/ 82 h 162"/>
                    <a:gd name="T40" fmla="*/ 2 w 162"/>
                    <a:gd name="T41" fmla="*/ 64 h 162"/>
                    <a:gd name="T42" fmla="*/ 6 w 162"/>
                    <a:gd name="T43" fmla="*/ 50 h 162"/>
                    <a:gd name="T44" fmla="*/ 14 w 162"/>
                    <a:gd name="T45" fmla="*/ 36 h 162"/>
                    <a:gd name="T46" fmla="*/ 24 w 162"/>
                    <a:gd name="T47" fmla="*/ 24 h 162"/>
                    <a:gd name="T48" fmla="*/ 36 w 162"/>
                    <a:gd name="T49" fmla="*/ 14 h 162"/>
                    <a:gd name="T50" fmla="*/ 50 w 162"/>
                    <a:gd name="T51" fmla="*/ 6 h 162"/>
                    <a:gd name="T52" fmla="*/ 66 w 162"/>
                    <a:gd name="T53" fmla="*/ 2 h 162"/>
                    <a:gd name="T54" fmla="*/ 82 w 162"/>
                    <a:gd name="T55" fmla="*/ 0 h 162"/>
                    <a:gd name="T56" fmla="*/ 82 w 162"/>
                    <a:gd name="T57" fmla="*/ 0 h 162"/>
                    <a:gd name="T58" fmla="*/ 98 w 162"/>
                    <a:gd name="T59" fmla="*/ 2 h 162"/>
                    <a:gd name="T60" fmla="*/ 114 w 162"/>
                    <a:gd name="T61" fmla="*/ 6 h 162"/>
                    <a:gd name="T62" fmla="*/ 126 w 162"/>
                    <a:gd name="T63" fmla="*/ 14 h 162"/>
                    <a:gd name="T64" fmla="*/ 138 w 162"/>
                    <a:gd name="T65" fmla="*/ 24 h 162"/>
                    <a:gd name="T66" fmla="*/ 148 w 162"/>
                    <a:gd name="T67" fmla="*/ 36 h 162"/>
                    <a:gd name="T68" fmla="*/ 156 w 162"/>
                    <a:gd name="T69" fmla="*/ 50 h 162"/>
                    <a:gd name="T70" fmla="*/ 160 w 162"/>
                    <a:gd name="T71" fmla="*/ 64 h 162"/>
                    <a:gd name="T72" fmla="*/ 162 w 162"/>
                    <a:gd name="T73" fmla="*/ 82 h 162"/>
                    <a:gd name="T74" fmla="*/ 162 w 162"/>
                    <a:gd name="T75" fmla="*/ 82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62" h="162">
                      <a:moveTo>
                        <a:pt x="162" y="82"/>
                      </a:moveTo>
                      <a:lnTo>
                        <a:pt x="162" y="82"/>
                      </a:lnTo>
                      <a:lnTo>
                        <a:pt x="160" y="98"/>
                      </a:lnTo>
                      <a:lnTo>
                        <a:pt x="156" y="112"/>
                      </a:lnTo>
                      <a:lnTo>
                        <a:pt x="148" y="126"/>
                      </a:lnTo>
                      <a:lnTo>
                        <a:pt x="138" y="138"/>
                      </a:lnTo>
                      <a:lnTo>
                        <a:pt x="126" y="148"/>
                      </a:lnTo>
                      <a:lnTo>
                        <a:pt x="114" y="156"/>
                      </a:lnTo>
                      <a:lnTo>
                        <a:pt x="98" y="160"/>
                      </a:lnTo>
                      <a:lnTo>
                        <a:pt x="82" y="162"/>
                      </a:lnTo>
                      <a:lnTo>
                        <a:pt x="82" y="162"/>
                      </a:lnTo>
                      <a:lnTo>
                        <a:pt x="66" y="160"/>
                      </a:lnTo>
                      <a:lnTo>
                        <a:pt x="50" y="156"/>
                      </a:lnTo>
                      <a:lnTo>
                        <a:pt x="36" y="148"/>
                      </a:lnTo>
                      <a:lnTo>
                        <a:pt x="24" y="138"/>
                      </a:lnTo>
                      <a:lnTo>
                        <a:pt x="14" y="126"/>
                      </a:lnTo>
                      <a:lnTo>
                        <a:pt x="6" y="112"/>
                      </a:lnTo>
                      <a:lnTo>
                        <a:pt x="2" y="98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2" y="64"/>
                      </a:lnTo>
                      <a:lnTo>
                        <a:pt x="6" y="50"/>
                      </a:lnTo>
                      <a:lnTo>
                        <a:pt x="14" y="36"/>
                      </a:lnTo>
                      <a:lnTo>
                        <a:pt x="24" y="24"/>
                      </a:lnTo>
                      <a:lnTo>
                        <a:pt x="36" y="14"/>
                      </a:lnTo>
                      <a:lnTo>
                        <a:pt x="50" y="6"/>
                      </a:lnTo>
                      <a:lnTo>
                        <a:pt x="66" y="2"/>
                      </a:lnTo>
                      <a:lnTo>
                        <a:pt x="82" y="0"/>
                      </a:lnTo>
                      <a:lnTo>
                        <a:pt x="82" y="0"/>
                      </a:lnTo>
                      <a:lnTo>
                        <a:pt x="98" y="2"/>
                      </a:lnTo>
                      <a:lnTo>
                        <a:pt x="114" y="6"/>
                      </a:lnTo>
                      <a:lnTo>
                        <a:pt x="126" y="14"/>
                      </a:lnTo>
                      <a:lnTo>
                        <a:pt x="138" y="24"/>
                      </a:lnTo>
                      <a:lnTo>
                        <a:pt x="148" y="36"/>
                      </a:lnTo>
                      <a:lnTo>
                        <a:pt x="156" y="50"/>
                      </a:lnTo>
                      <a:lnTo>
                        <a:pt x="160" y="64"/>
                      </a:lnTo>
                      <a:lnTo>
                        <a:pt x="162" y="82"/>
                      </a:lnTo>
                      <a:lnTo>
                        <a:pt x="162" y="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2400">
                    <a:solidFill>
                      <a:srgbClr val="54585A"/>
                    </a:solidFill>
                    <a:latin typeface="Segoe UI" panose="020B0502040204020203" pitchFamily="34" charset="0"/>
                    <a:ea typeface="ＭＳ Ｐゴシック" pitchFamily="34" charset="-128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155" name="Group 566">
                <a:extLst>
                  <a:ext uri="{FF2B5EF4-FFF2-40B4-BE49-F238E27FC236}">
                    <a16:creationId xmlns:a16="http://schemas.microsoft.com/office/drawing/2014/main" id="{E5DBB20A-FB3E-459B-9C94-59C9C5CA03BB}"/>
                  </a:ext>
                </a:extLst>
              </p:cNvPr>
              <p:cNvGrpSpPr/>
              <p:nvPr/>
            </p:nvGrpSpPr>
            <p:grpSpPr>
              <a:xfrm>
                <a:off x="4062419" y="4117003"/>
                <a:ext cx="93690" cy="94527"/>
                <a:chOff x="1695301" y="1781023"/>
                <a:chExt cx="199811" cy="201595"/>
              </a:xfrm>
            </p:grpSpPr>
            <p:sp>
              <p:nvSpPr>
                <p:cNvPr id="164" name="Freeform 31">
                  <a:extLst>
                    <a:ext uri="{FF2B5EF4-FFF2-40B4-BE49-F238E27FC236}">
                      <a16:creationId xmlns:a16="http://schemas.microsoft.com/office/drawing/2014/main" id="{B79081C9-8C1F-4DD4-9ACF-F0D6683E82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5301" y="1781023"/>
                  <a:ext cx="199811" cy="201595"/>
                </a:xfrm>
                <a:custGeom>
                  <a:avLst/>
                  <a:gdLst>
                    <a:gd name="T0" fmla="*/ 224 w 224"/>
                    <a:gd name="T1" fmla="*/ 114 h 226"/>
                    <a:gd name="T2" fmla="*/ 224 w 224"/>
                    <a:gd name="T3" fmla="*/ 114 h 226"/>
                    <a:gd name="T4" fmla="*/ 222 w 224"/>
                    <a:gd name="T5" fmla="*/ 136 h 226"/>
                    <a:gd name="T6" fmla="*/ 216 w 224"/>
                    <a:gd name="T7" fmla="*/ 156 h 226"/>
                    <a:gd name="T8" fmla="*/ 206 w 224"/>
                    <a:gd name="T9" fmla="*/ 176 h 226"/>
                    <a:gd name="T10" fmla="*/ 192 w 224"/>
                    <a:gd name="T11" fmla="*/ 192 h 226"/>
                    <a:gd name="T12" fmla="*/ 176 w 224"/>
                    <a:gd name="T13" fmla="*/ 206 h 226"/>
                    <a:gd name="T14" fmla="*/ 156 w 224"/>
                    <a:gd name="T15" fmla="*/ 216 h 226"/>
                    <a:gd name="T16" fmla="*/ 136 w 224"/>
                    <a:gd name="T17" fmla="*/ 224 h 226"/>
                    <a:gd name="T18" fmla="*/ 112 w 224"/>
                    <a:gd name="T19" fmla="*/ 226 h 226"/>
                    <a:gd name="T20" fmla="*/ 112 w 224"/>
                    <a:gd name="T21" fmla="*/ 226 h 226"/>
                    <a:gd name="T22" fmla="*/ 90 w 224"/>
                    <a:gd name="T23" fmla="*/ 224 h 226"/>
                    <a:gd name="T24" fmla="*/ 68 w 224"/>
                    <a:gd name="T25" fmla="*/ 216 h 226"/>
                    <a:gd name="T26" fmla="*/ 50 w 224"/>
                    <a:gd name="T27" fmla="*/ 206 h 226"/>
                    <a:gd name="T28" fmla="*/ 34 w 224"/>
                    <a:gd name="T29" fmla="*/ 192 h 226"/>
                    <a:gd name="T30" fmla="*/ 20 w 224"/>
                    <a:gd name="T31" fmla="*/ 176 h 226"/>
                    <a:gd name="T32" fmla="*/ 8 w 224"/>
                    <a:gd name="T33" fmla="*/ 156 h 226"/>
                    <a:gd name="T34" fmla="*/ 2 w 224"/>
                    <a:gd name="T35" fmla="*/ 136 h 226"/>
                    <a:gd name="T36" fmla="*/ 0 w 224"/>
                    <a:gd name="T37" fmla="*/ 114 h 226"/>
                    <a:gd name="T38" fmla="*/ 0 w 224"/>
                    <a:gd name="T39" fmla="*/ 114 h 226"/>
                    <a:gd name="T40" fmla="*/ 2 w 224"/>
                    <a:gd name="T41" fmla="*/ 90 h 226"/>
                    <a:gd name="T42" fmla="*/ 8 w 224"/>
                    <a:gd name="T43" fmla="*/ 70 h 226"/>
                    <a:gd name="T44" fmla="*/ 20 w 224"/>
                    <a:gd name="T45" fmla="*/ 50 h 226"/>
                    <a:gd name="T46" fmla="*/ 34 w 224"/>
                    <a:gd name="T47" fmla="*/ 34 h 226"/>
                    <a:gd name="T48" fmla="*/ 50 w 224"/>
                    <a:gd name="T49" fmla="*/ 20 h 226"/>
                    <a:gd name="T50" fmla="*/ 68 w 224"/>
                    <a:gd name="T51" fmla="*/ 10 h 226"/>
                    <a:gd name="T52" fmla="*/ 90 w 224"/>
                    <a:gd name="T53" fmla="*/ 4 h 226"/>
                    <a:gd name="T54" fmla="*/ 112 w 224"/>
                    <a:gd name="T55" fmla="*/ 0 h 226"/>
                    <a:gd name="T56" fmla="*/ 112 w 224"/>
                    <a:gd name="T57" fmla="*/ 0 h 226"/>
                    <a:gd name="T58" fmla="*/ 136 w 224"/>
                    <a:gd name="T59" fmla="*/ 4 h 226"/>
                    <a:gd name="T60" fmla="*/ 156 w 224"/>
                    <a:gd name="T61" fmla="*/ 10 h 226"/>
                    <a:gd name="T62" fmla="*/ 176 w 224"/>
                    <a:gd name="T63" fmla="*/ 20 h 226"/>
                    <a:gd name="T64" fmla="*/ 192 w 224"/>
                    <a:gd name="T65" fmla="*/ 34 h 226"/>
                    <a:gd name="T66" fmla="*/ 206 w 224"/>
                    <a:gd name="T67" fmla="*/ 50 h 226"/>
                    <a:gd name="T68" fmla="*/ 216 w 224"/>
                    <a:gd name="T69" fmla="*/ 70 h 226"/>
                    <a:gd name="T70" fmla="*/ 222 w 224"/>
                    <a:gd name="T71" fmla="*/ 90 h 226"/>
                    <a:gd name="T72" fmla="*/ 224 w 224"/>
                    <a:gd name="T73" fmla="*/ 114 h 226"/>
                    <a:gd name="T74" fmla="*/ 224 w 224"/>
                    <a:gd name="T75" fmla="*/ 114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24" h="226">
                      <a:moveTo>
                        <a:pt x="224" y="114"/>
                      </a:moveTo>
                      <a:lnTo>
                        <a:pt x="224" y="114"/>
                      </a:lnTo>
                      <a:lnTo>
                        <a:pt x="222" y="136"/>
                      </a:lnTo>
                      <a:lnTo>
                        <a:pt x="216" y="156"/>
                      </a:lnTo>
                      <a:lnTo>
                        <a:pt x="206" y="176"/>
                      </a:lnTo>
                      <a:lnTo>
                        <a:pt x="192" y="192"/>
                      </a:lnTo>
                      <a:lnTo>
                        <a:pt x="176" y="206"/>
                      </a:lnTo>
                      <a:lnTo>
                        <a:pt x="156" y="216"/>
                      </a:lnTo>
                      <a:lnTo>
                        <a:pt x="136" y="224"/>
                      </a:lnTo>
                      <a:lnTo>
                        <a:pt x="112" y="226"/>
                      </a:lnTo>
                      <a:lnTo>
                        <a:pt x="112" y="226"/>
                      </a:lnTo>
                      <a:lnTo>
                        <a:pt x="90" y="224"/>
                      </a:lnTo>
                      <a:lnTo>
                        <a:pt x="68" y="216"/>
                      </a:lnTo>
                      <a:lnTo>
                        <a:pt x="50" y="206"/>
                      </a:lnTo>
                      <a:lnTo>
                        <a:pt x="34" y="192"/>
                      </a:lnTo>
                      <a:lnTo>
                        <a:pt x="20" y="176"/>
                      </a:lnTo>
                      <a:lnTo>
                        <a:pt x="8" y="156"/>
                      </a:lnTo>
                      <a:lnTo>
                        <a:pt x="2" y="136"/>
                      </a:lnTo>
                      <a:lnTo>
                        <a:pt x="0" y="114"/>
                      </a:lnTo>
                      <a:lnTo>
                        <a:pt x="0" y="114"/>
                      </a:lnTo>
                      <a:lnTo>
                        <a:pt x="2" y="90"/>
                      </a:lnTo>
                      <a:lnTo>
                        <a:pt x="8" y="70"/>
                      </a:lnTo>
                      <a:lnTo>
                        <a:pt x="20" y="50"/>
                      </a:lnTo>
                      <a:lnTo>
                        <a:pt x="34" y="34"/>
                      </a:lnTo>
                      <a:lnTo>
                        <a:pt x="50" y="20"/>
                      </a:lnTo>
                      <a:lnTo>
                        <a:pt x="68" y="10"/>
                      </a:lnTo>
                      <a:lnTo>
                        <a:pt x="90" y="4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136" y="4"/>
                      </a:lnTo>
                      <a:lnTo>
                        <a:pt x="156" y="10"/>
                      </a:lnTo>
                      <a:lnTo>
                        <a:pt x="176" y="20"/>
                      </a:lnTo>
                      <a:lnTo>
                        <a:pt x="192" y="34"/>
                      </a:lnTo>
                      <a:lnTo>
                        <a:pt x="206" y="50"/>
                      </a:lnTo>
                      <a:lnTo>
                        <a:pt x="216" y="70"/>
                      </a:lnTo>
                      <a:lnTo>
                        <a:pt x="222" y="90"/>
                      </a:lnTo>
                      <a:lnTo>
                        <a:pt x="224" y="114"/>
                      </a:lnTo>
                      <a:lnTo>
                        <a:pt x="224" y="114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2400">
                    <a:solidFill>
                      <a:srgbClr val="54585A"/>
                    </a:solidFill>
                    <a:latin typeface="Segoe UI" panose="020B0502040204020203" pitchFamily="34" charset="0"/>
                    <a:ea typeface="ＭＳ Ｐゴシック" pitchFamily="34" charset="-128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65" name="Freeform 32">
                  <a:extLst>
                    <a:ext uri="{FF2B5EF4-FFF2-40B4-BE49-F238E27FC236}">
                      <a16:creationId xmlns:a16="http://schemas.microsoft.com/office/drawing/2014/main" id="{D44662EF-E70F-4C0A-A598-02CC8B3C3E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1173" y="1847791"/>
                  <a:ext cx="68062" cy="68062"/>
                </a:xfrm>
                <a:custGeom>
                  <a:avLst/>
                  <a:gdLst>
                    <a:gd name="T0" fmla="*/ 86 w 86"/>
                    <a:gd name="T1" fmla="*/ 44 h 86"/>
                    <a:gd name="T2" fmla="*/ 86 w 86"/>
                    <a:gd name="T3" fmla="*/ 44 h 86"/>
                    <a:gd name="T4" fmla="*/ 84 w 86"/>
                    <a:gd name="T5" fmla="*/ 52 h 86"/>
                    <a:gd name="T6" fmla="*/ 82 w 86"/>
                    <a:gd name="T7" fmla="*/ 60 h 86"/>
                    <a:gd name="T8" fmla="*/ 78 w 86"/>
                    <a:gd name="T9" fmla="*/ 68 h 86"/>
                    <a:gd name="T10" fmla="*/ 72 w 86"/>
                    <a:gd name="T11" fmla="*/ 74 h 86"/>
                    <a:gd name="T12" fmla="*/ 66 w 86"/>
                    <a:gd name="T13" fmla="*/ 78 h 86"/>
                    <a:gd name="T14" fmla="*/ 60 w 86"/>
                    <a:gd name="T15" fmla="*/ 82 h 86"/>
                    <a:gd name="T16" fmla="*/ 52 w 86"/>
                    <a:gd name="T17" fmla="*/ 86 h 86"/>
                    <a:gd name="T18" fmla="*/ 42 w 86"/>
                    <a:gd name="T19" fmla="*/ 86 h 86"/>
                    <a:gd name="T20" fmla="*/ 42 w 86"/>
                    <a:gd name="T21" fmla="*/ 86 h 86"/>
                    <a:gd name="T22" fmla="*/ 34 w 86"/>
                    <a:gd name="T23" fmla="*/ 86 h 86"/>
                    <a:gd name="T24" fmla="*/ 26 w 86"/>
                    <a:gd name="T25" fmla="*/ 82 h 86"/>
                    <a:gd name="T26" fmla="*/ 18 w 86"/>
                    <a:gd name="T27" fmla="*/ 78 h 86"/>
                    <a:gd name="T28" fmla="*/ 12 w 86"/>
                    <a:gd name="T29" fmla="*/ 74 h 86"/>
                    <a:gd name="T30" fmla="*/ 6 w 86"/>
                    <a:gd name="T31" fmla="*/ 68 h 86"/>
                    <a:gd name="T32" fmla="*/ 2 w 86"/>
                    <a:gd name="T33" fmla="*/ 60 h 86"/>
                    <a:gd name="T34" fmla="*/ 0 w 86"/>
                    <a:gd name="T35" fmla="*/ 52 h 86"/>
                    <a:gd name="T36" fmla="*/ 0 w 86"/>
                    <a:gd name="T37" fmla="*/ 44 h 86"/>
                    <a:gd name="T38" fmla="*/ 0 w 86"/>
                    <a:gd name="T39" fmla="*/ 44 h 86"/>
                    <a:gd name="T40" fmla="*/ 0 w 86"/>
                    <a:gd name="T41" fmla="*/ 34 h 86"/>
                    <a:gd name="T42" fmla="*/ 2 w 86"/>
                    <a:gd name="T43" fmla="*/ 26 h 86"/>
                    <a:gd name="T44" fmla="*/ 6 w 86"/>
                    <a:gd name="T45" fmla="*/ 20 h 86"/>
                    <a:gd name="T46" fmla="*/ 12 w 86"/>
                    <a:gd name="T47" fmla="*/ 12 h 86"/>
                    <a:gd name="T48" fmla="*/ 18 w 86"/>
                    <a:gd name="T49" fmla="*/ 8 h 86"/>
                    <a:gd name="T50" fmla="*/ 26 w 86"/>
                    <a:gd name="T51" fmla="*/ 4 h 86"/>
                    <a:gd name="T52" fmla="*/ 34 w 86"/>
                    <a:gd name="T53" fmla="*/ 2 h 86"/>
                    <a:gd name="T54" fmla="*/ 42 w 86"/>
                    <a:gd name="T55" fmla="*/ 0 h 86"/>
                    <a:gd name="T56" fmla="*/ 42 w 86"/>
                    <a:gd name="T57" fmla="*/ 0 h 86"/>
                    <a:gd name="T58" fmla="*/ 52 w 86"/>
                    <a:gd name="T59" fmla="*/ 2 h 86"/>
                    <a:gd name="T60" fmla="*/ 60 w 86"/>
                    <a:gd name="T61" fmla="*/ 4 h 86"/>
                    <a:gd name="T62" fmla="*/ 66 w 86"/>
                    <a:gd name="T63" fmla="*/ 8 h 86"/>
                    <a:gd name="T64" fmla="*/ 72 w 86"/>
                    <a:gd name="T65" fmla="*/ 12 h 86"/>
                    <a:gd name="T66" fmla="*/ 78 w 86"/>
                    <a:gd name="T67" fmla="*/ 20 h 86"/>
                    <a:gd name="T68" fmla="*/ 82 w 86"/>
                    <a:gd name="T69" fmla="*/ 26 h 86"/>
                    <a:gd name="T70" fmla="*/ 84 w 86"/>
                    <a:gd name="T71" fmla="*/ 34 h 86"/>
                    <a:gd name="T72" fmla="*/ 86 w 86"/>
                    <a:gd name="T73" fmla="*/ 44 h 86"/>
                    <a:gd name="T74" fmla="*/ 86 w 86"/>
                    <a:gd name="T75" fmla="*/ 44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6" h="86">
                      <a:moveTo>
                        <a:pt x="86" y="44"/>
                      </a:moveTo>
                      <a:lnTo>
                        <a:pt x="86" y="44"/>
                      </a:lnTo>
                      <a:lnTo>
                        <a:pt x="84" y="52"/>
                      </a:lnTo>
                      <a:lnTo>
                        <a:pt x="82" y="60"/>
                      </a:lnTo>
                      <a:lnTo>
                        <a:pt x="78" y="68"/>
                      </a:lnTo>
                      <a:lnTo>
                        <a:pt x="72" y="74"/>
                      </a:lnTo>
                      <a:lnTo>
                        <a:pt x="66" y="78"/>
                      </a:lnTo>
                      <a:lnTo>
                        <a:pt x="60" y="82"/>
                      </a:lnTo>
                      <a:lnTo>
                        <a:pt x="52" y="8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4" y="86"/>
                      </a:lnTo>
                      <a:lnTo>
                        <a:pt x="26" y="82"/>
                      </a:lnTo>
                      <a:lnTo>
                        <a:pt x="18" y="78"/>
                      </a:lnTo>
                      <a:lnTo>
                        <a:pt x="12" y="74"/>
                      </a:lnTo>
                      <a:lnTo>
                        <a:pt x="6" y="68"/>
                      </a:lnTo>
                      <a:lnTo>
                        <a:pt x="2" y="60"/>
                      </a:lnTo>
                      <a:lnTo>
                        <a:pt x="0" y="52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34"/>
                      </a:lnTo>
                      <a:lnTo>
                        <a:pt x="2" y="26"/>
                      </a:lnTo>
                      <a:lnTo>
                        <a:pt x="6" y="20"/>
                      </a:lnTo>
                      <a:lnTo>
                        <a:pt x="12" y="12"/>
                      </a:lnTo>
                      <a:lnTo>
                        <a:pt x="18" y="8"/>
                      </a:lnTo>
                      <a:lnTo>
                        <a:pt x="26" y="4"/>
                      </a:lnTo>
                      <a:lnTo>
                        <a:pt x="34" y="2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52" y="2"/>
                      </a:lnTo>
                      <a:lnTo>
                        <a:pt x="60" y="4"/>
                      </a:lnTo>
                      <a:lnTo>
                        <a:pt x="66" y="8"/>
                      </a:lnTo>
                      <a:lnTo>
                        <a:pt x="72" y="12"/>
                      </a:lnTo>
                      <a:lnTo>
                        <a:pt x="78" y="20"/>
                      </a:lnTo>
                      <a:lnTo>
                        <a:pt x="82" y="26"/>
                      </a:lnTo>
                      <a:lnTo>
                        <a:pt x="84" y="34"/>
                      </a:lnTo>
                      <a:lnTo>
                        <a:pt x="86" y="44"/>
                      </a:lnTo>
                      <a:lnTo>
                        <a:pt x="86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2400">
                    <a:solidFill>
                      <a:srgbClr val="54585A"/>
                    </a:solidFill>
                    <a:latin typeface="Segoe UI" panose="020B0502040204020203" pitchFamily="34" charset="0"/>
                    <a:ea typeface="ＭＳ Ｐゴシック" pitchFamily="34" charset="-128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156" name="Group 567">
                <a:extLst>
                  <a:ext uri="{FF2B5EF4-FFF2-40B4-BE49-F238E27FC236}">
                    <a16:creationId xmlns:a16="http://schemas.microsoft.com/office/drawing/2014/main" id="{AFB02594-C906-4956-927F-20110ED069FF}"/>
                  </a:ext>
                </a:extLst>
              </p:cNvPr>
              <p:cNvGrpSpPr/>
              <p:nvPr/>
            </p:nvGrpSpPr>
            <p:grpSpPr>
              <a:xfrm>
                <a:off x="4194576" y="4117003"/>
                <a:ext cx="93690" cy="94527"/>
                <a:chOff x="4154065" y="4066141"/>
                <a:chExt cx="99572" cy="100461"/>
              </a:xfrm>
            </p:grpSpPr>
            <p:sp>
              <p:nvSpPr>
                <p:cNvPr id="162" name="Freeform 31">
                  <a:extLst>
                    <a:ext uri="{FF2B5EF4-FFF2-40B4-BE49-F238E27FC236}">
                      <a16:creationId xmlns:a16="http://schemas.microsoft.com/office/drawing/2014/main" id="{7557D09A-0093-476C-89AF-98F3C04707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4065" y="4066141"/>
                  <a:ext cx="99572" cy="100461"/>
                </a:xfrm>
                <a:custGeom>
                  <a:avLst/>
                  <a:gdLst>
                    <a:gd name="T0" fmla="*/ 224 w 224"/>
                    <a:gd name="T1" fmla="*/ 114 h 226"/>
                    <a:gd name="T2" fmla="*/ 224 w 224"/>
                    <a:gd name="T3" fmla="*/ 114 h 226"/>
                    <a:gd name="T4" fmla="*/ 222 w 224"/>
                    <a:gd name="T5" fmla="*/ 136 h 226"/>
                    <a:gd name="T6" fmla="*/ 216 w 224"/>
                    <a:gd name="T7" fmla="*/ 156 h 226"/>
                    <a:gd name="T8" fmla="*/ 206 w 224"/>
                    <a:gd name="T9" fmla="*/ 176 h 226"/>
                    <a:gd name="T10" fmla="*/ 192 w 224"/>
                    <a:gd name="T11" fmla="*/ 192 h 226"/>
                    <a:gd name="T12" fmla="*/ 176 w 224"/>
                    <a:gd name="T13" fmla="*/ 206 h 226"/>
                    <a:gd name="T14" fmla="*/ 156 w 224"/>
                    <a:gd name="T15" fmla="*/ 216 h 226"/>
                    <a:gd name="T16" fmla="*/ 136 w 224"/>
                    <a:gd name="T17" fmla="*/ 224 h 226"/>
                    <a:gd name="T18" fmla="*/ 112 w 224"/>
                    <a:gd name="T19" fmla="*/ 226 h 226"/>
                    <a:gd name="T20" fmla="*/ 112 w 224"/>
                    <a:gd name="T21" fmla="*/ 226 h 226"/>
                    <a:gd name="T22" fmla="*/ 90 w 224"/>
                    <a:gd name="T23" fmla="*/ 224 h 226"/>
                    <a:gd name="T24" fmla="*/ 68 w 224"/>
                    <a:gd name="T25" fmla="*/ 216 h 226"/>
                    <a:gd name="T26" fmla="*/ 50 w 224"/>
                    <a:gd name="T27" fmla="*/ 206 h 226"/>
                    <a:gd name="T28" fmla="*/ 34 w 224"/>
                    <a:gd name="T29" fmla="*/ 192 h 226"/>
                    <a:gd name="T30" fmla="*/ 20 w 224"/>
                    <a:gd name="T31" fmla="*/ 176 h 226"/>
                    <a:gd name="T32" fmla="*/ 8 w 224"/>
                    <a:gd name="T33" fmla="*/ 156 h 226"/>
                    <a:gd name="T34" fmla="*/ 2 w 224"/>
                    <a:gd name="T35" fmla="*/ 136 h 226"/>
                    <a:gd name="T36" fmla="*/ 0 w 224"/>
                    <a:gd name="T37" fmla="*/ 114 h 226"/>
                    <a:gd name="T38" fmla="*/ 0 w 224"/>
                    <a:gd name="T39" fmla="*/ 114 h 226"/>
                    <a:gd name="T40" fmla="*/ 2 w 224"/>
                    <a:gd name="T41" fmla="*/ 90 h 226"/>
                    <a:gd name="T42" fmla="*/ 8 w 224"/>
                    <a:gd name="T43" fmla="*/ 70 h 226"/>
                    <a:gd name="T44" fmla="*/ 20 w 224"/>
                    <a:gd name="T45" fmla="*/ 50 h 226"/>
                    <a:gd name="T46" fmla="*/ 34 w 224"/>
                    <a:gd name="T47" fmla="*/ 34 h 226"/>
                    <a:gd name="T48" fmla="*/ 50 w 224"/>
                    <a:gd name="T49" fmla="*/ 20 h 226"/>
                    <a:gd name="T50" fmla="*/ 68 w 224"/>
                    <a:gd name="T51" fmla="*/ 10 h 226"/>
                    <a:gd name="T52" fmla="*/ 90 w 224"/>
                    <a:gd name="T53" fmla="*/ 4 h 226"/>
                    <a:gd name="T54" fmla="*/ 112 w 224"/>
                    <a:gd name="T55" fmla="*/ 0 h 226"/>
                    <a:gd name="T56" fmla="*/ 112 w 224"/>
                    <a:gd name="T57" fmla="*/ 0 h 226"/>
                    <a:gd name="T58" fmla="*/ 136 w 224"/>
                    <a:gd name="T59" fmla="*/ 4 h 226"/>
                    <a:gd name="T60" fmla="*/ 156 w 224"/>
                    <a:gd name="T61" fmla="*/ 10 h 226"/>
                    <a:gd name="T62" fmla="*/ 176 w 224"/>
                    <a:gd name="T63" fmla="*/ 20 h 226"/>
                    <a:gd name="T64" fmla="*/ 192 w 224"/>
                    <a:gd name="T65" fmla="*/ 34 h 226"/>
                    <a:gd name="T66" fmla="*/ 206 w 224"/>
                    <a:gd name="T67" fmla="*/ 50 h 226"/>
                    <a:gd name="T68" fmla="*/ 216 w 224"/>
                    <a:gd name="T69" fmla="*/ 70 h 226"/>
                    <a:gd name="T70" fmla="*/ 222 w 224"/>
                    <a:gd name="T71" fmla="*/ 90 h 226"/>
                    <a:gd name="T72" fmla="*/ 224 w 224"/>
                    <a:gd name="T73" fmla="*/ 114 h 226"/>
                    <a:gd name="T74" fmla="*/ 224 w 224"/>
                    <a:gd name="T75" fmla="*/ 114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24" h="226">
                      <a:moveTo>
                        <a:pt x="224" y="114"/>
                      </a:moveTo>
                      <a:lnTo>
                        <a:pt x="224" y="114"/>
                      </a:lnTo>
                      <a:lnTo>
                        <a:pt x="222" y="136"/>
                      </a:lnTo>
                      <a:lnTo>
                        <a:pt x="216" y="156"/>
                      </a:lnTo>
                      <a:lnTo>
                        <a:pt x="206" y="176"/>
                      </a:lnTo>
                      <a:lnTo>
                        <a:pt x="192" y="192"/>
                      </a:lnTo>
                      <a:lnTo>
                        <a:pt x="176" y="206"/>
                      </a:lnTo>
                      <a:lnTo>
                        <a:pt x="156" y="216"/>
                      </a:lnTo>
                      <a:lnTo>
                        <a:pt x="136" y="224"/>
                      </a:lnTo>
                      <a:lnTo>
                        <a:pt x="112" y="226"/>
                      </a:lnTo>
                      <a:lnTo>
                        <a:pt x="112" y="226"/>
                      </a:lnTo>
                      <a:lnTo>
                        <a:pt x="90" y="224"/>
                      </a:lnTo>
                      <a:lnTo>
                        <a:pt x="68" y="216"/>
                      </a:lnTo>
                      <a:lnTo>
                        <a:pt x="50" y="206"/>
                      </a:lnTo>
                      <a:lnTo>
                        <a:pt x="34" y="192"/>
                      </a:lnTo>
                      <a:lnTo>
                        <a:pt x="20" y="176"/>
                      </a:lnTo>
                      <a:lnTo>
                        <a:pt x="8" y="156"/>
                      </a:lnTo>
                      <a:lnTo>
                        <a:pt x="2" y="136"/>
                      </a:lnTo>
                      <a:lnTo>
                        <a:pt x="0" y="114"/>
                      </a:lnTo>
                      <a:lnTo>
                        <a:pt x="0" y="114"/>
                      </a:lnTo>
                      <a:lnTo>
                        <a:pt x="2" y="90"/>
                      </a:lnTo>
                      <a:lnTo>
                        <a:pt x="8" y="70"/>
                      </a:lnTo>
                      <a:lnTo>
                        <a:pt x="20" y="50"/>
                      </a:lnTo>
                      <a:lnTo>
                        <a:pt x="34" y="34"/>
                      </a:lnTo>
                      <a:lnTo>
                        <a:pt x="50" y="20"/>
                      </a:lnTo>
                      <a:lnTo>
                        <a:pt x="68" y="10"/>
                      </a:lnTo>
                      <a:lnTo>
                        <a:pt x="90" y="4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136" y="4"/>
                      </a:lnTo>
                      <a:lnTo>
                        <a:pt x="156" y="10"/>
                      </a:lnTo>
                      <a:lnTo>
                        <a:pt x="176" y="20"/>
                      </a:lnTo>
                      <a:lnTo>
                        <a:pt x="192" y="34"/>
                      </a:lnTo>
                      <a:lnTo>
                        <a:pt x="206" y="50"/>
                      </a:lnTo>
                      <a:lnTo>
                        <a:pt x="216" y="70"/>
                      </a:lnTo>
                      <a:lnTo>
                        <a:pt x="222" y="90"/>
                      </a:lnTo>
                      <a:lnTo>
                        <a:pt x="224" y="114"/>
                      </a:lnTo>
                      <a:lnTo>
                        <a:pt x="224" y="114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2400">
                    <a:solidFill>
                      <a:srgbClr val="54585A"/>
                    </a:solidFill>
                    <a:latin typeface="Segoe UI" panose="020B0502040204020203" pitchFamily="34" charset="0"/>
                    <a:ea typeface="ＭＳ Ｐゴシック" pitchFamily="34" charset="-128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63" name="Freeform 32">
                  <a:extLst>
                    <a:ext uri="{FF2B5EF4-FFF2-40B4-BE49-F238E27FC236}">
                      <a16:creationId xmlns:a16="http://schemas.microsoft.com/office/drawing/2014/main" id="{ACFBC017-C655-477A-B15F-C559FBBF1E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6892" y="4099413"/>
                  <a:ext cx="33918" cy="33918"/>
                </a:xfrm>
                <a:custGeom>
                  <a:avLst/>
                  <a:gdLst>
                    <a:gd name="T0" fmla="*/ 86 w 86"/>
                    <a:gd name="T1" fmla="*/ 44 h 86"/>
                    <a:gd name="T2" fmla="*/ 86 w 86"/>
                    <a:gd name="T3" fmla="*/ 44 h 86"/>
                    <a:gd name="T4" fmla="*/ 84 w 86"/>
                    <a:gd name="T5" fmla="*/ 52 h 86"/>
                    <a:gd name="T6" fmla="*/ 82 w 86"/>
                    <a:gd name="T7" fmla="*/ 60 h 86"/>
                    <a:gd name="T8" fmla="*/ 78 w 86"/>
                    <a:gd name="T9" fmla="*/ 68 h 86"/>
                    <a:gd name="T10" fmla="*/ 72 w 86"/>
                    <a:gd name="T11" fmla="*/ 74 h 86"/>
                    <a:gd name="T12" fmla="*/ 66 w 86"/>
                    <a:gd name="T13" fmla="*/ 78 h 86"/>
                    <a:gd name="T14" fmla="*/ 60 w 86"/>
                    <a:gd name="T15" fmla="*/ 82 h 86"/>
                    <a:gd name="T16" fmla="*/ 52 w 86"/>
                    <a:gd name="T17" fmla="*/ 86 h 86"/>
                    <a:gd name="T18" fmla="*/ 42 w 86"/>
                    <a:gd name="T19" fmla="*/ 86 h 86"/>
                    <a:gd name="T20" fmla="*/ 42 w 86"/>
                    <a:gd name="T21" fmla="*/ 86 h 86"/>
                    <a:gd name="T22" fmla="*/ 34 w 86"/>
                    <a:gd name="T23" fmla="*/ 86 h 86"/>
                    <a:gd name="T24" fmla="*/ 26 w 86"/>
                    <a:gd name="T25" fmla="*/ 82 h 86"/>
                    <a:gd name="T26" fmla="*/ 18 w 86"/>
                    <a:gd name="T27" fmla="*/ 78 h 86"/>
                    <a:gd name="T28" fmla="*/ 12 w 86"/>
                    <a:gd name="T29" fmla="*/ 74 h 86"/>
                    <a:gd name="T30" fmla="*/ 6 w 86"/>
                    <a:gd name="T31" fmla="*/ 68 h 86"/>
                    <a:gd name="T32" fmla="*/ 2 w 86"/>
                    <a:gd name="T33" fmla="*/ 60 h 86"/>
                    <a:gd name="T34" fmla="*/ 0 w 86"/>
                    <a:gd name="T35" fmla="*/ 52 h 86"/>
                    <a:gd name="T36" fmla="*/ 0 w 86"/>
                    <a:gd name="T37" fmla="*/ 44 h 86"/>
                    <a:gd name="T38" fmla="*/ 0 w 86"/>
                    <a:gd name="T39" fmla="*/ 44 h 86"/>
                    <a:gd name="T40" fmla="*/ 0 w 86"/>
                    <a:gd name="T41" fmla="*/ 34 h 86"/>
                    <a:gd name="T42" fmla="*/ 2 w 86"/>
                    <a:gd name="T43" fmla="*/ 26 h 86"/>
                    <a:gd name="T44" fmla="*/ 6 w 86"/>
                    <a:gd name="T45" fmla="*/ 20 h 86"/>
                    <a:gd name="T46" fmla="*/ 12 w 86"/>
                    <a:gd name="T47" fmla="*/ 12 h 86"/>
                    <a:gd name="T48" fmla="*/ 18 w 86"/>
                    <a:gd name="T49" fmla="*/ 8 h 86"/>
                    <a:gd name="T50" fmla="*/ 26 w 86"/>
                    <a:gd name="T51" fmla="*/ 4 h 86"/>
                    <a:gd name="T52" fmla="*/ 34 w 86"/>
                    <a:gd name="T53" fmla="*/ 2 h 86"/>
                    <a:gd name="T54" fmla="*/ 42 w 86"/>
                    <a:gd name="T55" fmla="*/ 0 h 86"/>
                    <a:gd name="T56" fmla="*/ 42 w 86"/>
                    <a:gd name="T57" fmla="*/ 0 h 86"/>
                    <a:gd name="T58" fmla="*/ 52 w 86"/>
                    <a:gd name="T59" fmla="*/ 2 h 86"/>
                    <a:gd name="T60" fmla="*/ 60 w 86"/>
                    <a:gd name="T61" fmla="*/ 4 h 86"/>
                    <a:gd name="T62" fmla="*/ 66 w 86"/>
                    <a:gd name="T63" fmla="*/ 8 h 86"/>
                    <a:gd name="T64" fmla="*/ 72 w 86"/>
                    <a:gd name="T65" fmla="*/ 12 h 86"/>
                    <a:gd name="T66" fmla="*/ 78 w 86"/>
                    <a:gd name="T67" fmla="*/ 20 h 86"/>
                    <a:gd name="T68" fmla="*/ 82 w 86"/>
                    <a:gd name="T69" fmla="*/ 26 h 86"/>
                    <a:gd name="T70" fmla="*/ 84 w 86"/>
                    <a:gd name="T71" fmla="*/ 34 h 86"/>
                    <a:gd name="T72" fmla="*/ 86 w 86"/>
                    <a:gd name="T73" fmla="*/ 44 h 86"/>
                    <a:gd name="T74" fmla="*/ 86 w 86"/>
                    <a:gd name="T75" fmla="*/ 44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6" h="86">
                      <a:moveTo>
                        <a:pt x="86" y="44"/>
                      </a:moveTo>
                      <a:lnTo>
                        <a:pt x="86" y="44"/>
                      </a:lnTo>
                      <a:lnTo>
                        <a:pt x="84" y="52"/>
                      </a:lnTo>
                      <a:lnTo>
                        <a:pt x="82" y="60"/>
                      </a:lnTo>
                      <a:lnTo>
                        <a:pt x="78" y="68"/>
                      </a:lnTo>
                      <a:lnTo>
                        <a:pt x="72" y="74"/>
                      </a:lnTo>
                      <a:lnTo>
                        <a:pt x="66" y="78"/>
                      </a:lnTo>
                      <a:lnTo>
                        <a:pt x="60" y="82"/>
                      </a:lnTo>
                      <a:lnTo>
                        <a:pt x="52" y="8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4" y="86"/>
                      </a:lnTo>
                      <a:lnTo>
                        <a:pt x="26" y="82"/>
                      </a:lnTo>
                      <a:lnTo>
                        <a:pt x="18" y="78"/>
                      </a:lnTo>
                      <a:lnTo>
                        <a:pt x="12" y="74"/>
                      </a:lnTo>
                      <a:lnTo>
                        <a:pt x="6" y="68"/>
                      </a:lnTo>
                      <a:lnTo>
                        <a:pt x="2" y="60"/>
                      </a:lnTo>
                      <a:lnTo>
                        <a:pt x="0" y="52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34"/>
                      </a:lnTo>
                      <a:lnTo>
                        <a:pt x="2" y="26"/>
                      </a:lnTo>
                      <a:lnTo>
                        <a:pt x="6" y="20"/>
                      </a:lnTo>
                      <a:lnTo>
                        <a:pt x="12" y="12"/>
                      </a:lnTo>
                      <a:lnTo>
                        <a:pt x="18" y="8"/>
                      </a:lnTo>
                      <a:lnTo>
                        <a:pt x="26" y="4"/>
                      </a:lnTo>
                      <a:lnTo>
                        <a:pt x="34" y="2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52" y="2"/>
                      </a:lnTo>
                      <a:lnTo>
                        <a:pt x="60" y="4"/>
                      </a:lnTo>
                      <a:lnTo>
                        <a:pt x="66" y="8"/>
                      </a:lnTo>
                      <a:lnTo>
                        <a:pt x="72" y="12"/>
                      </a:lnTo>
                      <a:lnTo>
                        <a:pt x="78" y="20"/>
                      </a:lnTo>
                      <a:lnTo>
                        <a:pt x="82" y="26"/>
                      </a:lnTo>
                      <a:lnTo>
                        <a:pt x="84" y="34"/>
                      </a:lnTo>
                      <a:lnTo>
                        <a:pt x="86" y="44"/>
                      </a:lnTo>
                      <a:lnTo>
                        <a:pt x="86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2400">
                    <a:solidFill>
                      <a:srgbClr val="54585A"/>
                    </a:solidFill>
                    <a:latin typeface="Segoe UI" panose="020B0502040204020203" pitchFamily="34" charset="0"/>
                    <a:ea typeface="ＭＳ Ｐゴシック" pitchFamily="34" charset="-128"/>
                    <a:cs typeface="Segoe UI" panose="020B0502040204020203" pitchFamily="34" charset="0"/>
                  </a:endParaRPr>
                </a:p>
              </p:txBody>
            </p:sp>
          </p:grpSp>
          <p:sp>
            <p:nvSpPr>
              <p:cNvPr id="157" name="Oval 568">
                <a:extLst>
                  <a:ext uri="{FF2B5EF4-FFF2-40B4-BE49-F238E27FC236}">
                    <a16:creationId xmlns:a16="http://schemas.microsoft.com/office/drawing/2014/main" id="{4D8EE5CF-688B-4B80-BE8D-539D19A708B0}"/>
                  </a:ext>
                </a:extLst>
              </p:cNvPr>
              <p:cNvSpPr/>
              <p:nvPr/>
            </p:nvSpPr>
            <p:spPr>
              <a:xfrm rot="1028108">
                <a:off x="3911852" y="4001440"/>
                <a:ext cx="54264" cy="54264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 sz="240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158" name="Straight Connector 569">
                <a:extLst>
                  <a:ext uri="{FF2B5EF4-FFF2-40B4-BE49-F238E27FC236}">
                    <a16:creationId xmlns:a16="http://schemas.microsoft.com/office/drawing/2014/main" id="{53BC323C-414F-4798-9745-DCEC793360DE}"/>
                  </a:ext>
                </a:extLst>
              </p:cNvPr>
              <p:cNvCxnSpPr/>
              <p:nvPr/>
            </p:nvCxnSpPr>
            <p:spPr>
              <a:xfrm>
                <a:off x="4127146" y="4059152"/>
                <a:ext cx="71502" cy="0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570">
                <a:extLst>
                  <a:ext uri="{FF2B5EF4-FFF2-40B4-BE49-F238E27FC236}">
                    <a16:creationId xmlns:a16="http://schemas.microsoft.com/office/drawing/2014/main" id="{190B68BF-920E-4467-AA8A-F0865897C443}"/>
                  </a:ext>
                </a:extLst>
              </p:cNvPr>
              <p:cNvCxnSpPr>
                <a:stCxn id="148" idx="0"/>
              </p:cNvCxnSpPr>
              <p:nvPr/>
            </p:nvCxnSpPr>
            <p:spPr>
              <a:xfrm>
                <a:off x="3992303" y="3856466"/>
                <a:ext cx="8955" cy="9525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Oval 954">
                <a:extLst>
                  <a:ext uri="{FF2B5EF4-FFF2-40B4-BE49-F238E27FC236}">
                    <a16:creationId xmlns:a16="http://schemas.microsoft.com/office/drawing/2014/main" id="{54628971-A774-49DB-8D11-E23B5A4DB023}"/>
                  </a:ext>
                </a:extLst>
              </p:cNvPr>
              <p:cNvSpPr/>
              <p:nvPr/>
            </p:nvSpPr>
            <p:spPr>
              <a:xfrm rot="16200000">
                <a:off x="3963624" y="3945290"/>
                <a:ext cx="45719" cy="45719"/>
              </a:xfrm>
              <a:custGeom>
                <a:avLst/>
                <a:gdLst>
                  <a:gd name="connsiteX0" fmla="*/ 0 w 101351"/>
                  <a:gd name="connsiteY0" fmla="*/ 50676 h 101351"/>
                  <a:gd name="connsiteX1" fmla="*/ 50676 w 101351"/>
                  <a:gd name="connsiteY1" fmla="*/ 0 h 101351"/>
                  <a:gd name="connsiteX2" fmla="*/ 101352 w 101351"/>
                  <a:gd name="connsiteY2" fmla="*/ 50676 h 101351"/>
                  <a:gd name="connsiteX3" fmla="*/ 50676 w 101351"/>
                  <a:gd name="connsiteY3" fmla="*/ 101352 h 101351"/>
                  <a:gd name="connsiteX4" fmla="*/ 0 w 101351"/>
                  <a:gd name="connsiteY4" fmla="*/ 50676 h 101351"/>
                  <a:gd name="connsiteX0" fmla="*/ 50676 w 142116"/>
                  <a:gd name="connsiteY0" fmla="*/ 101352 h 192792"/>
                  <a:gd name="connsiteX1" fmla="*/ 0 w 142116"/>
                  <a:gd name="connsiteY1" fmla="*/ 50676 h 192792"/>
                  <a:gd name="connsiteX2" fmla="*/ 50676 w 142116"/>
                  <a:gd name="connsiteY2" fmla="*/ 0 h 192792"/>
                  <a:gd name="connsiteX3" fmla="*/ 101352 w 142116"/>
                  <a:gd name="connsiteY3" fmla="*/ 50676 h 192792"/>
                  <a:gd name="connsiteX4" fmla="*/ 142116 w 142116"/>
                  <a:gd name="connsiteY4" fmla="*/ 192792 h 192792"/>
                  <a:gd name="connsiteX0" fmla="*/ 50676 w 101352"/>
                  <a:gd name="connsiteY0" fmla="*/ 101352 h 101352"/>
                  <a:gd name="connsiteX1" fmla="*/ 0 w 101352"/>
                  <a:gd name="connsiteY1" fmla="*/ 50676 h 101352"/>
                  <a:gd name="connsiteX2" fmla="*/ 50676 w 101352"/>
                  <a:gd name="connsiteY2" fmla="*/ 0 h 101352"/>
                  <a:gd name="connsiteX3" fmla="*/ 101352 w 101352"/>
                  <a:gd name="connsiteY3" fmla="*/ 50676 h 101352"/>
                  <a:gd name="connsiteX0" fmla="*/ 0 w 101352"/>
                  <a:gd name="connsiteY0" fmla="*/ 50676 h 50676"/>
                  <a:gd name="connsiteX1" fmla="*/ 50676 w 101352"/>
                  <a:gd name="connsiteY1" fmla="*/ 0 h 50676"/>
                  <a:gd name="connsiteX2" fmla="*/ 101352 w 101352"/>
                  <a:gd name="connsiteY2" fmla="*/ 50676 h 50676"/>
                  <a:gd name="connsiteX0" fmla="*/ 0 w 50676"/>
                  <a:gd name="connsiteY0" fmla="*/ 0 h 50676"/>
                  <a:gd name="connsiteX1" fmla="*/ 50676 w 50676"/>
                  <a:gd name="connsiteY1" fmla="*/ 50676 h 50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676" h="50676">
                    <a:moveTo>
                      <a:pt x="0" y="0"/>
                    </a:moveTo>
                    <a:cubicBezTo>
                      <a:pt x="27988" y="0"/>
                      <a:pt x="50676" y="22688"/>
                      <a:pt x="50676" y="50676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 sz="240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161" name="Straight Connector 572">
                <a:extLst>
                  <a:ext uri="{FF2B5EF4-FFF2-40B4-BE49-F238E27FC236}">
                    <a16:creationId xmlns:a16="http://schemas.microsoft.com/office/drawing/2014/main" id="{6687DD5F-D4A6-4EC9-8D6B-4F798E827BFF}"/>
                  </a:ext>
                </a:extLst>
              </p:cNvPr>
              <p:cNvCxnSpPr/>
              <p:nvPr/>
            </p:nvCxnSpPr>
            <p:spPr>
              <a:xfrm flipH="1">
                <a:off x="4031697" y="3861429"/>
                <a:ext cx="808" cy="90293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6" name="Freeform 96">
              <a:extLst>
                <a:ext uri="{FF2B5EF4-FFF2-40B4-BE49-F238E27FC236}">
                  <a16:creationId xmlns:a16="http://schemas.microsoft.com/office/drawing/2014/main" id="{1E8A2746-97AE-4A21-8EA6-2DEA607A7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8783" y="2384541"/>
              <a:ext cx="7530" cy="25602"/>
            </a:xfrm>
            <a:custGeom>
              <a:avLst/>
              <a:gdLst>
                <a:gd name="T0" fmla="*/ 19 w 27"/>
                <a:gd name="T1" fmla="*/ 95 h 95"/>
                <a:gd name="T2" fmla="*/ 19 w 27"/>
                <a:gd name="T3" fmla="*/ 95 h 95"/>
                <a:gd name="T4" fmla="*/ 27 w 27"/>
                <a:gd name="T5" fmla="*/ 95 h 95"/>
                <a:gd name="T6" fmla="*/ 27 w 27"/>
                <a:gd name="T7" fmla="*/ 0 h 95"/>
                <a:gd name="T8" fmla="*/ 0 w 27"/>
                <a:gd name="T9" fmla="*/ 0 h 95"/>
                <a:gd name="T10" fmla="*/ 0 w 27"/>
                <a:gd name="T11" fmla="*/ 95 h 95"/>
                <a:gd name="T12" fmla="*/ 7 w 27"/>
                <a:gd name="T13" fmla="*/ 95 h 95"/>
                <a:gd name="T14" fmla="*/ 19 w 27"/>
                <a:gd name="T1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95">
                  <a:moveTo>
                    <a:pt x="19" y="95"/>
                  </a:moveTo>
                  <a:lnTo>
                    <a:pt x="19" y="95"/>
                  </a:lnTo>
                  <a:lnTo>
                    <a:pt x="27" y="95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7" y="95"/>
                  </a:lnTo>
                  <a:lnTo>
                    <a:pt x="19" y="9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54585A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127" name="Freeform 97">
              <a:extLst>
                <a:ext uri="{FF2B5EF4-FFF2-40B4-BE49-F238E27FC236}">
                  <a16:creationId xmlns:a16="http://schemas.microsoft.com/office/drawing/2014/main" id="{6A0680E7-947A-4C09-8052-F52C69FC1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4266" y="2402612"/>
              <a:ext cx="16566" cy="31626"/>
            </a:xfrm>
            <a:custGeom>
              <a:avLst/>
              <a:gdLst>
                <a:gd name="T0" fmla="*/ 0 w 60"/>
                <a:gd name="T1" fmla="*/ 0 h 123"/>
                <a:gd name="T2" fmla="*/ 0 w 60"/>
                <a:gd name="T3" fmla="*/ 0 h 123"/>
                <a:gd name="T4" fmla="*/ 60 w 60"/>
                <a:gd name="T5" fmla="*/ 0 h 123"/>
                <a:gd name="T6" fmla="*/ 60 w 60"/>
                <a:gd name="T7" fmla="*/ 123 h 123"/>
                <a:gd name="T8" fmla="*/ 0 w 60"/>
                <a:gd name="T9" fmla="*/ 123 h 123"/>
                <a:gd name="T10" fmla="*/ 0 w 60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23">
                  <a:moveTo>
                    <a:pt x="0" y="0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54585A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128" name="Freeform 98">
              <a:extLst>
                <a:ext uri="{FF2B5EF4-FFF2-40B4-BE49-F238E27FC236}">
                  <a16:creationId xmlns:a16="http://schemas.microsoft.com/office/drawing/2014/main" id="{3BD6AD58-35FE-4AC0-8A95-DBC12CA82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2760" y="2366469"/>
              <a:ext cx="19578" cy="19578"/>
            </a:xfrm>
            <a:custGeom>
              <a:avLst/>
              <a:gdLst>
                <a:gd name="T0" fmla="*/ 38 w 77"/>
                <a:gd name="T1" fmla="*/ 77 h 77"/>
                <a:gd name="T2" fmla="*/ 38 w 77"/>
                <a:gd name="T3" fmla="*/ 77 h 77"/>
                <a:gd name="T4" fmla="*/ 0 w 77"/>
                <a:gd name="T5" fmla="*/ 38 h 77"/>
                <a:gd name="T6" fmla="*/ 38 w 77"/>
                <a:gd name="T7" fmla="*/ 0 h 77"/>
                <a:gd name="T8" fmla="*/ 77 w 77"/>
                <a:gd name="T9" fmla="*/ 38 h 77"/>
                <a:gd name="T10" fmla="*/ 38 w 77"/>
                <a:gd name="T11" fmla="*/ 77 h 77"/>
                <a:gd name="T12" fmla="*/ 38 w 77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7">
                  <a:moveTo>
                    <a:pt x="38" y="77"/>
                  </a:moveTo>
                  <a:lnTo>
                    <a:pt x="38" y="77"/>
                  </a:lnTo>
                  <a:cubicBezTo>
                    <a:pt x="17" y="77"/>
                    <a:pt x="0" y="60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7" y="17"/>
                    <a:pt x="77" y="38"/>
                  </a:cubicBezTo>
                  <a:cubicBezTo>
                    <a:pt x="77" y="60"/>
                    <a:pt x="59" y="77"/>
                    <a:pt x="38" y="77"/>
                  </a:cubicBezTo>
                  <a:lnTo>
                    <a:pt x="38" y="7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54585A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endParaRPr>
            </a:p>
          </p:txBody>
        </p:sp>
        <p:grpSp>
          <p:nvGrpSpPr>
            <p:cNvPr id="129" name="Group 540">
              <a:extLst>
                <a:ext uri="{FF2B5EF4-FFF2-40B4-BE49-F238E27FC236}">
                  <a16:creationId xmlns:a16="http://schemas.microsoft.com/office/drawing/2014/main" id="{62BEC2B9-5806-43C0-AC4E-F122160CAA7A}"/>
                </a:ext>
              </a:extLst>
            </p:cNvPr>
            <p:cNvGrpSpPr/>
            <p:nvPr/>
          </p:nvGrpSpPr>
          <p:grpSpPr>
            <a:xfrm rot="12832708">
              <a:off x="6077992" y="2245594"/>
              <a:ext cx="174776" cy="95163"/>
              <a:chOff x="-2093257" y="179451"/>
              <a:chExt cx="102336" cy="55721"/>
            </a:xfrm>
          </p:grpSpPr>
          <p:sp>
            <p:nvSpPr>
              <p:cNvPr id="143" name="Freeform 32">
                <a:extLst>
                  <a:ext uri="{FF2B5EF4-FFF2-40B4-BE49-F238E27FC236}">
                    <a16:creationId xmlns:a16="http://schemas.microsoft.com/office/drawing/2014/main" id="{3FD4AC69-383C-42A3-A116-AFBEDD00C046}"/>
                  </a:ext>
                </a:extLst>
              </p:cNvPr>
              <p:cNvSpPr>
                <a:spLocks/>
              </p:cNvSpPr>
              <p:nvPr/>
            </p:nvSpPr>
            <p:spPr bwMode="auto">
              <a:xfrm rot="13875559">
                <a:off x="-2058307" y="167786"/>
                <a:ext cx="32436" cy="102336"/>
              </a:xfrm>
              <a:custGeom>
                <a:avLst/>
                <a:gdLst>
                  <a:gd name="T0" fmla="*/ 75 w 129"/>
                  <a:gd name="T1" fmla="*/ 407 h 407"/>
                  <a:gd name="T2" fmla="*/ 75 w 129"/>
                  <a:gd name="T3" fmla="*/ 407 h 407"/>
                  <a:gd name="T4" fmla="*/ 58 w 129"/>
                  <a:gd name="T5" fmla="*/ 385 h 407"/>
                  <a:gd name="T6" fmla="*/ 42 w 129"/>
                  <a:gd name="T7" fmla="*/ 365 h 407"/>
                  <a:gd name="T8" fmla="*/ 29 w 129"/>
                  <a:gd name="T9" fmla="*/ 341 h 407"/>
                  <a:gd name="T10" fmla="*/ 19 w 129"/>
                  <a:gd name="T11" fmla="*/ 318 h 407"/>
                  <a:gd name="T12" fmla="*/ 10 w 129"/>
                  <a:gd name="T13" fmla="*/ 294 h 407"/>
                  <a:gd name="T14" fmla="*/ 5 w 129"/>
                  <a:gd name="T15" fmla="*/ 268 h 407"/>
                  <a:gd name="T16" fmla="*/ 2 w 129"/>
                  <a:gd name="T17" fmla="*/ 241 h 407"/>
                  <a:gd name="T18" fmla="*/ 0 w 129"/>
                  <a:gd name="T19" fmla="*/ 216 h 407"/>
                  <a:gd name="T20" fmla="*/ 0 w 129"/>
                  <a:gd name="T21" fmla="*/ 216 h 407"/>
                  <a:gd name="T22" fmla="*/ 2 w 129"/>
                  <a:gd name="T23" fmla="*/ 185 h 407"/>
                  <a:gd name="T24" fmla="*/ 7 w 129"/>
                  <a:gd name="T25" fmla="*/ 155 h 407"/>
                  <a:gd name="T26" fmla="*/ 14 w 129"/>
                  <a:gd name="T27" fmla="*/ 126 h 407"/>
                  <a:gd name="T28" fmla="*/ 25 w 129"/>
                  <a:gd name="T29" fmla="*/ 97 h 407"/>
                  <a:gd name="T30" fmla="*/ 39 w 129"/>
                  <a:gd name="T31" fmla="*/ 72 h 407"/>
                  <a:gd name="T32" fmla="*/ 56 w 129"/>
                  <a:gd name="T33" fmla="*/ 46 h 407"/>
                  <a:gd name="T34" fmla="*/ 75 w 129"/>
                  <a:gd name="T35" fmla="*/ 22 h 407"/>
                  <a:gd name="T36" fmla="*/ 97 w 129"/>
                  <a:gd name="T37" fmla="*/ 0 h 407"/>
                  <a:gd name="T38" fmla="*/ 129 w 129"/>
                  <a:gd name="T39" fmla="*/ 36 h 407"/>
                  <a:gd name="T40" fmla="*/ 129 w 129"/>
                  <a:gd name="T41" fmla="*/ 36 h 407"/>
                  <a:gd name="T42" fmla="*/ 110 w 129"/>
                  <a:gd name="T43" fmla="*/ 55 h 407"/>
                  <a:gd name="T44" fmla="*/ 93 w 129"/>
                  <a:gd name="T45" fmla="*/ 73 h 407"/>
                  <a:gd name="T46" fmla="*/ 80 w 129"/>
                  <a:gd name="T47" fmla="*/ 95 h 407"/>
                  <a:gd name="T48" fmla="*/ 68 w 129"/>
                  <a:gd name="T49" fmla="*/ 117 h 407"/>
                  <a:gd name="T50" fmla="*/ 59 w 129"/>
                  <a:gd name="T51" fmla="*/ 141 h 407"/>
                  <a:gd name="T52" fmla="*/ 53 w 129"/>
                  <a:gd name="T53" fmla="*/ 165 h 407"/>
                  <a:gd name="T54" fmla="*/ 49 w 129"/>
                  <a:gd name="T55" fmla="*/ 190 h 407"/>
                  <a:gd name="T56" fmla="*/ 48 w 129"/>
                  <a:gd name="T57" fmla="*/ 216 h 407"/>
                  <a:gd name="T58" fmla="*/ 48 w 129"/>
                  <a:gd name="T59" fmla="*/ 216 h 407"/>
                  <a:gd name="T60" fmla="*/ 49 w 129"/>
                  <a:gd name="T61" fmla="*/ 238 h 407"/>
                  <a:gd name="T62" fmla="*/ 51 w 129"/>
                  <a:gd name="T63" fmla="*/ 258 h 407"/>
                  <a:gd name="T64" fmla="*/ 56 w 129"/>
                  <a:gd name="T65" fmla="*/ 280 h 407"/>
                  <a:gd name="T66" fmla="*/ 63 w 129"/>
                  <a:gd name="T67" fmla="*/ 301 h 407"/>
                  <a:gd name="T68" fmla="*/ 73 w 129"/>
                  <a:gd name="T69" fmla="*/ 321 h 407"/>
                  <a:gd name="T70" fmla="*/ 83 w 129"/>
                  <a:gd name="T71" fmla="*/ 340 h 407"/>
                  <a:gd name="T72" fmla="*/ 95 w 129"/>
                  <a:gd name="T73" fmla="*/ 358 h 407"/>
                  <a:gd name="T74" fmla="*/ 109 w 129"/>
                  <a:gd name="T75" fmla="*/ 375 h 407"/>
                  <a:gd name="T76" fmla="*/ 75 w 129"/>
                  <a:gd name="T77" fmla="*/ 407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407">
                    <a:moveTo>
                      <a:pt x="75" y="407"/>
                    </a:moveTo>
                    <a:lnTo>
                      <a:pt x="75" y="407"/>
                    </a:lnTo>
                    <a:lnTo>
                      <a:pt x="58" y="385"/>
                    </a:lnTo>
                    <a:lnTo>
                      <a:pt x="42" y="365"/>
                    </a:lnTo>
                    <a:lnTo>
                      <a:pt x="29" y="341"/>
                    </a:lnTo>
                    <a:lnTo>
                      <a:pt x="19" y="318"/>
                    </a:lnTo>
                    <a:lnTo>
                      <a:pt x="10" y="294"/>
                    </a:lnTo>
                    <a:lnTo>
                      <a:pt x="5" y="268"/>
                    </a:lnTo>
                    <a:lnTo>
                      <a:pt x="2" y="241"/>
                    </a:lnTo>
                    <a:lnTo>
                      <a:pt x="0" y="216"/>
                    </a:lnTo>
                    <a:lnTo>
                      <a:pt x="0" y="216"/>
                    </a:lnTo>
                    <a:lnTo>
                      <a:pt x="2" y="185"/>
                    </a:lnTo>
                    <a:lnTo>
                      <a:pt x="7" y="155"/>
                    </a:lnTo>
                    <a:lnTo>
                      <a:pt x="14" y="126"/>
                    </a:lnTo>
                    <a:lnTo>
                      <a:pt x="25" y="97"/>
                    </a:lnTo>
                    <a:lnTo>
                      <a:pt x="39" y="72"/>
                    </a:lnTo>
                    <a:lnTo>
                      <a:pt x="56" y="46"/>
                    </a:lnTo>
                    <a:lnTo>
                      <a:pt x="75" y="22"/>
                    </a:lnTo>
                    <a:lnTo>
                      <a:pt x="97" y="0"/>
                    </a:lnTo>
                    <a:lnTo>
                      <a:pt x="129" y="36"/>
                    </a:lnTo>
                    <a:lnTo>
                      <a:pt x="129" y="36"/>
                    </a:lnTo>
                    <a:lnTo>
                      <a:pt x="110" y="55"/>
                    </a:lnTo>
                    <a:lnTo>
                      <a:pt x="93" y="73"/>
                    </a:lnTo>
                    <a:lnTo>
                      <a:pt x="80" y="95"/>
                    </a:lnTo>
                    <a:lnTo>
                      <a:pt x="68" y="117"/>
                    </a:lnTo>
                    <a:lnTo>
                      <a:pt x="59" y="141"/>
                    </a:lnTo>
                    <a:lnTo>
                      <a:pt x="53" y="165"/>
                    </a:lnTo>
                    <a:lnTo>
                      <a:pt x="49" y="190"/>
                    </a:lnTo>
                    <a:lnTo>
                      <a:pt x="48" y="216"/>
                    </a:lnTo>
                    <a:lnTo>
                      <a:pt x="48" y="216"/>
                    </a:lnTo>
                    <a:lnTo>
                      <a:pt x="49" y="238"/>
                    </a:lnTo>
                    <a:lnTo>
                      <a:pt x="51" y="258"/>
                    </a:lnTo>
                    <a:lnTo>
                      <a:pt x="56" y="280"/>
                    </a:lnTo>
                    <a:lnTo>
                      <a:pt x="63" y="301"/>
                    </a:lnTo>
                    <a:lnTo>
                      <a:pt x="73" y="321"/>
                    </a:lnTo>
                    <a:lnTo>
                      <a:pt x="83" y="340"/>
                    </a:lnTo>
                    <a:lnTo>
                      <a:pt x="95" y="358"/>
                    </a:lnTo>
                    <a:lnTo>
                      <a:pt x="109" y="375"/>
                    </a:lnTo>
                    <a:lnTo>
                      <a:pt x="75" y="4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 sz="2400">
                  <a:solidFill>
                    <a:srgbClr val="54585A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144" name="Freeform 33">
                <a:extLst>
                  <a:ext uri="{FF2B5EF4-FFF2-40B4-BE49-F238E27FC236}">
                    <a16:creationId xmlns:a16="http://schemas.microsoft.com/office/drawing/2014/main" id="{AD53DD7B-080D-4905-BC76-A9EACBA31401}"/>
                  </a:ext>
                </a:extLst>
              </p:cNvPr>
              <p:cNvSpPr>
                <a:spLocks/>
              </p:cNvSpPr>
              <p:nvPr/>
            </p:nvSpPr>
            <p:spPr bwMode="auto">
              <a:xfrm rot="13875559">
                <a:off x="-2065662" y="168749"/>
                <a:ext cx="24641" cy="69146"/>
              </a:xfrm>
              <a:custGeom>
                <a:avLst/>
                <a:gdLst>
                  <a:gd name="T0" fmla="*/ 51 w 98"/>
                  <a:gd name="T1" fmla="*/ 275 h 275"/>
                  <a:gd name="T2" fmla="*/ 51 w 98"/>
                  <a:gd name="T3" fmla="*/ 275 h 275"/>
                  <a:gd name="T4" fmla="*/ 39 w 98"/>
                  <a:gd name="T5" fmla="*/ 261 h 275"/>
                  <a:gd name="T6" fmla="*/ 29 w 98"/>
                  <a:gd name="T7" fmla="*/ 246 h 275"/>
                  <a:gd name="T8" fmla="*/ 20 w 98"/>
                  <a:gd name="T9" fmla="*/ 231 h 275"/>
                  <a:gd name="T10" fmla="*/ 13 w 98"/>
                  <a:gd name="T11" fmla="*/ 215 h 275"/>
                  <a:gd name="T12" fmla="*/ 8 w 98"/>
                  <a:gd name="T13" fmla="*/ 198 h 275"/>
                  <a:gd name="T14" fmla="*/ 3 w 98"/>
                  <a:gd name="T15" fmla="*/ 181 h 275"/>
                  <a:gd name="T16" fmla="*/ 1 w 98"/>
                  <a:gd name="T17" fmla="*/ 163 h 275"/>
                  <a:gd name="T18" fmla="*/ 0 w 98"/>
                  <a:gd name="T19" fmla="*/ 146 h 275"/>
                  <a:gd name="T20" fmla="*/ 0 w 98"/>
                  <a:gd name="T21" fmla="*/ 146 h 275"/>
                  <a:gd name="T22" fmla="*/ 1 w 98"/>
                  <a:gd name="T23" fmla="*/ 124 h 275"/>
                  <a:gd name="T24" fmla="*/ 5 w 98"/>
                  <a:gd name="T25" fmla="*/ 103 h 275"/>
                  <a:gd name="T26" fmla="*/ 10 w 98"/>
                  <a:gd name="T27" fmla="*/ 85 h 275"/>
                  <a:gd name="T28" fmla="*/ 18 w 98"/>
                  <a:gd name="T29" fmla="*/ 64 h 275"/>
                  <a:gd name="T30" fmla="*/ 27 w 98"/>
                  <a:gd name="T31" fmla="*/ 47 h 275"/>
                  <a:gd name="T32" fmla="*/ 39 w 98"/>
                  <a:gd name="T33" fmla="*/ 29 h 275"/>
                  <a:gd name="T34" fmla="*/ 52 w 98"/>
                  <a:gd name="T35" fmla="*/ 14 h 275"/>
                  <a:gd name="T36" fmla="*/ 68 w 98"/>
                  <a:gd name="T37" fmla="*/ 0 h 275"/>
                  <a:gd name="T38" fmla="*/ 98 w 98"/>
                  <a:gd name="T39" fmla="*/ 36 h 275"/>
                  <a:gd name="T40" fmla="*/ 98 w 98"/>
                  <a:gd name="T41" fmla="*/ 36 h 275"/>
                  <a:gd name="T42" fmla="*/ 88 w 98"/>
                  <a:gd name="T43" fmla="*/ 46 h 275"/>
                  <a:gd name="T44" fmla="*/ 78 w 98"/>
                  <a:gd name="T45" fmla="*/ 58 h 275"/>
                  <a:gd name="T46" fmla="*/ 69 w 98"/>
                  <a:gd name="T47" fmla="*/ 71 h 275"/>
                  <a:gd name="T48" fmla="*/ 61 w 98"/>
                  <a:gd name="T49" fmla="*/ 85 h 275"/>
                  <a:gd name="T50" fmla="*/ 56 w 98"/>
                  <a:gd name="T51" fmla="*/ 98 h 275"/>
                  <a:gd name="T52" fmla="*/ 51 w 98"/>
                  <a:gd name="T53" fmla="*/ 114 h 275"/>
                  <a:gd name="T54" fmla="*/ 49 w 98"/>
                  <a:gd name="T55" fmla="*/ 129 h 275"/>
                  <a:gd name="T56" fmla="*/ 47 w 98"/>
                  <a:gd name="T57" fmla="*/ 146 h 275"/>
                  <a:gd name="T58" fmla="*/ 47 w 98"/>
                  <a:gd name="T59" fmla="*/ 146 h 275"/>
                  <a:gd name="T60" fmla="*/ 49 w 98"/>
                  <a:gd name="T61" fmla="*/ 159 h 275"/>
                  <a:gd name="T62" fmla="*/ 51 w 98"/>
                  <a:gd name="T63" fmla="*/ 171 h 275"/>
                  <a:gd name="T64" fmla="*/ 54 w 98"/>
                  <a:gd name="T65" fmla="*/ 185 h 275"/>
                  <a:gd name="T66" fmla="*/ 57 w 98"/>
                  <a:gd name="T67" fmla="*/ 198 h 275"/>
                  <a:gd name="T68" fmla="*/ 62 w 98"/>
                  <a:gd name="T69" fmla="*/ 210 h 275"/>
                  <a:gd name="T70" fmla="*/ 69 w 98"/>
                  <a:gd name="T71" fmla="*/ 222 h 275"/>
                  <a:gd name="T72" fmla="*/ 78 w 98"/>
                  <a:gd name="T73" fmla="*/ 232 h 275"/>
                  <a:gd name="T74" fmla="*/ 86 w 98"/>
                  <a:gd name="T75" fmla="*/ 242 h 275"/>
                  <a:gd name="T76" fmla="*/ 51 w 98"/>
                  <a:gd name="T77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8" h="275">
                    <a:moveTo>
                      <a:pt x="51" y="275"/>
                    </a:moveTo>
                    <a:lnTo>
                      <a:pt x="51" y="275"/>
                    </a:lnTo>
                    <a:lnTo>
                      <a:pt x="39" y="261"/>
                    </a:lnTo>
                    <a:lnTo>
                      <a:pt x="29" y="246"/>
                    </a:lnTo>
                    <a:lnTo>
                      <a:pt x="20" y="231"/>
                    </a:lnTo>
                    <a:lnTo>
                      <a:pt x="13" y="215"/>
                    </a:lnTo>
                    <a:lnTo>
                      <a:pt x="8" y="198"/>
                    </a:lnTo>
                    <a:lnTo>
                      <a:pt x="3" y="181"/>
                    </a:lnTo>
                    <a:lnTo>
                      <a:pt x="1" y="163"/>
                    </a:lnTo>
                    <a:lnTo>
                      <a:pt x="0" y="146"/>
                    </a:lnTo>
                    <a:lnTo>
                      <a:pt x="0" y="146"/>
                    </a:lnTo>
                    <a:lnTo>
                      <a:pt x="1" y="124"/>
                    </a:lnTo>
                    <a:lnTo>
                      <a:pt x="5" y="103"/>
                    </a:lnTo>
                    <a:lnTo>
                      <a:pt x="10" y="85"/>
                    </a:lnTo>
                    <a:lnTo>
                      <a:pt x="18" y="64"/>
                    </a:lnTo>
                    <a:lnTo>
                      <a:pt x="27" y="47"/>
                    </a:lnTo>
                    <a:lnTo>
                      <a:pt x="39" y="29"/>
                    </a:lnTo>
                    <a:lnTo>
                      <a:pt x="52" y="14"/>
                    </a:lnTo>
                    <a:lnTo>
                      <a:pt x="68" y="0"/>
                    </a:lnTo>
                    <a:lnTo>
                      <a:pt x="98" y="36"/>
                    </a:lnTo>
                    <a:lnTo>
                      <a:pt x="98" y="36"/>
                    </a:lnTo>
                    <a:lnTo>
                      <a:pt x="88" y="46"/>
                    </a:lnTo>
                    <a:lnTo>
                      <a:pt x="78" y="58"/>
                    </a:lnTo>
                    <a:lnTo>
                      <a:pt x="69" y="71"/>
                    </a:lnTo>
                    <a:lnTo>
                      <a:pt x="61" y="85"/>
                    </a:lnTo>
                    <a:lnTo>
                      <a:pt x="56" y="98"/>
                    </a:lnTo>
                    <a:lnTo>
                      <a:pt x="51" y="114"/>
                    </a:lnTo>
                    <a:lnTo>
                      <a:pt x="49" y="129"/>
                    </a:lnTo>
                    <a:lnTo>
                      <a:pt x="47" y="146"/>
                    </a:lnTo>
                    <a:lnTo>
                      <a:pt x="47" y="146"/>
                    </a:lnTo>
                    <a:lnTo>
                      <a:pt x="49" y="159"/>
                    </a:lnTo>
                    <a:lnTo>
                      <a:pt x="51" y="171"/>
                    </a:lnTo>
                    <a:lnTo>
                      <a:pt x="54" y="185"/>
                    </a:lnTo>
                    <a:lnTo>
                      <a:pt x="57" y="198"/>
                    </a:lnTo>
                    <a:lnTo>
                      <a:pt x="62" y="210"/>
                    </a:lnTo>
                    <a:lnTo>
                      <a:pt x="69" y="222"/>
                    </a:lnTo>
                    <a:lnTo>
                      <a:pt x="78" y="232"/>
                    </a:lnTo>
                    <a:lnTo>
                      <a:pt x="86" y="242"/>
                    </a:lnTo>
                    <a:lnTo>
                      <a:pt x="51" y="2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 sz="2400">
                  <a:solidFill>
                    <a:srgbClr val="54585A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145" name="Freeform 34">
                <a:extLst>
                  <a:ext uri="{FF2B5EF4-FFF2-40B4-BE49-F238E27FC236}">
                    <a16:creationId xmlns:a16="http://schemas.microsoft.com/office/drawing/2014/main" id="{8F3CC824-30D1-4A58-83E1-F29C7915C5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3875559">
                <a:off x="-2073167" y="169771"/>
                <a:ext cx="16595" cy="35956"/>
              </a:xfrm>
              <a:custGeom>
                <a:avLst/>
                <a:gdLst>
                  <a:gd name="T0" fmla="*/ 25 w 66"/>
                  <a:gd name="T1" fmla="*/ 143 h 143"/>
                  <a:gd name="T2" fmla="*/ 25 w 66"/>
                  <a:gd name="T3" fmla="*/ 143 h 143"/>
                  <a:gd name="T4" fmla="*/ 15 w 66"/>
                  <a:gd name="T5" fmla="*/ 128 h 143"/>
                  <a:gd name="T6" fmla="*/ 7 w 66"/>
                  <a:gd name="T7" fmla="*/ 112 h 143"/>
                  <a:gd name="T8" fmla="*/ 2 w 66"/>
                  <a:gd name="T9" fmla="*/ 94 h 143"/>
                  <a:gd name="T10" fmla="*/ 0 w 66"/>
                  <a:gd name="T11" fmla="*/ 77 h 143"/>
                  <a:gd name="T12" fmla="*/ 0 w 66"/>
                  <a:gd name="T13" fmla="*/ 77 h 143"/>
                  <a:gd name="T14" fmla="*/ 0 w 66"/>
                  <a:gd name="T15" fmla="*/ 65 h 143"/>
                  <a:gd name="T16" fmla="*/ 2 w 66"/>
                  <a:gd name="T17" fmla="*/ 55 h 143"/>
                  <a:gd name="T18" fmla="*/ 5 w 66"/>
                  <a:gd name="T19" fmla="*/ 45 h 143"/>
                  <a:gd name="T20" fmla="*/ 8 w 66"/>
                  <a:gd name="T21" fmla="*/ 34 h 143"/>
                  <a:gd name="T22" fmla="*/ 14 w 66"/>
                  <a:gd name="T23" fmla="*/ 24 h 143"/>
                  <a:gd name="T24" fmla="*/ 20 w 66"/>
                  <a:gd name="T25" fmla="*/ 16 h 143"/>
                  <a:gd name="T26" fmla="*/ 27 w 66"/>
                  <a:gd name="T27" fmla="*/ 7 h 143"/>
                  <a:gd name="T28" fmla="*/ 34 w 66"/>
                  <a:gd name="T29" fmla="*/ 0 h 143"/>
                  <a:gd name="T30" fmla="*/ 66 w 66"/>
                  <a:gd name="T31" fmla="*/ 36 h 143"/>
                  <a:gd name="T32" fmla="*/ 66 w 66"/>
                  <a:gd name="T33" fmla="*/ 36 h 143"/>
                  <a:gd name="T34" fmla="*/ 58 w 66"/>
                  <a:gd name="T35" fmla="*/ 45 h 143"/>
                  <a:gd name="T36" fmla="*/ 53 w 66"/>
                  <a:gd name="T37" fmla="*/ 55 h 143"/>
                  <a:gd name="T38" fmla="*/ 49 w 66"/>
                  <a:gd name="T39" fmla="*/ 65 h 143"/>
                  <a:gd name="T40" fmla="*/ 48 w 66"/>
                  <a:gd name="T41" fmla="*/ 77 h 143"/>
                  <a:gd name="T42" fmla="*/ 48 w 66"/>
                  <a:gd name="T43" fmla="*/ 77 h 143"/>
                  <a:gd name="T44" fmla="*/ 48 w 66"/>
                  <a:gd name="T45" fmla="*/ 85 h 143"/>
                  <a:gd name="T46" fmla="*/ 51 w 66"/>
                  <a:gd name="T47" fmla="*/ 95 h 143"/>
                  <a:gd name="T48" fmla="*/ 54 w 66"/>
                  <a:gd name="T49" fmla="*/ 104 h 143"/>
                  <a:gd name="T50" fmla="*/ 61 w 66"/>
                  <a:gd name="T51" fmla="*/ 111 h 143"/>
                  <a:gd name="T52" fmla="*/ 25 w 66"/>
                  <a:gd name="T53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143">
                    <a:moveTo>
                      <a:pt x="25" y="143"/>
                    </a:moveTo>
                    <a:lnTo>
                      <a:pt x="25" y="143"/>
                    </a:lnTo>
                    <a:lnTo>
                      <a:pt x="15" y="128"/>
                    </a:lnTo>
                    <a:lnTo>
                      <a:pt x="7" y="112"/>
                    </a:lnTo>
                    <a:lnTo>
                      <a:pt x="2" y="94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65"/>
                    </a:lnTo>
                    <a:lnTo>
                      <a:pt x="2" y="55"/>
                    </a:lnTo>
                    <a:lnTo>
                      <a:pt x="5" y="45"/>
                    </a:lnTo>
                    <a:lnTo>
                      <a:pt x="8" y="34"/>
                    </a:lnTo>
                    <a:lnTo>
                      <a:pt x="14" y="24"/>
                    </a:lnTo>
                    <a:lnTo>
                      <a:pt x="20" y="16"/>
                    </a:lnTo>
                    <a:lnTo>
                      <a:pt x="27" y="7"/>
                    </a:lnTo>
                    <a:lnTo>
                      <a:pt x="34" y="0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58" y="45"/>
                    </a:lnTo>
                    <a:lnTo>
                      <a:pt x="53" y="55"/>
                    </a:lnTo>
                    <a:lnTo>
                      <a:pt x="49" y="65"/>
                    </a:lnTo>
                    <a:lnTo>
                      <a:pt x="48" y="77"/>
                    </a:lnTo>
                    <a:lnTo>
                      <a:pt x="48" y="77"/>
                    </a:lnTo>
                    <a:lnTo>
                      <a:pt x="48" y="85"/>
                    </a:lnTo>
                    <a:lnTo>
                      <a:pt x="51" y="95"/>
                    </a:lnTo>
                    <a:lnTo>
                      <a:pt x="54" y="104"/>
                    </a:lnTo>
                    <a:lnTo>
                      <a:pt x="61" y="111"/>
                    </a:lnTo>
                    <a:lnTo>
                      <a:pt x="25" y="1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 sz="2400">
                  <a:solidFill>
                    <a:srgbClr val="54585A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30" name="Arc 541">
              <a:extLst>
                <a:ext uri="{FF2B5EF4-FFF2-40B4-BE49-F238E27FC236}">
                  <a16:creationId xmlns:a16="http://schemas.microsoft.com/office/drawing/2014/main" id="{D096CC31-4881-44C3-8C05-69CD87CB24F1}"/>
                </a:ext>
              </a:extLst>
            </p:cNvPr>
            <p:cNvSpPr/>
            <p:nvPr/>
          </p:nvSpPr>
          <p:spPr>
            <a:xfrm rot="8100000">
              <a:off x="5460957" y="2605107"/>
              <a:ext cx="132592" cy="132592"/>
            </a:xfrm>
            <a:prstGeom prst="arc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54585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Arc 542">
              <a:extLst>
                <a:ext uri="{FF2B5EF4-FFF2-40B4-BE49-F238E27FC236}">
                  <a16:creationId xmlns:a16="http://schemas.microsoft.com/office/drawing/2014/main" id="{C9FC1F2B-A1A7-456C-B7ED-0D46D013D1FD}"/>
                </a:ext>
              </a:extLst>
            </p:cNvPr>
            <p:cNvSpPr/>
            <p:nvPr/>
          </p:nvSpPr>
          <p:spPr>
            <a:xfrm rot="8100000">
              <a:off x="5379089" y="2606669"/>
              <a:ext cx="132592" cy="132592"/>
            </a:xfrm>
            <a:prstGeom prst="arc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54585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Arc 543">
              <a:extLst>
                <a:ext uri="{FF2B5EF4-FFF2-40B4-BE49-F238E27FC236}">
                  <a16:creationId xmlns:a16="http://schemas.microsoft.com/office/drawing/2014/main" id="{574A9916-74B3-4DEF-A0A2-3D01DEF9EA28}"/>
                </a:ext>
              </a:extLst>
            </p:cNvPr>
            <p:cNvSpPr/>
            <p:nvPr/>
          </p:nvSpPr>
          <p:spPr>
            <a:xfrm rot="8100000">
              <a:off x="5297360" y="2606668"/>
              <a:ext cx="132592" cy="132592"/>
            </a:xfrm>
            <a:prstGeom prst="arc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54585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Arc 544">
              <a:extLst>
                <a:ext uri="{FF2B5EF4-FFF2-40B4-BE49-F238E27FC236}">
                  <a16:creationId xmlns:a16="http://schemas.microsoft.com/office/drawing/2014/main" id="{9900C643-CF5A-41A2-B7E3-8A5FEE513E01}"/>
                </a:ext>
              </a:extLst>
            </p:cNvPr>
            <p:cNvSpPr/>
            <p:nvPr/>
          </p:nvSpPr>
          <p:spPr>
            <a:xfrm rot="8100000">
              <a:off x="5215492" y="2608230"/>
              <a:ext cx="132592" cy="132592"/>
            </a:xfrm>
            <a:prstGeom prst="arc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54585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34" name="Group 545">
              <a:extLst>
                <a:ext uri="{FF2B5EF4-FFF2-40B4-BE49-F238E27FC236}">
                  <a16:creationId xmlns:a16="http://schemas.microsoft.com/office/drawing/2014/main" id="{55899852-2837-4298-B754-38A30F6465F4}"/>
                </a:ext>
              </a:extLst>
            </p:cNvPr>
            <p:cNvGrpSpPr/>
            <p:nvPr/>
          </p:nvGrpSpPr>
          <p:grpSpPr>
            <a:xfrm>
              <a:off x="5654720" y="2027845"/>
              <a:ext cx="237712" cy="228629"/>
              <a:chOff x="3075390" y="3336079"/>
              <a:chExt cx="239852" cy="230687"/>
            </a:xfrm>
          </p:grpSpPr>
          <p:grpSp>
            <p:nvGrpSpPr>
              <p:cNvPr id="135" name="Group 546">
                <a:extLst>
                  <a:ext uri="{FF2B5EF4-FFF2-40B4-BE49-F238E27FC236}">
                    <a16:creationId xmlns:a16="http://schemas.microsoft.com/office/drawing/2014/main" id="{B11B6FC8-7593-4B67-A613-861B6E63ECEA}"/>
                  </a:ext>
                </a:extLst>
              </p:cNvPr>
              <p:cNvGrpSpPr/>
              <p:nvPr/>
            </p:nvGrpSpPr>
            <p:grpSpPr>
              <a:xfrm rot="174575">
                <a:off x="3142755" y="3388784"/>
                <a:ext cx="172487" cy="177982"/>
                <a:chOff x="3147040" y="3382757"/>
                <a:chExt cx="172487" cy="177982"/>
              </a:xfrm>
            </p:grpSpPr>
            <p:sp>
              <p:nvSpPr>
                <p:cNvPr id="140" name="Freeform 5">
                  <a:extLst>
                    <a:ext uri="{FF2B5EF4-FFF2-40B4-BE49-F238E27FC236}">
                      <a16:creationId xmlns:a16="http://schemas.microsoft.com/office/drawing/2014/main" id="{0C025989-8CB7-4516-95F8-75D591D731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5181">
                  <a:off x="3151176" y="3386297"/>
                  <a:ext cx="129033" cy="127514"/>
                </a:xfrm>
                <a:custGeom>
                  <a:avLst/>
                  <a:gdLst>
                    <a:gd name="T0" fmla="*/ 1116 w 1360"/>
                    <a:gd name="T1" fmla="*/ 0 h 1344"/>
                    <a:gd name="T2" fmla="*/ 1114 w 1360"/>
                    <a:gd name="T3" fmla="*/ 58 h 1344"/>
                    <a:gd name="T4" fmla="*/ 1102 w 1360"/>
                    <a:gd name="T5" fmla="*/ 168 h 1344"/>
                    <a:gd name="T6" fmla="*/ 1080 w 1360"/>
                    <a:gd name="T7" fmla="*/ 274 h 1344"/>
                    <a:gd name="T8" fmla="*/ 1048 w 1360"/>
                    <a:gd name="T9" fmla="*/ 378 h 1344"/>
                    <a:gd name="T10" fmla="*/ 1006 w 1360"/>
                    <a:gd name="T11" fmla="*/ 476 h 1344"/>
                    <a:gd name="T12" fmla="*/ 956 w 1360"/>
                    <a:gd name="T13" fmla="*/ 570 h 1344"/>
                    <a:gd name="T14" fmla="*/ 896 w 1360"/>
                    <a:gd name="T15" fmla="*/ 658 h 1344"/>
                    <a:gd name="T16" fmla="*/ 830 w 1360"/>
                    <a:gd name="T17" fmla="*/ 738 h 1344"/>
                    <a:gd name="T18" fmla="*/ 754 w 1360"/>
                    <a:gd name="T19" fmla="*/ 814 h 1344"/>
                    <a:gd name="T20" fmla="*/ 674 w 1360"/>
                    <a:gd name="T21" fmla="*/ 880 h 1344"/>
                    <a:gd name="T22" fmla="*/ 586 w 1360"/>
                    <a:gd name="T23" fmla="*/ 940 h 1344"/>
                    <a:gd name="T24" fmla="*/ 492 w 1360"/>
                    <a:gd name="T25" fmla="*/ 990 h 1344"/>
                    <a:gd name="T26" fmla="*/ 394 w 1360"/>
                    <a:gd name="T27" fmla="*/ 1032 h 1344"/>
                    <a:gd name="T28" fmla="*/ 290 w 1360"/>
                    <a:gd name="T29" fmla="*/ 1064 h 1344"/>
                    <a:gd name="T30" fmla="*/ 184 w 1360"/>
                    <a:gd name="T31" fmla="*/ 1086 h 1344"/>
                    <a:gd name="T32" fmla="*/ 72 w 1360"/>
                    <a:gd name="T33" fmla="*/ 1098 h 1344"/>
                    <a:gd name="T34" fmla="*/ 16 w 1360"/>
                    <a:gd name="T35" fmla="*/ 1100 h 1344"/>
                    <a:gd name="T36" fmla="*/ 0 w 1360"/>
                    <a:gd name="T37" fmla="*/ 1344 h 1344"/>
                    <a:gd name="T38" fmla="*/ 16 w 1360"/>
                    <a:gd name="T39" fmla="*/ 1344 h 1344"/>
                    <a:gd name="T40" fmla="*/ 86 w 1360"/>
                    <a:gd name="T41" fmla="*/ 1342 h 1344"/>
                    <a:gd name="T42" fmla="*/ 220 w 1360"/>
                    <a:gd name="T43" fmla="*/ 1328 h 1344"/>
                    <a:gd name="T44" fmla="*/ 352 w 1360"/>
                    <a:gd name="T45" fmla="*/ 1302 h 1344"/>
                    <a:gd name="T46" fmla="*/ 478 w 1360"/>
                    <a:gd name="T47" fmla="*/ 1262 h 1344"/>
                    <a:gd name="T48" fmla="*/ 598 w 1360"/>
                    <a:gd name="T49" fmla="*/ 1210 h 1344"/>
                    <a:gd name="T50" fmla="*/ 712 w 1360"/>
                    <a:gd name="T51" fmla="*/ 1148 h 1344"/>
                    <a:gd name="T52" fmla="*/ 820 w 1360"/>
                    <a:gd name="T53" fmla="*/ 1076 h 1344"/>
                    <a:gd name="T54" fmla="*/ 918 w 1360"/>
                    <a:gd name="T55" fmla="*/ 994 h 1344"/>
                    <a:gd name="T56" fmla="*/ 1010 w 1360"/>
                    <a:gd name="T57" fmla="*/ 904 h 1344"/>
                    <a:gd name="T58" fmla="*/ 1092 w 1360"/>
                    <a:gd name="T59" fmla="*/ 804 h 1344"/>
                    <a:gd name="T60" fmla="*/ 1164 w 1360"/>
                    <a:gd name="T61" fmla="*/ 696 h 1344"/>
                    <a:gd name="T62" fmla="*/ 1226 w 1360"/>
                    <a:gd name="T63" fmla="*/ 582 h 1344"/>
                    <a:gd name="T64" fmla="*/ 1278 w 1360"/>
                    <a:gd name="T65" fmla="*/ 462 h 1344"/>
                    <a:gd name="T66" fmla="*/ 1316 w 1360"/>
                    <a:gd name="T67" fmla="*/ 336 h 1344"/>
                    <a:gd name="T68" fmla="*/ 1344 w 1360"/>
                    <a:gd name="T69" fmla="*/ 204 h 1344"/>
                    <a:gd name="T70" fmla="*/ 1358 w 1360"/>
                    <a:gd name="T71" fmla="*/ 70 h 1344"/>
                    <a:gd name="T72" fmla="*/ 1360 w 1360"/>
                    <a:gd name="T73" fmla="*/ 0 h 1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360" h="1344">
                      <a:moveTo>
                        <a:pt x="1360" y="0"/>
                      </a:moveTo>
                      <a:lnTo>
                        <a:pt x="1116" y="0"/>
                      </a:lnTo>
                      <a:lnTo>
                        <a:pt x="1116" y="0"/>
                      </a:lnTo>
                      <a:lnTo>
                        <a:pt x="1114" y="58"/>
                      </a:lnTo>
                      <a:lnTo>
                        <a:pt x="1110" y="112"/>
                      </a:lnTo>
                      <a:lnTo>
                        <a:pt x="1102" y="168"/>
                      </a:lnTo>
                      <a:lnTo>
                        <a:pt x="1092" y="222"/>
                      </a:lnTo>
                      <a:lnTo>
                        <a:pt x="1080" y="274"/>
                      </a:lnTo>
                      <a:lnTo>
                        <a:pt x="1066" y="326"/>
                      </a:lnTo>
                      <a:lnTo>
                        <a:pt x="1048" y="378"/>
                      </a:lnTo>
                      <a:lnTo>
                        <a:pt x="1028" y="428"/>
                      </a:lnTo>
                      <a:lnTo>
                        <a:pt x="1006" y="476"/>
                      </a:lnTo>
                      <a:lnTo>
                        <a:pt x="982" y="524"/>
                      </a:lnTo>
                      <a:lnTo>
                        <a:pt x="956" y="570"/>
                      </a:lnTo>
                      <a:lnTo>
                        <a:pt x="928" y="614"/>
                      </a:lnTo>
                      <a:lnTo>
                        <a:pt x="896" y="658"/>
                      </a:lnTo>
                      <a:lnTo>
                        <a:pt x="864" y="700"/>
                      </a:lnTo>
                      <a:lnTo>
                        <a:pt x="830" y="738"/>
                      </a:lnTo>
                      <a:lnTo>
                        <a:pt x="792" y="778"/>
                      </a:lnTo>
                      <a:lnTo>
                        <a:pt x="754" y="814"/>
                      </a:lnTo>
                      <a:lnTo>
                        <a:pt x="714" y="848"/>
                      </a:lnTo>
                      <a:lnTo>
                        <a:pt x="674" y="880"/>
                      </a:lnTo>
                      <a:lnTo>
                        <a:pt x="630" y="912"/>
                      </a:lnTo>
                      <a:lnTo>
                        <a:pt x="586" y="940"/>
                      </a:lnTo>
                      <a:lnTo>
                        <a:pt x="540" y="966"/>
                      </a:lnTo>
                      <a:lnTo>
                        <a:pt x="492" y="990"/>
                      </a:lnTo>
                      <a:lnTo>
                        <a:pt x="444" y="1012"/>
                      </a:lnTo>
                      <a:lnTo>
                        <a:pt x="394" y="1032"/>
                      </a:lnTo>
                      <a:lnTo>
                        <a:pt x="342" y="1050"/>
                      </a:lnTo>
                      <a:lnTo>
                        <a:pt x="290" y="1064"/>
                      </a:lnTo>
                      <a:lnTo>
                        <a:pt x="238" y="1076"/>
                      </a:lnTo>
                      <a:lnTo>
                        <a:pt x="184" y="1086"/>
                      </a:lnTo>
                      <a:lnTo>
                        <a:pt x="128" y="1094"/>
                      </a:lnTo>
                      <a:lnTo>
                        <a:pt x="72" y="1098"/>
                      </a:lnTo>
                      <a:lnTo>
                        <a:pt x="16" y="1100"/>
                      </a:lnTo>
                      <a:lnTo>
                        <a:pt x="16" y="1100"/>
                      </a:lnTo>
                      <a:lnTo>
                        <a:pt x="0" y="1098"/>
                      </a:lnTo>
                      <a:lnTo>
                        <a:pt x="0" y="1344"/>
                      </a:lnTo>
                      <a:lnTo>
                        <a:pt x="0" y="1344"/>
                      </a:lnTo>
                      <a:lnTo>
                        <a:pt x="16" y="1344"/>
                      </a:lnTo>
                      <a:lnTo>
                        <a:pt x="16" y="1344"/>
                      </a:lnTo>
                      <a:lnTo>
                        <a:pt x="86" y="1342"/>
                      </a:lnTo>
                      <a:lnTo>
                        <a:pt x="154" y="1336"/>
                      </a:lnTo>
                      <a:lnTo>
                        <a:pt x="220" y="1328"/>
                      </a:lnTo>
                      <a:lnTo>
                        <a:pt x="286" y="1316"/>
                      </a:lnTo>
                      <a:lnTo>
                        <a:pt x="352" y="1302"/>
                      </a:lnTo>
                      <a:lnTo>
                        <a:pt x="416" y="1284"/>
                      </a:lnTo>
                      <a:lnTo>
                        <a:pt x="478" y="1262"/>
                      </a:lnTo>
                      <a:lnTo>
                        <a:pt x="538" y="1238"/>
                      </a:lnTo>
                      <a:lnTo>
                        <a:pt x="598" y="1210"/>
                      </a:lnTo>
                      <a:lnTo>
                        <a:pt x="656" y="1182"/>
                      </a:lnTo>
                      <a:lnTo>
                        <a:pt x="712" y="1148"/>
                      </a:lnTo>
                      <a:lnTo>
                        <a:pt x="766" y="1114"/>
                      </a:lnTo>
                      <a:lnTo>
                        <a:pt x="820" y="1076"/>
                      </a:lnTo>
                      <a:lnTo>
                        <a:pt x="870" y="1036"/>
                      </a:lnTo>
                      <a:lnTo>
                        <a:pt x="918" y="994"/>
                      </a:lnTo>
                      <a:lnTo>
                        <a:pt x="966" y="950"/>
                      </a:lnTo>
                      <a:lnTo>
                        <a:pt x="1010" y="904"/>
                      </a:lnTo>
                      <a:lnTo>
                        <a:pt x="1052" y="854"/>
                      </a:lnTo>
                      <a:lnTo>
                        <a:pt x="1092" y="804"/>
                      </a:lnTo>
                      <a:lnTo>
                        <a:pt x="1130" y="750"/>
                      </a:lnTo>
                      <a:lnTo>
                        <a:pt x="1164" y="696"/>
                      </a:lnTo>
                      <a:lnTo>
                        <a:pt x="1196" y="640"/>
                      </a:lnTo>
                      <a:lnTo>
                        <a:pt x="1226" y="582"/>
                      </a:lnTo>
                      <a:lnTo>
                        <a:pt x="1254" y="522"/>
                      </a:lnTo>
                      <a:lnTo>
                        <a:pt x="1278" y="462"/>
                      </a:lnTo>
                      <a:lnTo>
                        <a:pt x="1298" y="400"/>
                      </a:lnTo>
                      <a:lnTo>
                        <a:pt x="1316" y="336"/>
                      </a:lnTo>
                      <a:lnTo>
                        <a:pt x="1332" y="270"/>
                      </a:lnTo>
                      <a:lnTo>
                        <a:pt x="1344" y="204"/>
                      </a:lnTo>
                      <a:lnTo>
                        <a:pt x="1352" y="138"/>
                      </a:lnTo>
                      <a:lnTo>
                        <a:pt x="1358" y="70"/>
                      </a:lnTo>
                      <a:lnTo>
                        <a:pt x="1360" y="0"/>
                      </a:lnTo>
                      <a:lnTo>
                        <a:pt x="136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2400">
                    <a:solidFill>
                      <a:srgbClr val="54585A"/>
                    </a:solidFill>
                    <a:latin typeface="Segoe UI" panose="020B0502040204020203" pitchFamily="34" charset="0"/>
                    <a:ea typeface="ＭＳ Ｐゴシック" pitchFamily="34" charset="-128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41" name="Freeform 6">
                  <a:extLst>
                    <a:ext uri="{FF2B5EF4-FFF2-40B4-BE49-F238E27FC236}">
                      <a16:creationId xmlns:a16="http://schemas.microsoft.com/office/drawing/2014/main" id="{1E2F2576-BBD2-4291-BE66-44FFDE1AA3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5181">
                  <a:off x="3155413" y="3382757"/>
                  <a:ext cx="84630" cy="83112"/>
                </a:xfrm>
                <a:custGeom>
                  <a:avLst/>
                  <a:gdLst>
                    <a:gd name="T0" fmla="*/ 648 w 892"/>
                    <a:gd name="T1" fmla="*/ 0 h 876"/>
                    <a:gd name="T2" fmla="*/ 646 w 892"/>
                    <a:gd name="T3" fmla="*/ 34 h 876"/>
                    <a:gd name="T4" fmla="*/ 640 w 892"/>
                    <a:gd name="T5" fmla="*/ 96 h 876"/>
                    <a:gd name="T6" fmla="*/ 628 w 892"/>
                    <a:gd name="T7" fmla="*/ 158 h 876"/>
                    <a:gd name="T8" fmla="*/ 608 w 892"/>
                    <a:gd name="T9" fmla="*/ 218 h 876"/>
                    <a:gd name="T10" fmla="*/ 584 w 892"/>
                    <a:gd name="T11" fmla="*/ 274 h 876"/>
                    <a:gd name="T12" fmla="*/ 556 w 892"/>
                    <a:gd name="T13" fmla="*/ 328 h 876"/>
                    <a:gd name="T14" fmla="*/ 522 w 892"/>
                    <a:gd name="T15" fmla="*/ 378 h 876"/>
                    <a:gd name="T16" fmla="*/ 484 w 892"/>
                    <a:gd name="T17" fmla="*/ 424 h 876"/>
                    <a:gd name="T18" fmla="*/ 440 w 892"/>
                    <a:gd name="T19" fmla="*/ 468 h 876"/>
                    <a:gd name="T20" fmla="*/ 394 w 892"/>
                    <a:gd name="T21" fmla="*/ 506 h 876"/>
                    <a:gd name="T22" fmla="*/ 344 w 892"/>
                    <a:gd name="T23" fmla="*/ 540 h 876"/>
                    <a:gd name="T24" fmla="*/ 290 w 892"/>
                    <a:gd name="T25" fmla="*/ 570 h 876"/>
                    <a:gd name="T26" fmla="*/ 232 w 892"/>
                    <a:gd name="T27" fmla="*/ 594 h 876"/>
                    <a:gd name="T28" fmla="*/ 174 w 892"/>
                    <a:gd name="T29" fmla="*/ 612 h 876"/>
                    <a:gd name="T30" fmla="*/ 112 w 892"/>
                    <a:gd name="T31" fmla="*/ 624 h 876"/>
                    <a:gd name="T32" fmla="*/ 48 w 892"/>
                    <a:gd name="T33" fmla="*/ 630 h 876"/>
                    <a:gd name="T34" fmla="*/ 16 w 892"/>
                    <a:gd name="T35" fmla="*/ 632 h 876"/>
                    <a:gd name="T36" fmla="*/ 0 w 892"/>
                    <a:gd name="T37" fmla="*/ 876 h 876"/>
                    <a:gd name="T38" fmla="*/ 16 w 892"/>
                    <a:gd name="T39" fmla="*/ 876 h 876"/>
                    <a:gd name="T40" fmla="*/ 62 w 892"/>
                    <a:gd name="T41" fmla="*/ 874 h 876"/>
                    <a:gd name="T42" fmla="*/ 150 w 892"/>
                    <a:gd name="T43" fmla="*/ 866 h 876"/>
                    <a:gd name="T44" fmla="*/ 234 w 892"/>
                    <a:gd name="T45" fmla="*/ 848 h 876"/>
                    <a:gd name="T46" fmla="*/ 316 w 892"/>
                    <a:gd name="T47" fmla="*/ 822 h 876"/>
                    <a:gd name="T48" fmla="*/ 396 w 892"/>
                    <a:gd name="T49" fmla="*/ 790 h 876"/>
                    <a:gd name="T50" fmla="*/ 470 w 892"/>
                    <a:gd name="T51" fmla="*/ 748 h 876"/>
                    <a:gd name="T52" fmla="*/ 540 w 892"/>
                    <a:gd name="T53" fmla="*/ 702 h 876"/>
                    <a:gd name="T54" fmla="*/ 604 w 892"/>
                    <a:gd name="T55" fmla="*/ 648 h 876"/>
                    <a:gd name="T56" fmla="*/ 664 w 892"/>
                    <a:gd name="T57" fmla="*/ 588 h 876"/>
                    <a:gd name="T58" fmla="*/ 718 w 892"/>
                    <a:gd name="T59" fmla="*/ 524 h 876"/>
                    <a:gd name="T60" fmla="*/ 764 w 892"/>
                    <a:gd name="T61" fmla="*/ 454 h 876"/>
                    <a:gd name="T62" fmla="*/ 804 w 892"/>
                    <a:gd name="T63" fmla="*/ 380 h 876"/>
                    <a:gd name="T64" fmla="*/ 838 w 892"/>
                    <a:gd name="T65" fmla="*/ 302 h 876"/>
                    <a:gd name="T66" fmla="*/ 864 w 892"/>
                    <a:gd name="T67" fmla="*/ 220 h 876"/>
                    <a:gd name="T68" fmla="*/ 882 w 892"/>
                    <a:gd name="T69" fmla="*/ 134 h 876"/>
                    <a:gd name="T70" fmla="*/ 890 w 892"/>
                    <a:gd name="T71" fmla="*/ 46 h 876"/>
                    <a:gd name="T72" fmla="*/ 892 w 892"/>
                    <a:gd name="T73" fmla="*/ 0 h 8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92" h="876">
                      <a:moveTo>
                        <a:pt x="892" y="0"/>
                      </a:moveTo>
                      <a:lnTo>
                        <a:pt x="648" y="0"/>
                      </a:lnTo>
                      <a:lnTo>
                        <a:pt x="648" y="0"/>
                      </a:lnTo>
                      <a:lnTo>
                        <a:pt x="646" y="34"/>
                      </a:lnTo>
                      <a:lnTo>
                        <a:pt x="644" y="66"/>
                      </a:lnTo>
                      <a:lnTo>
                        <a:pt x="640" y="96"/>
                      </a:lnTo>
                      <a:lnTo>
                        <a:pt x="634" y="128"/>
                      </a:lnTo>
                      <a:lnTo>
                        <a:pt x="628" y="158"/>
                      </a:lnTo>
                      <a:lnTo>
                        <a:pt x="618" y="188"/>
                      </a:lnTo>
                      <a:lnTo>
                        <a:pt x="608" y="218"/>
                      </a:lnTo>
                      <a:lnTo>
                        <a:pt x="598" y="246"/>
                      </a:lnTo>
                      <a:lnTo>
                        <a:pt x="584" y="274"/>
                      </a:lnTo>
                      <a:lnTo>
                        <a:pt x="570" y="302"/>
                      </a:lnTo>
                      <a:lnTo>
                        <a:pt x="556" y="328"/>
                      </a:lnTo>
                      <a:lnTo>
                        <a:pt x="540" y="354"/>
                      </a:lnTo>
                      <a:lnTo>
                        <a:pt x="522" y="378"/>
                      </a:lnTo>
                      <a:lnTo>
                        <a:pt x="502" y="402"/>
                      </a:lnTo>
                      <a:lnTo>
                        <a:pt x="484" y="424"/>
                      </a:lnTo>
                      <a:lnTo>
                        <a:pt x="462" y="446"/>
                      </a:lnTo>
                      <a:lnTo>
                        <a:pt x="440" y="468"/>
                      </a:lnTo>
                      <a:lnTo>
                        <a:pt x="418" y="488"/>
                      </a:lnTo>
                      <a:lnTo>
                        <a:pt x="394" y="506"/>
                      </a:lnTo>
                      <a:lnTo>
                        <a:pt x="368" y="524"/>
                      </a:lnTo>
                      <a:lnTo>
                        <a:pt x="344" y="540"/>
                      </a:lnTo>
                      <a:lnTo>
                        <a:pt x="316" y="556"/>
                      </a:lnTo>
                      <a:lnTo>
                        <a:pt x="290" y="570"/>
                      </a:lnTo>
                      <a:lnTo>
                        <a:pt x="262" y="582"/>
                      </a:lnTo>
                      <a:lnTo>
                        <a:pt x="232" y="594"/>
                      </a:lnTo>
                      <a:lnTo>
                        <a:pt x="204" y="604"/>
                      </a:lnTo>
                      <a:lnTo>
                        <a:pt x="174" y="612"/>
                      </a:lnTo>
                      <a:lnTo>
                        <a:pt x="144" y="618"/>
                      </a:lnTo>
                      <a:lnTo>
                        <a:pt x="112" y="624"/>
                      </a:lnTo>
                      <a:lnTo>
                        <a:pt x="80" y="628"/>
                      </a:lnTo>
                      <a:lnTo>
                        <a:pt x="48" y="630"/>
                      </a:lnTo>
                      <a:lnTo>
                        <a:pt x="16" y="632"/>
                      </a:lnTo>
                      <a:lnTo>
                        <a:pt x="16" y="632"/>
                      </a:lnTo>
                      <a:lnTo>
                        <a:pt x="0" y="632"/>
                      </a:lnTo>
                      <a:lnTo>
                        <a:pt x="0" y="876"/>
                      </a:lnTo>
                      <a:lnTo>
                        <a:pt x="0" y="876"/>
                      </a:lnTo>
                      <a:lnTo>
                        <a:pt x="16" y="876"/>
                      </a:lnTo>
                      <a:lnTo>
                        <a:pt x="16" y="876"/>
                      </a:lnTo>
                      <a:lnTo>
                        <a:pt x="62" y="874"/>
                      </a:lnTo>
                      <a:lnTo>
                        <a:pt x="106" y="872"/>
                      </a:lnTo>
                      <a:lnTo>
                        <a:pt x="150" y="866"/>
                      </a:lnTo>
                      <a:lnTo>
                        <a:pt x="192" y="858"/>
                      </a:lnTo>
                      <a:lnTo>
                        <a:pt x="234" y="848"/>
                      </a:lnTo>
                      <a:lnTo>
                        <a:pt x="276" y="836"/>
                      </a:lnTo>
                      <a:lnTo>
                        <a:pt x="316" y="822"/>
                      </a:lnTo>
                      <a:lnTo>
                        <a:pt x="356" y="806"/>
                      </a:lnTo>
                      <a:lnTo>
                        <a:pt x="396" y="790"/>
                      </a:lnTo>
                      <a:lnTo>
                        <a:pt x="434" y="770"/>
                      </a:lnTo>
                      <a:lnTo>
                        <a:pt x="470" y="748"/>
                      </a:lnTo>
                      <a:lnTo>
                        <a:pt x="506" y="726"/>
                      </a:lnTo>
                      <a:lnTo>
                        <a:pt x="540" y="702"/>
                      </a:lnTo>
                      <a:lnTo>
                        <a:pt x="572" y="676"/>
                      </a:lnTo>
                      <a:lnTo>
                        <a:pt x="604" y="648"/>
                      </a:lnTo>
                      <a:lnTo>
                        <a:pt x="634" y="620"/>
                      </a:lnTo>
                      <a:lnTo>
                        <a:pt x="664" y="588"/>
                      </a:lnTo>
                      <a:lnTo>
                        <a:pt x="692" y="556"/>
                      </a:lnTo>
                      <a:lnTo>
                        <a:pt x="718" y="524"/>
                      </a:lnTo>
                      <a:lnTo>
                        <a:pt x="742" y="490"/>
                      </a:lnTo>
                      <a:lnTo>
                        <a:pt x="764" y="454"/>
                      </a:lnTo>
                      <a:lnTo>
                        <a:pt x="786" y="418"/>
                      </a:lnTo>
                      <a:lnTo>
                        <a:pt x="804" y="380"/>
                      </a:lnTo>
                      <a:lnTo>
                        <a:pt x="822" y="340"/>
                      </a:lnTo>
                      <a:lnTo>
                        <a:pt x="838" y="302"/>
                      </a:lnTo>
                      <a:lnTo>
                        <a:pt x="852" y="260"/>
                      </a:lnTo>
                      <a:lnTo>
                        <a:pt x="864" y="220"/>
                      </a:lnTo>
                      <a:lnTo>
                        <a:pt x="874" y="176"/>
                      </a:lnTo>
                      <a:lnTo>
                        <a:pt x="882" y="134"/>
                      </a:lnTo>
                      <a:lnTo>
                        <a:pt x="886" y="90"/>
                      </a:lnTo>
                      <a:lnTo>
                        <a:pt x="890" y="46"/>
                      </a:lnTo>
                      <a:lnTo>
                        <a:pt x="892" y="0"/>
                      </a:lnTo>
                      <a:lnTo>
                        <a:pt x="89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2400">
                    <a:solidFill>
                      <a:srgbClr val="54585A"/>
                    </a:solidFill>
                    <a:latin typeface="Segoe UI" panose="020B0502040204020203" pitchFamily="34" charset="0"/>
                    <a:ea typeface="ＭＳ Ｐゴシック" pitchFamily="34" charset="-128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42" name="Freeform 8">
                  <a:extLst>
                    <a:ext uri="{FF2B5EF4-FFF2-40B4-BE49-F238E27FC236}">
                      <a16:creationId xmlns:a16="http://schemas.microsoft.com/office/drawing/2014/main" id="{0B83C6D6-8A4D-4ADD-BF49-5790DFA66D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5181">
                  <a:off x="3147040" y="3389771"/>
                  <a:ext cx="172487" cy="170968"/>
                </a:xfrm>
                <a:custGeom>
                  <a:avLst/>
                  <a:gdLst>
                    <a:gd name="T0" fmla="*/ 1572 w 1818"/>
                    <a:gd name="T1" fmla="*/ 0 h 1802"/>
                    <a:gd name="T2" fmla="*/ 1570 w 1818"/>
                    <a:gd name="T3" fmla="*/ 80 h 1802"/>
                    <a:gd name="T4" fmla="*/ 1554 w 1818"/>
                    <a:gd name="T5" fmla="*/ 238 h 1802"/>
                    <a:gd name="T6" fmla="*/ 1524 w 1818"/>
                    <a:gd name="T7" fmla="*/ 390 h 1802"/>
                    <a:gd name="T8" fmla="*/ 1478 w 1818"/>
                    <a:gd name="T9" fmla="*/ 536 h 1802"/>
                    <a:gd name="T10" fmla="*/ 1420 w 1818"/>
                    <a:gd name="T11" fmla="*/ 674 h 1802"/>
                    <a:gd name="T12" fmla="*/ 1348 w 1818"/>
                    <a:gd name="T13" fmla="*/ 808 h 1802"/>
                    <a:gd name="T14" fmla="*/ 1264 w 1818"/>
                    <a:gd name="T15" fmla="*/ 932 h 1802"/>
                    <a:gd name="T16" fmla="*/ 1168 w 1818"/>
                    <a:gd name="T17" fmla="*/ 1046 h 1802"/>
                    <a:gd name="T18" fmla="*/ 1062 w 1818"/>
                    <a:gd name="T19" fmla="*/ 1152 h 1802"/>
                    <a:gd name="T20" fmla="*/ 948 w 1818"/>
                    <a:gd name="T21" fmla="*/ 1248 h 1802"/>
                    <a:gd name="T22" fmla="*/ 822 w 1818"/>
                    <a:gd name="T23" fmla="*/ 1332 h 1802"/>
                    <a:gd name="T24" fmla="*/ 690 w 1818"/>
                    <a:gd name="T25" fmla="*/ 1404 h 1802"/>
                    <a:gd name="T26" fmla="*/ 550 w 1818"/>
                    <a:gd name="T27" fmla="*/ 1462 h 1802"/>
                    <a:gd name="T28" fmla="*/ 404 w 1818"/>
                    <a:gd name="T29" fmla="*/ 1508 h 1802"/>
                    <a:gd name="T30" fmla="*/ 254 w 1818"/>
                    <a:gd name="T31" fmla="*/ 1540 h 1802"/>
                    <a:gd name="T32" fmla="*/ 96 w 1818"/>
                    <a:gd name="T33" fmla="*/ 1556 h 1802"/>
                    <a:gd name="T34" fmla="*/ 16 w 1818"/>
                    <a:gd name="T35" fmla="*/ 1558 h 1802"/>
                    <a:gd name="T36" fmla="*/ 0 w 1818"/>
                    <a:gd name="T37" fmla="*/ 1802 h 1802"/>
                    <a:gd name="T38" fmla="*/ 16 w 1818"/>
                    <a:gd name="T39" fmla="*/ 1802 h 1802"/>
                    <a:gd name="T40" fmla="*/ 108 w 1818"/>
                    <a:gd name="T41" fmla="*/ 1798 h 1802"/>
                    <a:gd name="T42" fmla="*/ 290 w 1818"/>
                    <a:gd name="T43" fmla="*/ 1780 h 1802"/>
                    <a:gd name="T44" fmla="*/ 466 w 1818"/>
                    <a:gd name="T45" fmla="*/ 1744 h 1802"/>
                    <a:gd name="T46" fmla="*/ 634 w 1818"/>
                    <a:gd name="T47" fmla="*/ 1692 h 1802"/>
                    <a:gd name="T48" fmla="*/ 796 w 1818"/>
                    <a:gd name="T49" fmla="*/ 1624 h 1802"/>
                    <a:gd name="T50" fmla="*/ 950 w 1818"/>
                    <a:gd name="T51" fmla="*/ 1540 h 1802"/>
                    <a:gd name="T52" fmla="*/ 1094 w 1818"/>
                    <a:gd name="T53" fmla="*/ 1444 h 1802"/>
                    <a:gd name="T54" fmla="*/ 1226 w 1818"/>
                    <a:gd name="T55" fmla="*/ 1332 h 1802"/>
                    <a:gd name="T56" fmla="*/ 1348 w 1818"/>
                    <a:gd name="T57" fmla="*/ 1210 h 1802"/>
                    <a:gd name="T58" fmla="*/ 1458 w 1818"/>
                    <a:gd name="T59" fmla="*/ 1078 h 1802"/>
                    <a:gd name="T60" fmla="*/ 1556 w 1818"/>
                    <a:gd name="T61" fmla="*/ 934 h 1802"/>
                    <a:gd name="T62" fmla="*/ 1640 w 1818"/>
                    <a:gd name="T63" fmla="*/ 780 h 1802"/>
                    <a:gd name="T64" fmla="*/ 1708 w 1818"/>
                    <a:gd name="T65" fmla="*/ 620 h 1802"/>
                    <a:gd name="T66" fmla="*/ 1760 w 1818"/>
                    <a:gd name="T67" fmla="*/ 450 h 1802"/>
                    <a:gd name="T68" fmla="*/ 1796 w 1818"/>
                    <a:gd name="T69" fmla="*/ 274 h 1802"/>
                    <a:gd name="T70" fmla="*/ 1814 w 1818"/>
                    <a:gd name="T71" fmla="*/ 94 h 1802"/>
                    <a:gd name="T72" fmla="*/ 1818 w 1818"/>
                    <a:gd name="T73" fmla="*/ 0 h 18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818" h="1802">
                      <a:moveTo>
                        <a:pt x="1818" y="0"/>
                      </a:moveTo>
                      <a:lnTo>
                        <a:pt x="1572" y="0"/>
                      </a:lnTo>
                      <a:lnTo>
                        <a:pt x="1572" y="0"/>
                      </a:lnTo>
                      <a:lnTo>
                        <a:pt x="1570" y="80"/>
                      </a:lnTo>
                      <a:lnTo>
                        <a:pt x="1564" y="160"/>
                      </a:lnTo>
                      <a:lnTo>
                        <a:pt x="1554" y="238"/>
                      </a:lnTo>
                      <a:lnTo>
                        <a:pt x="1542" y="314"/>
                      </a:lnTo>
                      <a:lnTo>
                        <a:pt x="1524" y="390"/>
                      </a:lnTo>
                      <a:lnTo>
                        <a:pt x="1502" y="462"/>
                      </a:lnTo>
                      <a:lnTo>
                        <a:pt x="1478" y="536"/>
                      </a:lnTo>
                      <a:lnTo>
                        <a:pt x="1450" y="606"/>
                      </a:lnTo>
                      <a:lnTo>
                        <a:pt x="1420" y="674"/>
                      </a:lnTo>
                      <a:lnTo>
                        <a:pt x="1384" y="742"/>
                      </a:lnTo>
                      <a:lnTo>
                        <a:pt x="1348" y="808"/>
                      </a:lnTo>
                      <a:lnTo>
                        <a:pt x="1306" y="870"/>
                      </a:lnTo>
                      <a:lnTo>
                        <a:pt x="1264" y="932"/>
                      </a:lnTo>
                      <a:lnTo>
                        <a:pt x="1216" y="990"/>
                      </a:lnTo>
                      <a:lnTo>
                        <a:pt x="1168" y="1046"/>
                      </a:lnTo>
                      <a:lnTo>
                        <a:pt x="1116" y="1100"/>
                      </a:lnTo>
                      <a:lnTo>
                        <a:pt x="1062" y="1152"/>
                      </a:lnTo>
                      <a:lnTo>
                        <a:pt x="1006" y="1202"/>
                      </a:lnTo>
                      <a:lnTo>
                        <a:pt x="948" y="1248"/>
                      </a:lnTo>
                      <a:lnTo>
                        <a:pt x="886" y="1290"/>
                      </a:lnTo>
                      <a:lnTo>
                        <a:pt x="822" y="1332"/>
                      </a:lnTo>
                      <a:lnTo>
                        <a:pt x="758" y="1370"/>
                      </a:lnTo>
                      <a:lnTo>
                        <a:pt x="690" y="1404"/>
                      </a:lnTo>
                      <a:lnTo>
                        <a:pt x="622" y="1434"/>
                      </a:lnTo>
                      <a:lnTo>
                        <a:pt x="550" y="1462"/>
                      </a:lnTo>
                      <a:lnTo>
                        <a:pt x="478" y="1488"/>
                      </a:lnTo>
                      <a:lnTo>
                        <a:pt x="404" y="1508"/>
                      </a:lnTo>
                      <a:lnTo>
                        <a:pt x="330" y="1526"/>
                      </a:lnTo>
                      <a:lnTo>
                        <a:pt x="254" y="1540"/>
                      </a:lnTo>
                      <a:lnTo>
                        <a:pt x="176" y="1550"/>
                      </a:lnTo>
                      <a:lnTo>
                        <a:pt x="96" y="1556"/>
                      </a:lnTo>
                      <a:lnTo>
                        <a:pt x="16" y="1558"/>
                      </a:lnTo>
                      <a:lnTo>
                        <a:pt x="16" y="1558"/>
                      </a:lnTo>
                      <a:lnTo>
                        <a:pt x="0" y="1556"/>
                      </a:lnTo>
                      <a:lnTo>
                        <a:pt x="0" y="1802"/>
                      </a:lnTo>
                      <a:lnTo>
                        <a:pt x="0" y="1802"/>
                      </a:lnTo>
                      <a:lnTo>
                        <a:pt x="16" y="1802"/>
                      </a:lnTo>
                      <a:lnTo>
                        <a:pt x="16" y="1802"/>
                      </a:lnTo>
                      <a:lnTo>
                        <a:pt x="108" y="1798"/>
                      </a:lnTo>
                      <a:lnTo>
                        <a:pt x="200" y="1792"/>
                      </a:lnTo>
                      <a:lnTo>
                        <a:pt x="290" y="1780"/>
                      </a:lnTo>
                      <a:lnTo>
                        <a:pt x="378" y="1764"/>
                      </a:lnTo>
                      <a:lnTo>
                        <a:pt x="466" y="1744"/>
                      </a:lnTo>
                      <a:lnTo>
                        <a:pt x="552" y="1720"/>
                      </a:lnTo>
                      <a:lnTo>
                        <a:pt x="634" y="1692"/>
                      </a:lnTo>
                      <a:lnTo>
                        <a:pt x="716" y="1660"/>
                      </a:lnTo>
                      <a:lnTo>
                        <a:pt x="796" y="1624"/>
                      </a:lnTo>
                      <a:lnTo>
                        <a:pt x="874" y="1584"/>
                      </a:lnTo>
                      <a:lnTo>
                        <a:pt x="950" y="1540"/>
                      </a:lnTo>
                      <a:lnTo>
                        <a:pt x="1022" y="1494"/>
                      </a:lnTo>
                      <a:lnTo>
                        <a:pt x="1094" y="1444"/>
                      </a:lnTo>
                      <a:lnTo>
                        <a:pt x="1162" y="1390"/>
                      </a:lnTo>
                      <a:lnTo>
                        <a:pt x="1226" y="1332"/>
                      </a:lnTo>
                      <a:lnTo>
                        <a:pt x="1290" y="1274"/>
                      </a:lnTo>
                      <a:lnTo>
                        <a:pt x="1348" y="1210"/>
                      </a:lnTo>
                      <a:lnTo>
                        <a:pt x="1406" y="1146"/>
                      </a:lnTo>
                      <a:lnTo>
                        <a:pt x="1458" y="1078"/>
                      </a:lnTo>
                      <a:lnTo>
                        <a:pt x="1510" y="1006"/>
                      </a:lnTo>
                      <a:lnTo>
                        <a:pt x="1556" y="934"/>
                      </a:lnTo>
                      <a:lnTo>
                        <a:pt x="1600" y="858"/>
                      </a:lnTo>
                      <a:lnTo>
                        <a:pt x="1640" y="780"/>
                      </a:lnTo>
                      <a:lnTo>
                        <a:pt x="1676" y="700"/>
                      </a:lnTo>
                      <a:lnTo>
                        <a:pt x="1708" y="620"/>
                      </a:lnTo>
                      <a:lnTo>
                        <a:pt x="1736" y="536"/>
                      </a:lnTo>
                      <a:lnTo>
                        <a:pt x="1760" y="450"/>
                      </a:lnTo>
                      <a:lnTo>
                        <a:pt x="1780" y="364"/>
                      </a:lnTo>
                      <a:lnTo>
                        <a:pt x="1796" y="274"/>
                      </a:lnTo>
                      <a:lnTo>
                        <a:pt x="1808" y="184"/>
                      </a:lnTo>
                      <a:lnTo>
                        <a:pt x="1814" y="94"/>
                      </a:lnTo>
                      <a:lnTo>
                        <a:pt x="1818" y="0"/>
                      </a:lnTo>
                      <a:lnTo>
                        <a:pt x="181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2400">
                    <a:solidFill>
                      <a:srgbClr val="54585A"/>
                    </a:solidFill>
                    <a:latin typeface="Segoe UI" panose="020B0502040204020203" pitchFamily="34" charset="0"/>
                    <a:ea typeface="ＭＳ Ｐゴシック" pitchFamily="34" charset="-128"/>
                    <a:cs typeface="Segoe UI" panose="020B0502040204020203" pitchFamily="34" charset="0"/>
                  </a:endParaRPr>
                </a:p>
              </p:txBody>
            </p:sp>
          </p:grpSp>
          <p:grpSp>
            <p:nvGrpSpPr>
              <p:cNvPr id="136" name="Group 547">
                <a:extLst>
                  <a:ext uri="{FF2B5EF4-FFF2-40B4-BE49-F238E27FC236}">
                    <a16:creationId xmlns:a16="http://schemas.microsoft.com/office/drawing/2014/main" id="{E251924B-7BAA-4E7F-9394-D7BD4CB0168F}"/>
                  </a:ext>
                </a:extLst>
              </p:cNvPr>
              <p:cNvGrpSpPr/>
              <p:nvPr/>
            </p:nvGrpSpPr>
            <p:grpSpPr>
              <a:xfrm rot="21262977">
                <a:off x="3075390" y="3336079"/>
                <a:ext cx="178510" cy="92406"/>
                <a:chOff x="3073502" y="3344571"/>
                <a:chExt cx="178510" cy="92406"/>
              </a:xfrm>
            </p:grpSpPr>
            <p:sp>
              <p:nvSpPr>
                <p:cNvPr id="137" name="Freeform 9">
                  <a:extLst>
                    <a:ext uri="{FF2B5EF4-FFF2-40B4-BE49-F238E27FC236}">
                      <a16:creationId xmlns:a16="http://schemas.microsoft.com/office/drawing/2014/main" id="{ED4A60E1-EA0C-4CD9-88E1-597933DAE6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5181">
                  <a:off x="3139887" y="3369312"/>
                  <a:ext cx="46679" cy="46869"/>
                </a:xfrm>
                <a:custGeom>
                  <a:avLst/>
                  <a:gdLst>
                    <a:gd name="T0" fmla="*/ 492 w 492"/>
                    <a:gd name="T1" fmla="*/ 248 h 494"/>
                    <a:gd name="T2" fmla="*/ 488 w 492"/>
                    <a:gd name="T3" fmla="*/ 296 h 494"/>
                    <a:gd name="T4" fmla="*/ 472 w 492"/>
                    <a:gd name="T5" fmla="*/ 344 h 494"/>
                    <a:gd name="T6" fmla="*/ 450 w 492"/>
                    <a:gd name="T7" fmla="*/ 386 h 494"/>
                    <a:gd name="T8" fmla="*/ 420 w 492"/>
                    <a:gd name="T9" fmla="*/ 422 h 494"/>
                    <a:gd name="T10" fmla="*/ 384 w 492"/>
                    <a:gd name="T11" fmla="*/ 452 h 494"/>
                    <a:gd name="T12" fmla="*/ 342 w 492"/>
                    <a:gd name="T13" fmla="*/ 474 h 494"/>
                    <a:gd name="T14" fmla="*/ 296 w 492"/>
                    <a:gd name="T15" fmla="*/ 488 h 494"/>
                    <a:gd name="T16" fmla="*/ 246 w 492"/>
                    <a:gd name="T17" fmla="*/ 494 h 494"/>
                    <a:gd name="T18" fmla="*/ 220 w 492"/>
                    <a:gd name="T19" fmla="*/ 492 h 494"/>
                    <a:gd name="T20" fmla="*/ 172 w 492"/>
                    <a:gd name="T21" fmla="*/ 482 h 494"/>
                    <a:gd name="T22" fmla="*/ 128 w 492"/>
                    <a:gd name="T23" fmla="*/ 464 h 494"/>
                    <a:gd name="T24" fmla="*/ 90 w 492"/>
                    <a:gd name="T25" fmla="*/ 438 h 494"/>
                    <a:gd name="T26" fmla="*/ 56 w 492"/>
                    <a:gd name="T27" fmla="*/ 404 h 494"/>
                    <a:gd name="T28" fmla="*/ 30 w 492"/>
                    <a:gd name="T29" fmla="*/ 364 h 494"/>
                    <a:gd name="T30" fmla="*/ 10 w 492"/>
                    <a:gd name="T31" fmla="*/ 320 h 494"/>
                    <a:gd name="T32" fmla="*/ 0 w 492"/>
                    <a:gd name="T33" fmla="*/ 272 h 494"/>
                    <a:gd name="T34" fmla="*/ 0 w 492"/>
                    <a:gd name="T35" fmla="*/ 248 h 494"/>
                    <a:gd name="T36" fmla="*/ 4 w 492"/>
                    <a:gd name="T37" fmla="*/ 198 h 494"/>
                    <a:gd name="T38" fmla="*/ 18 w 492"/>
                    <a:gd name="T39" fmla="*/ 152 h 494"/>
                    <a:gd name="T40" fmla="*/ 42 w 492"/>
                    <a:gd name="T41" fmla="*/ 110 h 494"/>
                    <a:gd name="T42" fmla="*/ 72 w 492"/>
                    <a:gd name="T43" fmla="*/ 74 h 494"/>
                    <a:gd name="T44" fmla="*/ 108 w 492"/>
                    <a:gd name="T45" fmla="*/ 44 h 494"/>
                    <a:gd name="T46" fmla="*/ 150 w 492"/>
                    <a:gd name="T47" fmla="*/ 20 h 494"/>
                    <a:gd name="T48" fmla="*/ 196 w 492"/>
                    <a:gd name="T49" fmla="*/ 6 h 494"/>
                    <a:gd name="T50" fmla="*/ 246 w 492"/>
                    <a:gd name="T51" fmla="*/ 0 h 494"/>
                    <a:gd name="T52" fmla="*/ 270 w 492"/>
                    <a:gd name="T53" fmla="*/ 2 h 494"/>
                    <a:gd name="T54" fmla="*/ 320 w 492"/>
                    <a:gd name="T55" fmla="*/ 12 h 494"/>
                    <a:gd name="T56" fmla="*/ 364 w 492"/>
                    <a:gd name="T57" fmla="*/ 30 h 494"/>
                    <a:gd name="T58" fmla="*/ 402 w 492"/>
                    <a:gd name="T59" fmla="*/ 58 h 494"/>
                    <a:gd name="T60" fmla="*/ 436 w 492"/>
                    <a:gd name="T61" fmla="*/ 90 h 494"/>
                    <a:gd name="T62" fmla="*/ 462 w 492"/>
                    <a:gd name="T63" fmla="*/ 130 h 494"/>
                    <a:gd name="T64" fmla="*/ 482 w 492"/>
                    <a:gd name="T65" fmla="*/ 174 h 494"/>
                    <a:gd name="T66" fmla="*/ 490 w 492"/>
                    <a:gd name="T67" fmla="*/ 222 h 494"/>
                    <a:gd name="T68" fmla="*/ 492 w 492"/>
                    <a:gd name="T69" fmla="*/ 248 h 4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92" h="494">
                      <a:moveTo>
                        <a:pt x="492" y="248"/>
                      </a:moveTo>
                      <a:lnTo>
                        <a:pt x="492" y="248"/>
                      </a:lnTo>
                      <a:lnTo>
                        <a:pt x="490" y="272"/>
                      </a:lnTo>
                      <a:lnTo>
                        <a:pt x="488" y="296"/>
                      </a:lnTo>
                      <a:lnTo>
                        <a:pt x="482" y="320"/>
                      </a:lnTo>
                      <a:lnTo>
                        <a:pt x="472" y="344"/>
                      </a:lnTo>
                      <a:lnTo>
                        <a:pt x="462" y="364"/>
                      </a:lnTo>
                      <a:lnTo>
                        <a:pt x="450" y="386"/>
                      </a:lnTo>
                      <a:lnTo>
                        <a:pt x="436" y="404"/>
                      </a:lnTo>
                      <a:lnTo>
                        <a:pt x="420" y="422"/>
                      </a:lnTo>
                      <a:lnTo>
                        <a:pt x="402" y="438"/>
                      </a:lnTo>
                      <a:lnTo>
                        <a:pt x="384" y="452"/>
                      </a:lnTo>
                      <a:lnTo>
                        <a:pt x="364" y="464"/>
                      </a:lnTo>
                      <a:lnTo>
                        <a:pt x="342" y="474"/>
                      </a:lnTo>
                      <a:lnTo>
                        <a:pt x="320" y="482"/>
                      </a:lnTo>
                      <a:lnTo>
                        <a:pt x="296" y="488"/>
                      </a:lnTo>
                      <a:lnTo>
                        <a:pt x="270" y="492"/>
                      </a:lnTo>
                      <a:lnTo>
                        <a:pt x="246" y="494"/>
                      </a:lnTo>
                      <a:lnTo>
                        <a:pt x="246" y="494"/>
                      </a:lnTo>
                      <a:lnTo>
                        <a:pt x="220" y="492"/>
                      </a:lnTo>
                      <a:lnTo>
                        <a:pt x="196" y="488"/>
                      </a:lnTo>
                      <a:lnTo>
                        <a:pt x="172" y="482"/>
                      </a:lnTo>
                      <a:lnTo>
                        <a:pt x="150" y="474"/>
                      </a:lnTo>
                      <a:lnTo>
                        <a:pt x="128" y="464"/>
                      </a:lnTo>
                      <a:lnTo>
                        <a:pt x="108" y="452"/>
                      </a:lnTo>
                      <a:lnTo>
                        <a:pt x="90" y="438"/>
                      </a:lnTo>
                      <a:lnTo>
                        <a:pt x="72" y="422"/>
                      </a:lnTo>
                      <a:lnTo>
                        <a:pt x="56" y="404"/>
                      </a:lnTo>
                      <a:lnTo>
                        <a:pt x="42" y="386"/>
                      </a:lnTo>
                      <a:lnTo>
                        <a:pt x="30" y="364"/>
                      </a:lnTo>
                      <a:lnTo>
                        <a:pt x="18" y="344"/>
                      </a:lnTo>
                      <a:lnTo>
                        <a:pt x="10" y="320"/>
                      </a:lnTo>
                      <a:lnTo>
                        <a:pt x="4" y="296"/>
                      </a:lnTo>
                      <a:lnTo>
                        <a:pt x="0" y="272"/>
                      </a:lnTo>
                      <a:lnTo>
                        <a:pt x="0" y="248"/>
                      </a:lnTo>
                      <a:lnTo>
                        <a:pt x="0" y="248"/>
                      </a:lnTo>
                      <a:lnTo>
                        <a:pt x="0" y="222"/>
                      </a:lnTo>
                      <a:lnTo>
                        <a:pt x="4" y="198"/>
                      </a:lnTo>
                      <a:lnTo>
                        <a:pt x="10" y="174"/>
                      </a:lnTo>
                      <a:lnTo>
                        <a:pt x="18" y="152"/>
                      </a:lnTo>
                      <a:lnTo>
                        <a:pt x="30" y="130"/>
                      </a:lnTo>
                      <a:lnTo>
                        <a:pt x="42" y="110"/>
                      </a:lnTo>
                      <a:lnTo>
                        <a:pt x="56" y="90"/>
                      </a:lnTo>
                      <a:lnTo>
                        <a:pt x="72" y="74"/>
                      </a:lnTo>
                      <a:lnTo>
                        <a:pt x="90" y="58"/>
                      </a:lnTo>
                      <a:lnTo>
                        <a:pt x="108" y="44"/>
                      </a:lnTo>
                      <a:lnTo>
                        <a:pt x="128" y="30"/>
                      </a:lnTo>
                      <a:lnTo>
                        <a:pt x="150" y="20"/>
                      </a:lnTo>
                      <a:lnTo>
                        <a:pt x="172" y="12"/>
                      </a:lnTo>
                      <a:lnTo>
                        <a:pt x="196" y="6"/>
                      </a:lnTo>
                      <a:lnTo>
                        <a:pt x="220" y="2"/>
                      </a:lnTo>
                      <a:lnTo>
                        <a:pt x="246" y="0"/>
                      </a:lnTo>
                      <a:lnTo>
                        <a:pt x="246" y="0"/>
                      </a:lnTo>
                      <a:lnTo>
                        <a:pt x="270" y="2"/>
                      </a:lnTo>
                      <a:lnTo>
                        <a:pt x="296" y="6"/>
                      </a:lnTo>
                      <a:lnTo>
                        <a:pt x="320" y="12"/>
                      </a:lnTo>
                      <a:lnTo>
                        <a:pt x="342" y="20"/>
                      </a:lnTo>
                      <a:lnTo>
                        <a:pt x="364" y="30"/>
                      </a:lnTo>
                      <a:lnTo>
                        <a:pt x="384" y="44"/>
                      </a:lnTo>
                      <a:lnTo>
                        <a:pt x="402" y="58"/>
                      </a:lnTo>
                      <a:lnTo>
                        <a:pt x="420" y="74"/>
                      </a:lnTo>
                      <a:lnTo>
                        <a:pt x="436" y="90"/>
                      </a:lnTo>
                      <a:lnTo>
                        <a:pt x="450" y="110"/>
                      </a:lnTo>
                      <a:lnTo>
                        <a:pt x="462" y="130"/>
                      </a:lnTo>
                      <a:lnTo>
                        <a:pt x="472" y="152"/>
                      </a:lnTo>
                      <a:lnTo>
                        <a:pt x="482" y="174"/>
                      </a:lnTo>
                      <a:lnTo>
                        <a:pt x="488" y="198"/>
                      </a:lnTo>
                      <a:lnTo>
                        <a:pt x="490" y="222"/>
                      </a:lnTo>
                      <a:lnTo>
                        <a:pt x="492" y="248"/>
                      </a:lnTo>
                      <a:lnTo>
                        <a:pt x="492" y="24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2400">
                    <a:solidFill>
                      <a:srgbClr val="54585A"/>
                    </a:solidFill>
                    <a:latin typeface="Segoe UI" panose="020B0502040204020203" pitchFamily="34" charset="0"/>
                    <a:ea typeface="ＭＳ Ｐゴシック" pitchFamily="34" charset="-128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38" name="Rounded Rectangle 549">
                  <a:extLst>
                    <a:ext uri="{FF2B5EF4-FFF2-40B4-BE49-F238E27FC236}">
                      <a16:creationId xmlns:a16="http://schemas.microsoft.com/office/drawing/2014/main" id="{9E1C901D-8A37-49D8-8F4D-8F83D705F3B3}"/>
                    </a:ext>
                  </a:extLst>
                </p:cNvPr>
                <p:cNvSpPr/>
                <p:nvPr/>
              </p:nvSpPr>
              <p:spPr>
                <a:xfrm rot="19996728">
                  <a:off x="3073502" y="3400977"/>
                  <a:ext cx="61818" cy="360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240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39" name="Rounded Rectangle 550">
                  <a:extLst>
                    <a:ext uri="{FF2B5EF4-FFF2-40B4-BE49-F238E27FC236}">
                      <a16:creationId xmlns:a16="http://schemas.microsoft.com/office/drawing/2014/main" id="{3499CBDB-0EC3-4519-AC10-E0F920CF6D2F}"/>
                    </a:ext>
                  </a:extLst>
                </p:cNvPr>
                <p:cNvSpPr/>
                <p:nvPr/>
              </p:nvSpPr>
              <p:spPr>
                <a:xfrm rot="19996728">
                  <a:off x="3190194" y="3344571"/>
                  <a:ext cx="61818" cy="360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240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</p:grpSp>
      </p:grpSp>
      <p:grpSp>
        <p:nvGrpSpPr>
          <p:cNvPr id="218" name="Ryhmä 453">
            <a:extLst>
              <a:ext uri="{FF2B5EF4-FFF2-40B4-BE49-F238E27FC236}">
                <a16:creationId xmlns:a16="http://schemas.microsoft.com/office/drawing/2014/main" id="{DBDF5BF7-B293-4268-B65E-B0FC01771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05472" y="4316636"/>
            <a:ext cx="1755743" cy="1728000"/>
            <a:chOff x="2279814" y="3465777"/>
            <a:chExt cx="1316807" cy="1296000"/>
          </a:xfrm>
        </p:grpSpPr>
        <p:sp>
          <p:nvSpPr>
            <p:cNvPr id="219" name="Oval 471">
              <a:extLst>
                <a:ext uri="{FF2B5EF4-FFF2-40B4-BE49-F238E27FC236}">
                  <a16:creationId xmlns:a16="http://schemas.microsoft.com/office/drawing/2014/main" id="{EC9916FC-B189-4D79-B1ED-F779AF288120}"/>
                </a:ext>
              </a:extLst>
            </p:cNvPr>
            <p:cNvSpPr/>
            <p:nvPr/>
          </p:nvSpPr>
          <p:spPr>
            <a:xfrm>
              <a:off x="2300621" y="3465777"/>
              <a:ext cx="1296000" cy="12960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fi-FI" sz="320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20" name="Straight Connector 472">
              <a:extLst>
                <a:ext uri="{FF2B5EF4-FFF2-40B4-BE49-F238E27FC236}">
                  <a16:creationId xmlns:a16="http://schemas.microsoft.com/office/drawing/2014/main" id="{01DA6833-15E9-4463-B8B9-FDA9CB14402D}"/>
                </a:ext>
              </a:extLst>
            </p:cNvPr>
            <p:cNvCxnSpPr/>
            <p:nvPr/>
          </p:nvCxnSpPr>
          <p:spPr>
            <a:xfrm>
              <a:off x="3173211" y="3855530"/>
              <a:ext cx="0" cy="445261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473">
              <a:extLst>
                <a:ext uri="{FF2B5EF4-FFF2-40B4-BE49-F238E27FC236}">
                  <a16:creationId xmlns:a16="http://schemas.microsoft.com/office/drawing/2014/main" id="{9A09E9F9-96C7-472C-95BF-A62B408E007C}"/>
                </a:ext>
              </a:extLst>
            </p:cNvPr>
            <p:cNvCxnSpPr/>
            <p:nvPr/>
          </p:nvCxnSpPr>
          <p:spPr>
            <a:xfrm flipV="1">
              <a:off x="3170717" y="4000727"/>
              <a:ext cx="58386" cy="48851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474">
              <a:extLst>
                <a:ext uri="{FF2B5EF4-FFF2-40B4-BE49-F238E27FC236}">
                  <a16:creationId xmlns:a16="http://schemas.microsoft.com/office/drawing/2014/main" id="{2AC62390-1870-4F77-9943-73E358978C20}"/>
                </a:ext>
              </a:extLst>
            </p:cNvPr>
            <p:cNvCxnSpPr/>
            <p:nvPr/>
          </p:nvCxnSpPr>
          <p:spPr>
            <a:xfrm flipV="1">
              <a:off x="3171431" y="3923926"/>
              <a:ext cx="58386" cy="48851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475">
              <a:extLst>
                <a:ext uri="{FF2B5EF4-FFF2-40B4-BE49-F238E27FC236}">
                  <a16:creationId xmlns:a16="http://schemas.microsoft.com/office/drawing/2014/main" id="{220C86E7-FC52-4F58-B0B3-35782E80F51A}"/>
                </a:ext>
              </a:extLst>
            </p:cNvPr>
            <p:cNvCxnSpPr/>
            <p:nvPr/>
          </p:nvCxnSpPr>
          <p:spPr>
            <a:xfrm flipH="1" flipV="1">
              <a:off x="3112517" y="4032310"/>
              <a:ext cx="58386" cy="48851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476">
              <a:extLst>
                <a:ext uri="{FF2B5EF4-FFF2-40B4-BE49-F238E27FC236}">
                  <a16:creationId xmlns:a16="http://schemas.microsoft.com/office/drawing/2014/main" id="{F6D776C4-0D94-4872-BFD2-244BCBBE1684}"/>
                </a:ext>
              </a:extLst>
            </p:cNvPr>
            <p:cNvCxnSpPr/>
            <p:nvPr/>
          </p:nvCxnSpPr>
          <p:spPr>
            <a:xfrm flipH="1" flipV="1">
              <a:off x="3113231" y="3955509"/>
              <a:ext cx="58386" cy="48851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477">
              <a:extLst>
                <a:ext uri="{FF2B5EF4-FFF2-40B4-BE49-F238E27FC236}">
                  <a16:creationId xmlns:a16="http://schemas.microsoft.com/office/drawing/2014/main" id="{52157D38-4D30-4E16-B55C-446E568F58DA}"/>
                </a:ext>
              </a:extLst>
            </p:cNvPr>
            <p:cNvCxnSpPr/>
            <p:nvPr/>
          </p:nvCxnSpPr>
          <p:spPr>
            <a:xfrm>
              <a:off x="2692920" y="4093081"/>
              <a:ext cx="299868" cy="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478">
              <a:extLst>
                <a:ext uri="{FF2B5EF4-FFF2-40B4-BE49-F238E27FC236}">
                  <a16:creationId xmlns:a16="http://schemas.microsoft.com/office/drawing/2014/main" id="{999DB6CC-39F4-4153-AE8E-B1070DCD3957}"/>
                </a:ext>
              </a:extLst>
            </p:cNvPr>
            <p:cNvCxnSpPr/>
            <p:nvPr/>
          </p:nvCxnSpPr>
          <p:spPr>
            <a:xfrm flipV="1">
              <a:off x="2483389" y="4091495"/>
              <a:ext cx="351328" cy="17622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479">
              <a:extLst>
                <a:ext uri="{FF2B5EF4-FFF2-40B4-BE49-F238E27FC236}">
                  <a16:creationId xmlns:a16="http://schemas.microsoft.com/office/drawing/2014/main" id="{54FB3C76-0700-42E4-8D3A-C6954822E224}"/>
                </a:ext>
              </a:extLst>
            </p:cNvPr>
            <p:cNvCxnSpPr/>
            <p:nvPr/>
          </p:nvCxnSpPr>
          <p:spPr>
            <a:xfrm flipV="1">
              <a:off x="2569529" y="4091494"/>
              <a:ext cx="295033" cy="180346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480">
              <a:extLst>
                <a:ext uri="{FF2B5EF4-FFF2-40B4-BE49-F238E27FC236}">
                  <a16:creationId xmlns:a16="http://schemas.microsoft.com/office/drawing/2014/main" id="{DCB502DE-44BA-4A57-9B12-B9970E597436}"/>
                </a:ext>
              </a:extLst>
            </p:cNvPr>
            <p:cNvCxnSpPr/>
            <p:nvPr/>
          </p:nvCxnSpPr>
          <p:spPr>
            <a:xfrm flipV="1">
              <a:off x="2658857" y="4091492"/>
              <a:ext cx="231844" cy="176222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481">
              <a:extLst>
                <a:ext uri="{FF2B5EF4-FFF2-40B4-BE49-F238E27FC236}">
                  <a16:creationId xmlns:a16="http://schemas.microsoft.com/office/drawing/2014/main" id="{FCE9E6AC-9D3C-4E33-B024-3E4280EC5A77}"/>
                </a:ext>
              </a:extLst>
            </p:cNvPr>
            <p:cNvCxnSpPr/>
            <p:nvPr/>
          </p:nvCxnSpPr>
          <p:spPr>
            <a:xfrm flipV="1">
              <a:off x="2729974" y="4091492"/>
              <a:ext cx="181781" cy="176978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482">
              <a:extLst>
                <a:ext uri="{FF2B5EF4-FFF2-40B4-BE49-F238E27FC236}">
                  <a16:creationId xmlns:a16="http://schemas.microsoft.com/office/drawing/2014/main" id="{09665B14-FB68-42B7-8A02-CAAFF1D8A989}"/>
                </a:ext>
              </a:extLst>
            </p:cNvPr>
            <p:cNvCxnSpPr/>
            <p:nvPr/>
          </p:nvCxnSpPr>
          <p:spPr>
            <a:xfrm flipV="1">
              <a:off x="2797216" y="4091492"/>
              <a:ext cx="132066" cy="180348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483">
              <a:extLst>
                <a:ext uri="{FF2B5EF4-FFF2-40B4-BE49-F238E27FC236}">
                  <a16:creationId xmlns:a16="http://schemas.microsoft.com/office/drawing/2014/main" id="{A183F45D-F88D-4CA1-A6ED-10C09FBC9D2A}"/>
                </a:ext>
              </a:extLst>
            </p:cNvPr>
            <p:cNvCxnSpPr/>
            <p:nvPr/>
          </p:nvCxnSpPr>
          <p:spPr>
            <a:xfrm flipV="1">
              <a:off x="2855552" y="4091492"/>
              <a:ext cx="89152" cy="180524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Pentagon 177">
              <a:extLst>
                <a:ext uri="{FF2B5EF4-FFF2-40B4-BE49-F238E27FC236}">
                  <a16:creationId xmlns:a16="http://schemas.microsoft.com/office/drawing/2014/main" id="{90A597B4-9DEE-4303-9CBE-A21C8582CFCC}"/>
                </a:ext>
              </a:extLst>
            </p:cNvPr>
            <p:cNvSpPr/>
            <p:nvPr/>
          </p:nvSpPr>
          <p:spPr>
            <a:xfrm rot="16200000">
              <a:off x="2534425" y="3944195"/>
              <a:ext cx="139403" cy="173144"/>
            </a:xfrm>
            <a:custGeom>
              <a:avLst/>
              <a:gdLst>
                <a:gd name="connsiteX0" fmla="*/ 0 w 172099"/>
                <a:gd name="connsiteY0" fmla="*/ 0 h 189606"/>
                <a:gd name="connsiteX1" fmla="*/ 86050 w 172099"/>
                <a:gd name="connsiteY1" fmla="*/ 0 h 189606"/>
                <a:gd name="connsiteX2" fmla="*/ 172099 w 172099"/>
                <a:gd name="connsiteY2" fmla="*/ 94803 h 189606"/>
                <a:gd name="connsiteX3" fmla="*/ 86050 w 172099"/>
                <a:gd name="connsiteY3" fmla="*/ 189606 h 189606"/>
                <a:gd name="connsiteX4" fmla="*/ 0 w 172099"/>
                <a:gd name="connsiteY4" fmla="*/ 189606 h 189606"/>
                <a:gd name="connsiteX5" fmla="*/ 0 w 172099"/>
                <a:gd name="connsiteY5" fmla="*/ 0 h 189606"/>
                <a:gd name="connsiteX0" fmla="*/ 0 w 172099"/>
                <a:gd name="connsiteY0" fmla="*/ 0 h 189606"/>
                <a:gd name="connsiteX1" fmla="*/ 86050 w 172099"/>
                <a:gd name="connsiteY1" fmla="*/ 0 h 189606"/>
                <a:gd name="connsiteX2" fmla="*/ 172099 w 172099"/>
                <a:gd name="connsiteY2" fmla="*/ 94803 h 189606"/>
                <a:gd name="connsiteX3" fmla="*/ 86050 w 172099"/>
                <a:gd name="connsiteY3" fmla="*/ 189606 h 189606"/>
                <a:gd name="connsiteX4" fmla="*/ 0 w 172099"/>
                <a:gd name="connsiteY4" fmla="*/ 189606 h 189606"/>
                <a:gd name="connsiteX5" fmla="*/ 91440 w 172099"/>
                <a:gd name="connsiteY5" fmla="*/ 91440 h 189606"/>
                <a:gd name="connsiteX0" fmla="*/ 0 w 172099"/>
                <a:gd name="connsiteY0" fmla="*/ 0 h 189606"/>
                <a:gd name="connsiteX1" fmla="*/ 86050 w 172099"/>
                <a:gd name="connsiteY1" fmla="*/ 0 h 189606"/>
                <a:gd name="connsiteX2" fmla="*/ 172099 w 172099"/>
                <a:gd name="connsiteY2" fmla="*/ 94803 h 189606"/>
                <a:gd name="connsiteX3" fmla="*/ 86050 w 172099"/>
                <a:gd name="connsiteY3" fmla="*/ 189606 h 189606"/>
                <a:gd name="connsiteX4" fmla="*/ 0 w 172099"/>
                <a:gd name="connsiteY4" fmla="*/ 189606 h 18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099" h="189606">
                  <a:moveTo>
                    <a:pt x="0" y="0"/>
                  </a:moveTo>
                  <a:lnTo>
                    <a:pt x="86050" y="0"/>
                  </a:lnTo>
                  <a:lnTo>
                    <a:pt x="172099" y="94803"/>
                  </a:lnTo>
                  <a:lnTo>
                    <a:pt x="86050" y="189606"/>
                  </a:lnTo>
                  <a:lnTo>
                    <a:pt x="0" y="189606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3" name="Freeform 485">
              <a:extLst>
                <a:ext uri="{FF2B5EF4-FFF2-40B4-BE49-F238E27FC236}">
                  <a16:creationId xmlns:a16="http://schemas.microsoft.com/office/drawing/2014/main" id="{078D1FA4-A2F4-4136-8A27-98A843EE823F}"/>
                </a:ext>
              </a:extLst>
            </p:cNvPr>
            <p:cNvSpPr/>
            <p:nvPr/>
          </p:nvSpPr>
          <p:spPr>
            <a:xfrm>
              <a:off x="2985543" y="3998196"/>
              <a:ext cx="73172" cy="96851"/>
            </a:xfrm>
            <a:custGeom>
              <a:avLst/>
              <a:gdLst>
                <a:gd name="connsiteX0" fmla="*/ 0 w 105398"/>
                <a:gd name="connsiteY0" fmla="*/ 88307 h 88307"/>
                <a:gd name="connsiteX1" fmla="*/ 28486 w 105398"/>
                <a:gd name="connsiteY1" fmla="*/ 0 h 88307"/>
                <a:gd name="connsiteX2" fmla="*/ 48426 w 105398"/>
                <a:gd name="connsiteY2" fmla="*/ 42729 h 88307"/>
                <a:gd name="connsiteX3" fmla="*/ 71215 w 105398"/>
                <a:gd name="connsiteY3" fmla="*/ 0 h 88307"/>
                <a:gd name="connsiteX4" fmla="*/ 88306 w 105398"/>
                <a:gd name="connsiteY4" fmla="*/ 48426 h 88307"/>
                <a:gd name="connsiteX5" fmla="*/ 105398 w 105398"/>
                <a:gd name="connsiteY5" fmla="*/ 8546 h 88307"/>
                <a:gd name="connsiteX6" fmla="*/ 105398 w 105398"/>
                <a:gd name="connsiteY6" fmla="*/ 8546 h 88307"/>
                <a:gd name="connsiteX0" fmla="*/ 0 w 105398"/>
                <a:gd name="connsiteY0" fmla="*/ 88307 h 88307"/>
                <a:gd name="connsiteX1" fmla="*/ 28486 w 105398"/>
                <a:gd name="connsiteY1" fmla="*/ 0 h 88307"/>
                <a:gd name="connsiteX2" fmla="*/ 48426 w 105398"/>
                <a:gd name="connsiteY2" fmla="*/ 42729 h 88307"/>
                <a:gd name="connsiteX3" fmla="*/ 71215 w 105398"/>
                <a:gd name="connsiteY3" fmla="*/ 0 h 88307"/>
                <a:gd name="connsiteX4" fmla="*/ 88306 w 105398"/>
                <a:gd name="connsiteY4" fmla="*/ 48426 h 88307"/>
                <a:gd name="connsiteX5" fmla="*/ 105398 w 105398"/>
                <a:gd name="connsiteY5" fmla="*/ 8546 h 88307"/>
                <a:gd name="connsiteX0" fmla="*/ 0 w 88306"/>
                <a:gd name="connsiteY0" fmla="*/ 88307 h 88307"/>
                <a:gd name="connsiteX1" fmla="*/ 28486 w 88306"/>
                <a:gd name="connsiteY1" fmla="*/ 0 h 88307"/>
                <a:gd name="connsiteX2" fmla="*/ 48426 w 88306"/>
                <a:gd name="connsiteY2" fmla="*/ 42729 h 88307"/>
                <a:gd name="connsiteX3" fmla="*/ 71215 w 88306"/>
                <a:gd name="connsiteY3" fmla="*/ 0 h 88307"/>
                <a:gd name="connsiteX4" fmla="*/ 88306 w 88306"/>
                <a:gd name="connsiteY4" fmla="*/ 48426 h 88307"/>
                <a:gd name="connsiteX0" fmla="*/ 0 w 88306"/>
                <a:gd name="connsiteY0" fmla="*/ 116882 h 116882"/>
                <a:gd name="connsiteX1" fmla="*/ 28486 w 88306"/>
                <a:gd name="connsiteY1" fmla="*/ 0 h 116882"/>
                <a:gd name="connsiteX2" fmla="*/ 48426 w 88306"/>
                <a:gd name="connsiteY2" fmla="*/ 42729 h 116882"/>
                <a:gd name="connsiteX3" fmla="*/ 71215 w 88306"/>
                <a:gd name="connsiteY3" fmla="*/ 0 h 116882"/>
                <a:gd name="connsiteX4" fmla="*/ 88306 w 88306"/>
                <a:gd name="connsiteY4" fmla="*/ 48426 h 116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06" h="116882">
                  <a:moveTo>
                    <a:pt x="0" y="116882"/>
                  </a:moveTo>
                  <a:lnTo>
                    <a:pt x="28486" y="0"/>
                  </a:lnTo>
                  <a:lnTo>
                    <a:pt x="48426" y="42729"/>
                  </a:lnTo>
                  <a:lnTo>
                    <a:pt x="71215" y="0"/>
                  </a:lnTo>
                  <a:lnTo>
                    <a:pt x="88306" y="48426"/>
                  </a:lnTo>
                </a:path>
              </a:pathLst>
            </a:custGeom>
            <a:ln w="19050" cap="flat">
              <a:solidFill>
                <a:schemeClr val="bg1"/>
              </a:solidFill>
              <a:round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54585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4" name="Freeform 486">
              <a:extLst>
                <a:ext uri="{FF2B5EF4-FFF2-40B4-BE49-F238E27FC236}">
                  <a16:creationId xmlns:a16="http://schemas.microsoft.com/office/drawing/2014/main" id="{B976F660-CD0B-4CF3-A440-1D539CBE2ED9}"/>
                </a:ext>
              </a:extLst>
            </p:cNvPr>
            <p:cNvSpPr/>
            <p:nvPr/>
          </p:nvSpPr>
          <p:spPr>
            <a:xfrm>
              <a:off x="3280246" y="3983451"/>
              <a:ext cx="171829" cy="82872"/>
            </a:xfrm>
            <a:custGeom>
              <a:avLst/>
              <a:gdLst>
                <a:gd name="connsiteX0" fmla="*/ 0 w 105398"/>
                <a:gd name="connsiteY0" fmla="*/ 88307 h 88307"/>
                <a:gd name="connsiteX1" fmla="*/ 28486 w 105398"/>
                <a:gd name="connsiteY1" fmla="*/ 0 h 88307"/>
                <a:gd name="connsiteX2" fmla="*/ 48426 w 105398"/>
                <a:gd name="connsiteY2" fmla="*/ 42729 h 88307"/>
                <a:gd name="connsiteX3" fmla="*/ 71215 w 105398"/>
                <a:gd name="connsiteY3" fmla="*/ 0 h 88307"/>
                <a:gd name="connsiteX4" fmla="*/ 88306 w 105398"/>
                <a:gd name="connsiteY4" fmla="*/ 48426 h 88307"/>
                <a:gd name="connsiteX5" fmla="*/ 105398 w 105398"/>
                <a:gd name="connsiteY5" fmla="*/ 8546 h 88307"/>
                <a:gd name="connsiteX6" fmla="*/ 105398 w 105398"/>
                <a:gd name="connsiteY6" fmla="*/ 8546 h 88307"/>
                <a:gd name="connsiteX0" fmla="*/ 0 w 105398"/>
                <a:gd name="connsiteY0" fmla="*/ 88307 h 88307"/>
                <a:gd name="connsiteX1" fmla="*/ 28486 w 105398"/>
                <a:gd name="connsiteY1" fmla="*/ 0 h 88307"/>
                <a:gd name="connsiteX2" fmla="*/ 48426 w 105398"/>
                <a:gd name="connsiteY2" fmla="*/ 42729 h 88307"/>
                <a:gd name="connsiteX3" fmla="*/ 71215 w 105398"/>
                <a:gd name="connsiteY3" fmla="*/ 0 h 88307"/>
                <a:gd name="connsiteX4" fmla="*/ 88306 w 105398"/>
                <a:gd name="connsiteY4" fmla="*/ 48426 h 88307"/>
                <a:gd name="connsiteX5" fmla="*/ 105398 w 105398"/>
                <a:gd name="connsiteY5" fmla="*/ 8546 h 88307"/>
                <a:gd name="connsiteX0" fmla="*/ 0 w 88306"/>
                <a:gd name="connsiteY0" fmla="*/ 88307 h 88307"/>
                <a:gd name="connsiteX1" fmla="*/ 28486 w 88306"/>
                <a:gd name="connsiteY1" fmla="*/ 0 h 88307"/>
                <a:gd name="connsiteX2" fmla="*/ 48426 w 88306"/>
                <a:gd name="connsiteY2" fmla="*/ 42729 h 88307"/>
                <a:gd name="connsiteX3" fmla="*/ 71215 w 88306"/>
                <a:gd name="connsiteY3" fmla="*/ 0 h 88307"/>
                <a:gd name="connsiteX4" fmla="*/ 88306 w 88306"/>
                <a:gd name="connsiteY4" fmla="*/ 48426 h 88307"/>
                <a:gd name="connsiteX0" fmla="*/ 0 w 88306"/>
                <a:gd name="connsiteY0" fmla="*/ 85926 h 85926"/>
                <a:gd name="connsiteX1" fmla="*/ 28486 w 88306"/>
                <a:gd name="connsiteY1" fmla="*/ 0 h 85926"/>
                <a:gd name="connsiteX2" fmla="*/ 48426 w 88306"/>
                <a:gd name="connsiteY2" fmla="*/ 42729 h 85926"/>
                <a:gd name="connsiteX3" fmla="*/ 71215 w 88306"/>
                <a:gd name="connsiteY3" fmla="*/ 0 h 85926"/>
                <a:gd name="connsiteX4" fmla="*/ 88306 w 88306"/>
                <a:gd name="connsiteY4" fmla="*/ 48426 h 85926"/>
                <a:gd name="connsiteX0" fmla="*/ 0 w 100212"/>
                <a:gd name="connsiteY0" fmla="*/ 85926 h 85926"/>
                <a:gd name="connsiteX1" fmla="*/ 28486 w 100212"/>
                <a:gd name="connsiteY1" fmla="*/ 0 h 85926"/>
                <a:gd name="connsiteX2" fmla="*/ 48426 w 100212"/>
                <a:gd name="connsiteY2" fmla="*/ 42729 h 85926"/>
                <a:gd name="connsiteX3" fmla="*/ 71215 w 100212"/>
                <a:gd name="connsiteY3" fmla="*/ 0 h 85926"/>
                <a:gd name="connsiteX4" fmla="*/ 100212 w 100212"/>
                <a:gd name="connsiteY4" fmla="*/ 60332 h 85926"/>
                <a:gd name="connsiteX0" fmla="*/ 9079 w 109291"/>
                <a:gd name="connsiteY0" fmla="*/ 85926 h 85926"/>
                <a:gd name="connsiteX1" fmla="*/ 0 w 109291"/>
                <a:gd name="connsiteY1" fmla="*/ 84347 h 85926"/>
                <a:gd name="connsiteX2" fmla="*/ 37565 w 109291"/>
                <a:gd name="connsiteY2" fmla="*/ 0 h 85926"/>
                <a:gd name="connsiteX3" fmla="*/ 57505 w 109291"/>
                <a:gd name="connsiteY3" fmla="*/ 42729 h 85926"/>
                <a:gd name="connsiteX4" fmla="*/ 80294 w 109291"/>
                <a:gd name="connsiteY4" fmla="*/ 0 h 85926"/>
                <a:gd name="connsiteX5" fmla="*/ 109291 w 109291"/>
                <a:gd name="connsiteY5" fmla="*/ 60332 h 85926"/>
                <a:gd name="connsiteX0" fmla="*/ 47179 w 147391"/>
                <a:gd name="connsiteY0" fmla="*/ 85926 h 85926"/>
                <a:gd name="connsiteX1" fmla="*/ 0 w 147391"/>
                <a:gd name="connsiteY1" fmla="*/ 31960 h 85926"/>
                <a:gd name="connsiteX2" fmla="*/ 75665 w 147391"/>
                <a:gd name="connsiteY2" fmla="*/ 0 h 85926"/>
                <a:gd name="connsiteX3" fmla="*/ 95605 w 147391"/>
                <a:gd name="connsiteY3" fmla="*/ 42729 h 85926"/>
                <a:gd name="connsiteX4" fmla="*/ 118394 w 147391"/>
                <a:gd name="connsiteY4" fmla="*/ 0 h 85926"/>
                <a:gd name="connsiteX5" fmla="*/ 147391 w 147391"/>
                <a:gd name="connsiteY5" fmla="*/ 60332 h 85926"/>
                <a:gd name="connsiteX0" fmla="*/ 0 w 100212"/>
                <a:gd name="connsiteY0" fmla="*/ 85926 h 85926"/>
                <a:gd name="connsiteX1" fmla="*/ 7590 w 100212"/>
                <a:gd name="connsiteY1" fmla="*/ 62916 h 85926"/>
                <a:gd name="connsiteX2" fmla="*/ 28486 w 100212"/>
                <a:gd name="connsiteY2" fmla="*/ 0 h 85926"/>
                <a:gd name="connsiteX3" fmla="*/ 48426 w 100212"/>
                <a:gd name="connsiteY3" fmla="*/ 42729 h 85926"/>
                <a:gd name="connsiteX4" fmla="*/ 71215 w 100212"/>
                <a:gd name="connsiteY4" fmla="*/ 0 h 85926"/>
                <a:gd name="connsiteX5" fmla="*/ 100212 w 100212"/>
                <a:gd name="connsiteY5" fmla="*/ 60332 h 85926"/>
                <a:gd name="connsiteX0" fmla="*/ 0 w 126405"/>
                <a:gd name="connsiteY0" fmla="*/ 2582 h 62916"/>
                <a:gd name="connsiteX1" fmla="*/ 33783 w 126405"/>
                <a:gd name="connsiteY1" fmla="*/ 62916 h 62916"/>
                <a:gd name="connsiteX2" fmla="*/ 54679 w 126405"/>
                <a:gd name="connsiteY2" fmla="*/ 0 h 62916"/>
                <a:gd name="connsiteX3" fmla="*/ 74619 w 126405"/>
                <a:gd name="connsiteY3" fmla="*/ 42729 h 62916"/>
                <a:gd name="connsiteX4" fmla="*/ 97408 w 126405"/>
                <a:gd name="connsiteY4" fmla="*/ 0 h 62916"/>
                <a:gd name="connsiteX5" fmla="*/ 126405 w 126405"/>
                <a:gd name="connsiteY5" fmla="*/ 60332 h 62916"/>
                <a:gd name="connsiteX0" fmla="*/ 1935 w 128340"/>
                <a:gd name="connsiteY0" fmla="*/ 2582 h 62916"/>
                <a:gd name="connsiteX1" fmla="*/ 0 w 128340"/>
                <a:gd name="connsiteY1" fmla="*/ 5765 h 62916"/>
                <a:gd name="connsiteX2" fmla="*/ 35718 w 128340"/>
                <a:gd name="connsiteY2" fmla="*/ 62916 h 62916"/>
                <a:gd name="connsiteX3" fmla="*/ 56614 w 128340"/>
                <a:gd name="connsiteY3" fmla="*/ 0 h 62916"/>
                <a:gd name="connsiteX4" fmla="*/ 76554 w 128340"/>
                <a:gd name="connsiteY4" fmla="*/ 42729 h 62916"/>
                <a:gd name="connsiteX5" fmla="*/ 99343 w 128340"/>
                <a:gd name="connsiteY5" fmla="*/ 0 h 62916"/>
                <a:gd name="connsiteX6" fmla="*/ 128340 w 128340"/>
                <a:gd name="connsiteY6" fmla="*/ 60332 h 62916"/>
                <a:gd name="connsiteX0" fmla="*/ 47179 w 173584"/>
                <a:gd name="connsiteY0" fmla="*/ 2582 h 77203"/>
                <a:gd name="connsiteX1" fmla="*/ 0 w 173584"/>
                <a:gd name="connsiteY1" fmla="*/ 77203 h 77203"/>
                <a:gd name="connsiteX2" fmla="*/ 80962 w 173584"/>
                <a:gd name="connsiteY2" fmla="*/ 62916 h 77203"/>
                <a:gd name="connsiteX3" fmla="*/ 101858 w 173584"/>
                <a:gd name="connsiteY3" fmla="*/ 0 h 77203"/>
                <a:gd name="connsiteX4" fmla="*/ 121798 w 173584"/>
                <a:gd name="connsiteY4" fmla="*/ 42729 h 77203"/>
                <a:gd name="connsiteX5" fmla="*/ 144587 w 173584"/>
                <a:gd name="connsiteY5" fmla="*/ 0 h 77203"/>
                <a:gd name="connsiteX6" fmla="*/ 173584 w 173584"/>
                <a:gd name="connsiteY6" fmla="*/ 60332 h 77203"/>
                <a:gd name="connsiteX0" fmla="*/ 0 w 200224"/>
                <a:gd name="connsiteY0" fmla="*/ 76401 h 77203"/>
                <a:gd name="connsiteX1" fmla="*/ 26640 w 200224"/>
                <a:gd name="connsiteY1" fmla="*/ 77203 h 77203"/>
                <a:gd name="connsiteX2" fmla="*/ 107602 w 200224"/>
                <a:gd name="connsiteY2" fmla="*/ 62916 h 77203"/>
                <a:gd name="connsiteX3" fmla="*/ 128498 w 200224"/>
                <a:gd name="connsiteY3" fmla="*/ 0 h 77203"/>
                <a:gd name="connsiteX4" fmla="*/ 148438 w 200224"/>
                <a:gd name="connsiteY4" fmla="*/ 42729 h 77203"/>
                <a:gd name="connsiteX5" fmla="*/ 171227 w 200224"/>
                <a:gd name="connsiteY5" fmla="*/ 0 h 77203"/>
                <a:gd name="connsiteX6" fmla="*/ 200224 w 200224"/>
                <a:gd name="connsiteY6" fmla="*/ 60332 h 77203"/>
                <a:gd name="connsiteX0" fmla="*/ 0 w 200224"/>
                <a:gd name="connsiteY0" fmla="*/ 84923 h 84923"/>
                <a:gd name="connsiteX1" fmla="*/ 62359 w 200224"/>
                <a:gd name="connsiteY1" fmla="*/ 0 h 84923"/>
                <a:gd name="connsiteX2" fmla="*/ 107602 w 200224"/>
                <a:gd name="connsiteY2" fmla="*/ 71438 h 84923"/>
                <a:gd name="connsiteX3" fmla="*/ 128498 w 200224"/>
                <a:gd name="connsiteY3" fmla="*/ 8522 h 84923"/>
                <a:gd name="connsiteX4" fmla="*/ 148438 w 200224"/>
                <a:gd name="connsiteY4" fmla="*/ 51251 h 84923"/>
                <a:gd name="connsiteX5" fmla="*/ 171227 w 200224"/>
                <a:gd name="connsiteY5" fmla="*/ 8522 h 84923"/>
                <a:gd name="connsiteX6" fmla="*/ 200224 w 200224"/>
                <a:gd name="connsiteY6" fmla="*/ 68854 h 84923"/>
                <a:gd name="connsiteX0" fmla="*/ 0 w 200224"/>
                <a:gd name="connsiteY0" fmla="*/ 84923 h 84923"/>
                <a:gd name="connsiteX1" fmla="*/ 62359 w 200224"/>
                <a:gd name="connsiteY1" fmla="*/ 0 h 84923"/>
                <a:gd name="connsiteX2" fmla="*/ 107602 w 200224"/>
                <a:gd name="connsiteY2" fmla="*/ 71438 h 84923"/>
                <a:gd name="connsiteX3" fmla="*/ 128498 w 200224"/>
                <a:gd name="connsiteY3" fmla="*/ 8522 h 84923"/>
                <a:gd name="connsiteX4" fmla="*/ 148438 w 200224"/>
                <a:gd name="connsiteY4" fmla="*/ 51251 h 84923"/>
                <a:gd name="connsiteX5" fmla="*/ 175990 w 200224"/>
                <a:gd name="connsiteY5" fmla="*/ 10903 h 84923"/>
                <a:gd name="connsiteX6" fmla="*/ 200224 w 200224"/>
                <a:gd name="connsiteY6" fmla="*/ 68854 h 84923"/>
                <a:gd name="connsiteX0" fmla="*/ 0 w 207368"/>
                <a:gd name="connsiteY0" fmla="*/ 84923 h 84923"/>
                <a:gd name="connsiteX1" fmla="*/ 62359 w 207368"/>
                <a:gd name="connsiteY1" fmla="*/ 0 h 84923"/>
                <a:gd name="connsiteX2" fmla="*/ 107602 w 207368"/>
                <a:gd name="connsiteY2" fmla="*/ 71438 h 84923"/>
                <a:gd name="connsiteX3" fmla="*/ 128498 w 207368"/>
                <a:gd name="connsiteY3" fmla="*/ 8522 h 84923"/>
                <a:gd name="connsiteX4" fmla="*/ 148438 w 207368"/>
                <a:gd name="connsiteY4" fmla="*/ 51251 h 84923"/>
                <a:gd name="connsiteX5" fmla="*/ 175990 w 207368"/>
                <a:gd name="connsiteY5" fmla="*/ 10903 h 84923"/>
                <a:gd name="connsiteX6" fmla="*/ 207368 w 207368"/>
                <a:gd name="connsiteY6" fmla="*/ 83142 h 84923"/>
                <a:gd name="connsiteX0" fmla="*/ 0 w 207368"/>
                <a:gd name="connsiteY0" fmla="*/ 84923 h 84923"/>
                <a:gd name="connsiteX1" fmla="*/ 62359 w 207368"/>
                <a:gd name="connsiteY1" fmla="*/ 0 h 84923"/>
                <a:gd name="connsiteX2" fmla="*/ 107602 w 207368"/>
                <a:gd name="connsiteY2" fmla="*/ 71438 h 84923"/>
                <a:gd name="connsiteX3" fmla="*/ 128498 w 207368"/>
                <a:gd name="connsiteY3" fmla="*/ 8522 h 84923"/>
                <a:gd name="connsiteX4" fmla="*/ 148438 w 207368"/>
                <a:gd name="connsiteY4" fmla="*/ 72682 h 84923"/>
                <a:gd name="connsiteX5" fmla="*/ 175990 w 207368"/>
                <a:gd name="connsiteY5" fmla="*/ 10903 h 84923"/>
                <a:gd name="connsiteX6" fmla="*/ 207368 w 207368"/>
                <a:gd name="connsiteY6" fmla="*/ 83142 h 84923"/>
                <a:gd name="connsiteX0" fmla="*/ 0 w 181174"/>
                <a:gd name="connsiteY0" fmla="*/ 84923 h 84923"/>
                <a:gd name="connsiteX1" fmla="*/ 36165 w 181174"/>
                <a:gd name="connsiteY1" fmla="*/ 0 h 84923"/>
                <a:gd name="connsiteX2" fmla="*/ 81408 w 181174"/>
                <a:gd name="connsiteY2" fmla="*/ 71438 h 84923"/>
                <a:gd name="connsiteX3" fmla="*/ 102304 w 181174"/>
                <a:gd name="connsiteY3" fmla="*/ 8522 h 84923"/>
                <a:gd name="connsiteX4" fmla="*/ 122244 w 181174"/>
                <a:gd name="connsiteY4" fmla="*/ 72682 h 84923"/>
                <a:gd name="connsiteX5" fmla="*/ 149796 w 181174"/>
                <a:gd name="connsiteY5" fmla="*/ 10903 h 84923"/>
                <a:gd name="connsiteX6" fmla="*/ 181174 w 181174"/>
                <a:gd name="connsiteY6" fmla="*/ 83142 h 84923"/>
                <a:gd name="connsiteX0" fmla="*/ 0 w 181174"/>
                <a:gd name="connsiteY0" fmla="*/ 84923 h 84923"/>
                <a:gd name="connsiteX1" fmla="*/ 36165 w 181174"/>
                <a:gd name="connsiteY1" fmla="*/ 0 h 84923"/>
                <a:gd name="connsiteX2" fmla="*/ 59977 w 181174"/>
                <a:gd name="connsiteY2" fmla="*/ 76200 h 84923"/>
                <a:gd name="connsiteX3" fmla="*/ 102304 w 181174"/>
                <a:gd name="connsiteY3" fmla="*/ 8522 h 84923"/>
                <a:gd name="connsiteX4" fmla="*/ 122244 w 181174"/>
                <a:gd name="connsiteY4" fmla="*/ 72682 h 84923"/>
                <a:gd name="connsiteX5" fmla="*/ 149796 w 181174"/>
                <a:gd name="connsiteY5" fmla="*/ 10903 h 84923"/>
                <a:gd name="connsiteX6" fmla="*/ 181174 w 181174"/>
                <a:gd name="connsiteY6" fmla="*/ 83142 h 84923"/>
                <a:gd name="connsiteX0" fmla="*/ 0 w 181174"/>
                <a:gd name="connsiteY0" fmla="*/ 84923 h 84923"/>
                <a:gd name="connsiteX1" fmla="*/ 36165 w 181174"/>
                <a:gd name="connsiteY1" fmla="*/ 0 h 84923"/>
                <a:gd name="connsiteX2" fmla="*/ 59977 w 181174"/>
                <a:gd name="connsiteY2" fmla="*/ 76200 h 84923"/>
                <a:gd name="connsiteX3" fmla="*/ 102304 w 181174"/>
                <a:gd name="connsiteY3" fmla="*/ 8522 h 84923"/>
                <a:gd name="connsiteX4" fmla="*/ 131769 w 181174"/>
                <a:gd name="connsiteY4" fmla="*/ 72682 h 84923"/>
                <a:gd name="connsiteX5" fmla="*/ 149796 w 181174"/>
                <a:gd name="connsiteY5" fmla="*/ 10903 h 84923"/>
                <a:gd name="connsiteX6" fmla="*/ 181174 w 181174"/>
                <a:gd name="connsiteY6" fmla="*/ 83142 h 84923"/>
                <a:gd name="connsiteX0" fmla="*/ 0 w 181174"/>
                <a:gd name="connsiteY0" fmla="*/ 84923 h 84923"/>
                <a:gd name="connsiteX1" fmla="*/ 36165 w 181174"/>
                <a:gd name="connsiteY1" fmla="*/ 0 h 84923"/>
                <a:gd name="connsiteX2" fmla="*/ 59977 w 181174"/>
                <a:gd name="connsiteY2" fmla="*/ 76200 h 84923"/>
                <a:gd name="connsiteX3" fmla="*/ 102304 w 181174"/>
                <a:gd name="connsiteY3" fmla="*/ 8522 h 84923"/>
                <a:gd name="connsiteX4" fmla="*/ 131769 w 181174"/>
                <a:gd name="connsiteY4" fmla="*/ 72682 h 84923"/>
                <a:gd name="connsiteX5" fmla="*/ 159321 w 181174"/>
                <a:gd name="connsiteY5" fmla="*/ 6140 h 84923"/>
                <a:gd name="connsiteX6" fmla="*/ 181174 w 181174"/>
                <a:gd name="connsiteY6" fmla="*/ 83142 h 84923"/>
                <a:gd name="connsiteX0" fmla="*/ 0 w 183555"/>
                <a:gd name="connsiteY0" fmla="*/ 84923 h 84923"/>
                <a:gd name="connsiteX1" fmla="*/ 36165 w 183555"/>
                <a:gd name="connsiteY1" fmla="*/ 0 h 84923"/>
                <a:gd name="connsiteX2" fmla="*/ 59977 w 183555"/>
                <a:gd name="connsiteY2" fmla="*/ 76200 h 84923"/>
                <a:gd name="connsiteX3" fmla="*/ 102304 w 183555"/>
                <a:gd name="connsiteY3" fmla="*/ 8522 h 84923"/>
                <a:gd name="connsiteX4" fmla="*/ 131769 w 183555"/>
                <a:gd name="connsiteY4" fmla="*/ 72682 h 84923"/>
                <a:gd name="connsiteX5" fmla="*/ 159321 w 183555"/>
                <a:gd name="connsiteY5" fmla="*/ 6140 h 84923"/>
                <a:gd name="connsiteX6" fmla="*/ 183555 w 183555"/>
                <a:gd name="connsiteY6" fmla="*/ 75998 h 84923"/>
                <a:gd name="connsiteX0" fmla="*/ 0 w 183555"/>
                <a:gd name="connsiteY0" fmla="*/ 84923 h 84923"/>
                <a:gd name="connsiteX1" fmla="*/ 36165 w 183555"/>
                <a:gd name="connsiteY1" fmla="*/ 0 h 84923"/>
                <a:gd name="connsiteX2" fmla="*/ 69502 w 183555"/>
                <a:gd name="connsiteY2" fmla="*/ 73819 h 84923"/>
                <a:gd name="connsiteX3" fmla="*/ 102304 w 183555"/>
                <a:gd name="connsiteY3" fmla="*/ 8522 h 84923"/>
                <a:gd name="connsiteX4" fmla="*/ 131769 w 183555"/>
                <a:gd name="connsiteY4" fmla="*/ 72682 h 84923"/>
                <a:gd name="connsiteX5" fmla="*/ 159321 w 183555"/>
                <a:gd name="connsiteY5" fmla="*/ 6140 h 84923"/>
                <a:gd name="connsiteX6" fmla="*/ 183555 w 183555"/>
                <a:gd name="connsiteY6" fmla="*/ 75998 h 84923"/>
                <a:gd name="connsiteX0" fmla="*/ 0 w 183555"/>
                <a:gd name="connsiteY0" fmla="*/ 84923 h 84923"/>
                <a:gd name="connsiteX1" fmla="*/ 446 w 183555"/>
                <a:gd name="connsiteY1" fmla="*/ 83344 h 84923"/>
                <a:gd name="connsiteX2" fmla="*/ 36165 w 183555"/>
                <a:gd name="connsiteY2" fmla="*/ 0 h 84923"/>
                <a:gd name="connsiteX3" fmla="*/ 69502 w 183555"/>
                <a:gd name="connsiteY3" fmla="*/ 73819 h 84923"/>
                <a:gd name="connsiteX4" fmla="*/ 102304 w 183555"/>
                <a:gd name="connsiteY4" fmla="*/ 8522 h 84923"/>
                <a:gd name="connsiteX5" fmla="*/ 131769 w 183555"/>
                <a:gd name="connsiteY5" fmla="*/ 72682 h 84923"/>
                <a:gd name="connsiteX6" fmla="*/ 159321 w 183555"/>
                <a:gd name="connsiteY6" fmla="*/ 6140 h 84923"/>
                <a:gd name="connsiteX7" fmla="*/ 183555 w 183555"/>
                <a:gd name="connsiteY7" fmla="*/ 75998 h 84923"/>
                <a:gd name="connsiteX0" fmla="*/ 16223 w 199778"/>
                <a:gd name="connsiteY0" fmla="*/ 84923 h 84923"/>
                <a:gd name="connsiteX1" fmla="*/ 1 w 199778"/>
                <a:gd name="connsiteY1" fmla="*/ 45244 h 84923"/>
                <a:gd name="connsiteX2" fmla="*/ 52388 w 199778"/>
                <a:gd name="connsiteY2" fmla="*/ 0 h 84923"/>
                <a:gd name="connsiteX3" fmla="*/ 85725 w 199778"/>
                <a:gd name="connsiteY3" fmla="*/ 73819 h 84923"/>
                <a:gd name="connsiteX4" fmla="*/ 118527 w 199778"/>
                <a:gd name="connsiteY4" fmla="*/ 8522 h 84923"/>
                <a:gd name="connsiteX5" fmla="*/ 147992 w 199778"/>
                <a:gd name="connsiteY5" fmla="*/ 72682 h 84923"/>
                <a:gd name="connsiteX6" fmla="*/ 175544 w 199778"/>
                <a:gd name="connsiteY6" fmla="*/ 6140 h 84923"/>
                <a:gd name="connsiteX7" fmla="*/ 199778 w 199778"/>
                <a:gd name="connsiteY7" fmla="*/ 75998 h 84923"/>
                <a:gd name="connsiteX0" fmla="*/ 0 w 183555"/>
                <a:gd name="connsiteY0" fmla="*/ 84923 h 84923"/>
                <a:gd name="connsiteX1" fmla="*/ 26641 w 183555"/>
                <a:gd name="connsiteY1" fmla="*/ 45244 h 84923"/>
                <a:gd name="connsiteX2" fmla="*/ 36165 w 183555"/>
                <a:gd name="connsiteY2" fmla="*/ 0 h 84923"/>
                <a:gd name="connsiteX3" fmla="*/ 69502 w 183555"/>
                <a:gd name="connsiteY3" fmla="*/ 73819 h 84923"/>
                <a:gd name="connsiteX4" fmla="*/ 102304 w 183555"/>
                <a:gd name="connsiteY4" fmla="*/ 8522 h 84923"/>
                <a:gd name="connsiteX5" fmla="*/ 131769 w 183555"/>
                <a:gd name="connsiteY5" fmla="*/ 72682 h 84923"/>
                <a:gd name="connsiteX6" fmla="*/ 159321 w 183555"/>
                <a:gd name="connsiteY6" fmla="*/ 6140 h 84923"/>
                <a:gd name="connsiteX7" fmla="*/ 183555 w 183555"/>
                <a:gd name="connsiteY7" fmla="*/ 75998 h 84923"/>
                <a:gd name="connsiteX0" fmla="*/ 0 w 219273"/>
                <a:gd name="connsiteY0" fmla="*/ 27773 h 75998"/>
                <a:gd name="connsiteX1" fmla="*/ 62359 w 219273"/>
                <a:gd name="connsiteY1" fmla="*/ 45244 h 75998"/>
                <a:gd name="connsiteX2" fmla="*/ 71883 w 219273"/>
                <a:gd name="connsiteY2" fmla="*/ 0 h 75998"/>
                <a:gd name="connsiteX3" fmla="*/ 105220 w 219273"/>
                <a:gd name="connsiteY3" fmla="*/ 73819 h 75998"/>
                <a:gd name="connsiteX4" fmla="*/ 138022 w 219273"/>
                <a:gd name="connsiteY4" fmla="*/ 8522 h 75998"/>
                <a:gd name="connsiteX5" fmla="*/ 167487 w 219273"/>
                <a:gd name="connsiteY5" fmla="*/ 72682 h 75998"/>
                <a:gd name="connsiteX6" fmla="*/ 195039 w 219273"/>
                <a:gd name="connsiteY6" fmla="*/ 6140 h 75998"/>
                <a:gd name="connsiteX7" fmla="*/ 219273 w 219273"/>
                <a:gd name="connsiteY7" fmla="*/ 75998 h 75998"/>
                <a:gd name="connsiteX0" fmla="*/ 0 w 219273"/>
                <a:gd name="connsiteY0" fmla="*/ 27773 h 75998"/>
                <a:gd name="connsiteX1" fmla="*/ 43309 w 219273"/>
                <a:gd name="connsiteY1" fmla="*/ 71438 h 75998"/>
                <a:gd name="connsiteX2" fmla="*/ 71883 w 219273"/>
                <a:gd name="connsiteY2" fmla="*/ 0 h 75998"/>
                <a:gd name="connsiteX3" fmla="*/ 105220 w 219273"/>
                <a:gd name="connsiteY3" fmla="*/ 73819 h 75998"/>
                <a:gd name="connsiteX4" fmla="*/ 138022 w 219273"/>
                <a:gd name="connsiteY4" fmla="*/ 8522 h 75998"/>
                <a:gd name="connsiteX5" fmla="*/ 167487 w 219273"/>
                <a:gd name="connsiteY5" fmla="*/ 72682 h 75998"/>
                <a:gd name="connsiteX6" fmla="*/ 195039 w 219273"/>
                <a:gd name="connsiteY6" fmla="*/ 6140 h 75998"/>
                <a:gd name="connsiteX7" fmla="*/ 219273 w 219273"/>
                <a:gd name="connsiteY7" fmla="*/ 75998 h 75998"/>
                <a:gd name="connsiteX0" fmla="*/ 0 w 219273"/>
                <a:gd name="connsiteY0" fmla="*/ 27773 h 75998"/>
                <a:gd name="connsiteX1" fmla="*/ 40927 w 219273"/>
                <a:gd name="connsiteY1" fmla="*/ 71438 h 75998"/>
                <a:gd name="connsiteX2" fmla="*/ 71883 w 219273"/>
                <a:gd name="connsiteY2" fmla="*/ 0 h 75998"/>
                <a:gd name="connsiteX3" fmla="*/ 105220 w 219273"/>
                <a:gd name="connsiteY3" fmla="*/ 73819 h 75998"/>
                <a:gd name="connsiteX4" fmla="*/ 138022 w 219273"/>
                <a:gd name="connsiteY4" fmla="*/ 8522 h 75998"/>
                <a:gd name="connsiteX5" fmla="*/ 167487 w 219273"/>
                <a:gd name="connsiteY5" fmla="*/ 72682 h 75998"/>
                <a:gd name="connsiteX6" fmla="*/ 195039 w 219273"/>
                <a:gd name="connsiteY6" fmla="*/ 6140 h 75998"/>
                <a:gd name="connsiteX7" fmla="*/ 219273 w 219273"/>
                <a:gd name="connsiteY7" fmla="*/ 75998 h 75998"/>
                <a:gd name="connsiteX0" fmla="*/ 0 w 207367"/>
                <a:gd name="connsiteY0" fmla="*/ 18248 h 75998"/>
                <a:gd name="connsiteX1" fmla="*/ 29021 w 207367"/>
                <a:gd name="connsiteY1" fmla="*/ 71438 h 75998"/>
                <a:gd name="connsiteX2" fmla="*/ 59977 w 207367"/>
                <a:gd name="connsiteY2" fmla="*/ 0 h 75998"/>
                <a:gd name="connsiteX3" fmla="*/ 93314 w 207367"/>
                <a:gd name="connsiteY3" fmla="*/ 73819 h 75998"/>
                <a:gd name="connsiteX4" fmla="*/ 126116 w 207367"/>
                <a:gd name="connsiteY4" fmla="*/ 8522 h 75998"/>
                <a:gd name="connsiteX5" fmla="*/ 155581 w 207367"/>
                <a:gd name="connsiteY5" fmla="*/ 72682 h 75998"/>
                <a:gd name="connsiteX6" fmla="*/ 183133 w 207367"/>
                <a:gd name="connsiteY6" fmla="*/ 6140 h 75998"/>
                <a:gd name="connsiteX7" fmla="*/ 207367 w 207367"/>
                <a:gd name="connsiteY7" fmla="*/ 75998 h 75998"/>
                <a:gd name="connsiteX0" fmla="*/ 0 w 207367"/>
                <a:gd name="connsiteY0" fmla="*/ 18248 h 100012"/>
                <a:gd name="connsiteX1" fmla="*/ 29021 w 207367"/>
                <a:gd name="connsiteY1" fmla="*/ 71438 h 100012"/>
                <a:gd name="connsiteX2" fmla="*/ 59977 w 207367"/>
                <a:gd name="connsiteY2" fmla="*/ 0 h 100012"/>
                <a:gd name="connsiteX3" fmla="*/ 93314 w 207367"/>
                <a:gd name="connsiteY3" fmla="*/ 100012 h 100012"/>
                <a:gd name="connsiteX4" fmla="*/ 126116 w 207367"/>
                <a:gd name="connsiteY4" fmla="*/ 8522 h 100012"/>
                <a:gd name="connsiteX5" fmla="*/ 155581 w 207367"/>
                <a:gd name="connsiteY5" fmla="*/ 72682 h 100012"/>
                <a:gd name="connsiteX6" fmla="*/ 183133 w 207367"/>
                <a:gd name="connsiteY6" fmla="*/ 6140 h 100012"/>
                <a:gd name="connsiteX7" fmla="*/ 207367 w 207367"/>
                <a:gd name="connsiteY7" fmla="*/ 75998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7367" h="100012">
                  <a:moveTo>
                    <a:pt x="0" y="18248"/>
                  </a:moveTo>
                  <a:cubicBezTo>
                    <a:pt x="149" y="17722"/>
                    <a:pt x="28872" y="71964"/>
                    <a:pt x="29021" y="71438"/>
                  </a:cubicBezTo>
                  <a:lnTo>
                    <a:pt x="59977" y="0"/>
                  </a:lnTo>
                  <a:lnTo>
                    <a:pt x="93314" y="100012"/>
                  </a:lnTo>
                  <a:lnTo>
                    <a:pt x="126116" y="8522"/>
                  </a:lnTo>
                  <a:lnTo>
                    <a:pt x="155581" y="72682"/>
                  </a:lnTo>
                  <a:lnTo>
                    <a:pt x="183133" y="6140"/>
                  </a:lnTo>
                  <a:lnTo>
                    <a:pt x="207367" y="75998"/>
                  </a:lnTo>
                </a:path>
              </a:pathLst>
            </a:custGeom>
            <a:ln w="19050" cap="flat">
              <a:solidFill>
                <a:schemeClr val="bg1"/>
              </a:solidFill>
              <a:round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54585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35" name="Straight Connector 487">
              <a:extLst>
                <a:ext uri="{FF2B5EF4-FFF2-40B4-BE49-F238E27FC236}">
                  <a16:creationId xmlns:a16="http://schemas.microsoft.com/office/drawing/2014/main" id="{A288AF6A-EA36-4FC2-BF16-E38BBE745F16}"/>
                </a:ext>
              </a:extLst>
            </p:cNvPr>
            <p:cNvCxnSpPr/>
            <p:nvPr/>
          </p:nvCxnSpPr>
          <p:spPr>
            <a:xfrm flipV="1">
              <a:off x="2911755" y="4097578"/>
              <a:ext cx="46319" cy="178983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Rectangle 488">
              <a:extLst>
                <a:ext uri="{FF2B5EF4-FFF2-40B4-BE49-F238E27FC236}">
                  <a16:creationId xmlns:a16="http://schemas.microsoft.com/office/drawing/2014/main" id="{AC8709B5-2419-4AE0-A366-D0A1156290E5}"/>
                </a:ext>
              </a:extLst>
            </p:cNvPr>
            <p:cNvSpPr/>
            <p:nvPr/>
          </p:nvSpPr>
          <p:spPr>
            <a:xfrm>
              <a:off x="2443510" y="4256120"/>
              <a:ext cx="542033" cy="482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7" name="Rounded Rectangle 691">
              <a:extLst>
                <a:ext uri="{FF2B5EF4-FFF2-40B4-BE49-F238E27FC236}">
                  <a16:creationId xmlns:a16="http://schemas.microsoft.com/office/drawing/2014/main" id="{FC15D126-180E-4F7B-A115-E432021DDD4C}"/>
                </a:ext>
              </a:extLst>
            </p:cNvPr>
            <p:cNvSpPr/>
            <p:nvPr/>
          </p:nvSpPr>
          <p:spPr>
            <a:xfrm>
              <a:off x="2696418" y="3899951"/>
              <a:ext cx="33205" cy="186211"/>
            </a:xfrm>
            <a:custGeom>
              <a:avLst/>
              <a:gdLst>
                <a:gd name="connsiteX0" fmla="*/ 0 w 80146"/>
                <a:gd name="connsiteY0" fmla="*/ 40073 h 202883"/>
                <a:gd name="connsiteX1" fmla="*/ 40073 w 80146"/>
                <a:gd name="connsiteY1" fmla="*/ 0 h 202883"/>
                <a:gd name="connsiteX2" fmla="*/ 40073 w 80146"/>
                <a:gd name="connsiteY2" fmla="*/ 0 h 202883"/>
                <a:gd name="connsiteX3" fmla="*/ 80146 w 80146"/>
                <a:gd name="connsiteY3" fmla="*/ 40073 h 202883"/>
                <a:gd name="connsiteX4" fmla="*/ 80146 w 80146"/>
                <a:gd name="connsiteY4" fmla="*/ 162810 h 202883"/>
                <a:gd name="connsiteX5" fmla="*/ 40073 w 80146"/>
                <a:gd name="connsiteY5" fmla="*/ 202883 h 202883"/>
                <a:gd name="connsiteX6" fmla="*/ 40073 w 80146"/>
                <a:gd name="connsiteY6" fmla="*/ 202883 h 202883"/>
                <a:gd name="connsiteX7" fmla="*/ 0 w 80146"/>
                <a:gd name="connsiteY7" fmla="*/ 162810 h 202883"/>
                <a:gd name="connsiteX8" fmla="*/ 0 w 80146"/>
                <a:gd name="connsiteY8" fmla="*/ 40073 h 202883"/>
                <a:gd name="connsiteX0" fmla="*/ 40073 w 131513"/>
                <a:gd name="connsiteY0" fmla="*/ 202883 h 294323"/>
                <a:gd name="connsiteX1" fmla="*/ 0 w 131513"/>
                <a:gd name="connsiteY1" fmla="*/ 162810 h 294323"/>
                <a:gd name="connsiteX2" fmla="*/ 0 w 131513"/>
                <a:gd name="connsiteY2" fmla="*/ 40073 h 294323"/>
                <a:gd name="connsiteX3" fmla="*/ 40073 w 131513"/>
                <a:gd name="connsiteY3" fmla="*/ 0 h 294323"/>
                <a:gd name="connsiteX4" fmla="*/ 40073 w 131513"/>
                <a:gd name="connsiteY4" fmla="*/ 0 h 294323"/>
                <a:gd name="connsiteX5" fmla="*/ 80146 w 131513"/>
                <a:gd name="connsiteY5" fmla="*/ 40073 h 294323"/>
                <a:gd name="connsiteX6" fmla="*/ 80146 w 131513"/>
                <a:gd name="connsiteY6" fmla="*/ 162810 h 294323"/>
                <a:gd name="connsiteX7" fmla="*/ 40073 w 131513"/>
                <a:gd name="connsiteY7" fmla="*/ 202883 h 294323"/>
                <a:gd name="connsiteX8" fmla="*/ 131513 w 131513"/>
                <a:gd name="connsiteY8" fmla="*/ 294323 h 294323"/>
                <a:gd name="connsiteX0" fmla="*/ 40073 w 80146"/>
                <a:gd name="connsiteY0" fmla="*/ 202883 h 202883"/>
                <a:gd name="connsiteX1" fmla="*/ 0 w 80146"/>
                <a:gd name="connsiteY1" fmla="*/ 162810 h 202883"/>
                <a:gd name="connsiteX2" fmla="*/ 0 w 80146"/>
                <a:gd name="connsiteY2" fmla="*/ 40073 h 202883"/>
                <a:gd name="connsiteX3" fmla="*/ 40073 w 80146"/>
                <a:gd name="connsiteY3" fmla="*/ 0 h 202883"/>
                <a:gd name="connsiteX4" fmla="*/ 40073 w 80146"/>
                <a:gd name="connsiteY4" fmla="*/ 0 h 202883"/>
                <a:gd name="connsiteX5" fmla="*/ 80146 w 80146"/>
                <a:gd name="connsiteY5" fmla="*/ 40073 h 202883"/>
                <a:gd name="connsiteX6" fmla="*/ 80146 w 80146"/>
                <a:gd name="connsiteY6" fmla="*/ 162810 h 202883"/>
                <a:gd name="connsiteX7" fmla="*/ 40073 w 80146"/>
                <a:gd name="connsiteY7" fmla="*/ 202883 h 202883"/>
                <a:gd name="connsiteX0" fmla="*/ 40073 w 80146"/>
                <a:gd name="connsiteY0" fmla="*/ 202883 h 202883"/>
                <a:gd name="connsiteX1" fmla="*/ 0 w 80146"/>
                <a:gd name="connsiteY1" fmla="*/ 162810 h 202883"/>
                <a:gd name="connsiteX2" fmla="*/ 0 w 80146"/>
                <a:gd name="connsiteY2" fmla="*/ 40073 h 202883"/>
                <a:gd name="connsiteX3" fmla="*/ 40073 w 80146"/>
                <a:gd name="connsiteY3" fmla="*/ 0 h 202883"/>
                <a:gd name="connsiteX4" fmla="*/ 40073 w 80146"/>
                <a:gd name="connsiteY4" fmla="*/ 0 h 202883"/>
                <a:gd name="connsiteX5" fmla="*/ 80146 w 80146"/>
                <a:gd name="connsiteY5" fmla="*/ 40073 h 202883"/>
                <a:gd name="connsiteX6" fmla="*/ 80146 w 80146"/>
                <a:gd name="connsiteY6" fmla="*/ 162810 h 202883"/>
                <a:gd name="connsiteX0" fmla="*/ 0 w 80146"/>
                <a:gd name="connsiteY0" fmla="*/ 162810 h 162810"/>
                <a:gd name="connsiteX1" fmla="*/ 0 w 80146"/>
                <a:gd name="connsiteY1" fmla="*/ 40073 h 162810"/>
                <a:gd name="connsiteX2" fmla="*/ 40073 w 80146"/>
                <a:gd name="connsiteY2" fmla="*/ 0 h 162810"/>
                <a:gd name="connsiteX3" fmla="*/ 40073 w 80146"/>
                <a:gd name="connsiteY3" fmla="*/ 0 h 162810"/>
                <a:gd name="connsiteX4" fmla="*/ 80146 w 80146"/>
                <a:gd name="connsiteY4" fmla="*/ 40073 h 162810"/>
                <a:gd name="connsiteX5" fmla="*/ 80146 w 80146"/>
                <a:gd name="connsiteY5" fmla="*/ 162810 h 162810"/>
                <a:gd name="connsiteX0" fmla="*/ 2719 w 82865"/>
                <a:gd name="connsiteY0" fmla="*/ 162810 h 162810"/>
                <a:gd name="connsiteX1" fmla="*/ 0 w 82865"/>
                <a:gd name="connsiteY1" fmla="*/ 88146 h 162810"/>
                <a:gd name="connsiteX2" fmla="*/ 2719 w 82865"/>
                <a:gd name="connsiteY2" fmla="*/ 40073 h 162810"/>
                <a:gd name="connsiteX3" fmla="*/ 42792 w 82865"/>
                <a:gd name="connsiteY3" fmla="*/ 0 h 162810"/>
                <a:gd name="connsiteX4" fmla="*/ 42792 w 82865"/>
                <a:gd name="connsiteY4" fmla="*/ 0 h 162810"/>
                <a:gd name="connsiteX5" fmla="*/ 82865 w 82865"/>
                <a:gd name="connsiteY5" fmla="*/ 40073 h 162810"/>
                <a:gd name="connsiteX6" fmla="*/ 82865 w 82865"/>
                <a:gd name="connsiteY6" fmla="*/ 162810 h 162810"/>
                <a:gd name="connsiteX0" fmla="*/ 0 w 82865"/>
                <a:gd name="connsiteY0" fmla="*/ 88146 h 162810"/>
                <a:gd name="connsiteX1" fmla="*/ 2719 w 82865"/>
                <a:gd name="connsiteY1" fmla="*/ 40073 h 162810"/>
                <a:gd name="connsiteX2" fmla="*/ 42792 w 82865"/>
                <a:gd name="connsiteY2" fmla="*/ 0 h 162810"/>
                <a:gd name="connsiteX3" fmla="*/ 42792 w 82865"/>
                <a:gd name="connsiteY3" fmla="*/ 0 h 162810"/>
                <a:gd name="connsiteX4" fmla="*/ 82865 w 82865"/>
                <a:gd name="connsiteY4" fmla="*/ 40073 h 162810"/>
                <a:gd name="connsiteX5" fmla="*/ 82865 w 82865"/>
                <a:gd name="connsiteY5" fmla="*/ 162810 h 162810"/>
                <a:gd name="connsiteX0" fmla="*/ 0 w 80146"/>
                <a:gd name="connsiteY0" fmla="*/ 40073 h 162810"/>
                <a:gd name="connsiteX1" fmla="*/ 40073 w 80146"/>
                <a:gd name="connsiteY1" fmla="*/ 0 h 162810"/>
                <a:gd name="connsiteX2" fmla="*/ 40073 w 80146"/>
                <a:gd name="connsiteY2" fmla="*/ 0 h 162810"/>
                <a:gd name="connsiteX3" fmla="*/ 80146 w 80146"/>
                <a:gd name="connsiteY3" fmla="*/ 40073 h 162810"/>
                <a:gd name="connsiteX4" fmla="*/ 80146 w 80146"/>
                <a:gd name="connsiteY4" fmla="*/ 162810 h 162810"/>
                <a:gd name="connsiteX0" fmla="*/ 0 w 40073"/>
                <a:gd name="connsiteY0" fmla="*/ 0 h 162810"/>
                <a:gd name="connsiteX1" fmla="*/ 0 w 40073"/>
                <a:gd name="connsiteY1" fmla="*/ 0 h 162810"/>
                <a:gd name="connsiteX2" fmla="*/ 40073 w 40073"/>
                <a:gd name="connsiteY2" fmla="*/ 40073 h 162810"/>
                <a:gd name="connsiteX3" fmla="*/ 40073 w 40073"/>
                <a:gd name="connsiteY3" fmla="*/ 162810 h 162810"/>
                <a:gd name="connsiteX0" fmla="*/ 0 w 40073"/>
                <a:gd name="connsiteY0" fmla="*/ 0 h 217579"/>
                <a:gd name="connsiteX1" fmla="*/ 0 w 40073"/>
                <a:gd name="connsiteY1" fmla="*/ 0 h 217579"/>
                <a:gd name="connsiteX2" fmla="*/ 40073 w 40073"/>
                <a:gd name="connsiteY2" fmla="*/ 40073 h 217579"/>
                <a:gd name="connsiteX3" fmla="*/ 40073 w 40073"/>
                <a:gd name="connsiteY3" fmla="*/ 217579 h 217579"/>
                <a:gd name="connsiteX0" fmla="*/ 0 w 40073"/>
                <a:gd name="connsiteY0" fmla="*/ 0 h 224723"/>
                <a:gd name="connsiteX1" fmla="*/ 0 w 40073"/>
                <a:gd name="connsiteY1" fmla="*/ 0 h 224723"/>
                <a:gd name="connsiteX2" fmla="*/ 40073 w 40073"/>
                <a:gd name="connsiteY2" fmla="*/ 40073 h 224723"/>
                <a:gd name="connsiteX3" fmla="*/ 40073 w 40073"/>
                <a:gd name="connsiteY3" fmla="*/ 224723 h 224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73" h="224723">
                  <a:moveTo>
                    <a:pt x="0" y="0"/>
                  </a:moveTo>
                  <a:lnTo>
                    <a:pt x="0" y="0"/>
                  </a:lnTo>
                  <a:cubicBezTo>
                    <a:pt x="22132" y="0"/>
                    <a:pt x="40073" y="17941"/>
                    <a:pt x="40073" y="40073"/>
                  </a:cubicBezTo>
                  <a:lnTo>
                    <a:pt x="40073" y="224723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8" name="Rounded Rectangle 691">
              <a:extLst>
                <a:ext uri="{FF2B5EF4-FFF2-40B4-BE49-F238E27FC236}">
                  <a16:creationId xmlns:a16="http://schemas.microsoft.com/office/drawing/2014/main" id="{D42C0982-D497-46C8-AD4E-910D849B127F}"/>
                </a:ext>
              </a:extLst>
            </p:cNvPr>
            <p:cNvSpPr/>
            <p:nvPr/>
          </p:nvSpPr>
          <p:spPr>
            <a:xfrm flipH="1">
              <a:off x="2663688" y="3899951"/>
              <a:ext cx="35178" cy="113203"/>
            </a:xfrm>
            <a:custGeom>
              <a:avLst/>
              <a:gdLst>
                <a:gd name="connsiteX0" fmla="*/ 0 w 80146"/>
                <a:gd name="connsiteY0" fmla="*/ 40073 h 202883"/>
                <a:gd name="connsiteX1" fmla="*/ 40073 w 80146"/>
                <a:gd name="connsiteY1" fmla="*/ 0 h 202883"/>
                <a:gd name="connsiteX2" fmla="*/ 40073 w 80146"/>
                <a:gd name="connsiteY2" fmla="*/ 0 h 202883"/>
                <a:gd name="connsiteX3" fmla="*/ 80146 w 80146"/>
                <a:gd name="connsiteY3" fmla="*/ 40073 h 202883"/>
                <a:gd name="connsiteX4" fmla="*/ 80146 w 80146"/>
                <a:gd name="connsiteY4" fmla="*/ 162810 h 202883"/>
                <a:gd name="connsiteX5" fmla="*/ 40073 w 80146"/>
                <a:gd name="connsiteY5" fmla="*/ 202883 h 202883"/>
                <a:gd name="connsiteX6" fmla="*/ 40073 w 80146"/>
                <a:gd name="connsiteY6" fmla="*/ 202883 h 202883"/>
                <a:gd name="connsiteX7" fmla="*/ 0 w 80146"/>
                <a:gd name="connsiteY7" fmla="*/ 162810 h 202883"/>
                <a:gd name="connsiteX8" fmla="*/ 0 w 80146"/>
                <a:gd name="connsiteY8" fmla="*/ 40073 h 202883"/>
                <a:gd name="connsiteX0" fmla="*/ 40073 w 131513"/>
                <a:gd name="connsiteY0" fmla="*/ 202883 h 294323"/>
                <a:gd name="connsiteX1" fmla="*/ 0 w 131513"/>
                <a:gd name="connsiteY1" fmla="*/ 162810 h 294323"/>
                <a:gd name="connsiteX2" fmla="*/ 0 w 131513"/>
                <a:gd name="connsiteY2" fmla="*/ 40073 h 294323"/>
                <a:gd name="connsiteX3" fmla="*/ 40073 w 131513"/>
                <a:gd name="connsiteY3" fmla="*/ 0 h 294323"/>
                <a:gd name="connsiteX4" fmla="*/ 40073 w 131513"/>
                <a:gd name="connsiteY4" fmla="*/ 0 h 294323"/>
                <a:gd name="connsiteX5" fmla="*/ 80146 w 131513"/>
                <a:gd name="connsiteY5" fmla="*/ 40073 h 294323"/>
                <a:gd name="connsiteX6" fmla="*/ 80146 w 131513"/>
                <a:gd name="connsiteY6" fmla="*/ 162810 h 294323"/>
                <a:gd name="connsiteX7" fmla="*/ 40073 w 131513"/>
                <a:gd name="connsiteY7" fmla="*/ 202883 h 294323"/>
                <a:gd name="connsiteX8" fmla="*/ 131513 w 131513"/>
                <a:gd name="connsiteY8" fmla="*/ 294323 h 294323"/>
                <a:gd name="connsiteX0" fmla="*/ 40073 w 80146"/>
                <a:gd name="connsiteY0" fmla="*/ 202883 h 202883"/>
                <a:gd name="connsiteX1" fmla="*/ 0 w 80146"/>
                <a:gd name="connsiteY1" fmla="*/ 162810 h 202883"/>
                <a:gd name="connsiteX2" fmla="*/ 0 w 80146"/>
                <a:gd name="connsiteY2" fmla="*/ 40073 h 202883"/>
                <a:gd name="connsiteX3" fmla="*/ 40073 w 80146"/>
                <a:gd name="connsiteY3" fmla="*/ 0 h 202883"/>
                <a:gd name="connsiteX4" fmla="*/ 40073 w 80146"/>
                <a:gd name="connsiteY4" fmla="*/ 0 h 202883"/>
                <a:gd name="connsiteX5" fmla="*/ 80146 w 80146"/>
                <a:gd name="connsiteY5" fmla="*/ 40073 h 202883"/>
                <a:gd name="connsiteX6" fmla="*/ 80146 w 80146"/>
                <a:gd name="connsiteY6" fmla="*/ 162810 h 202883"/>
                <a:gd name="connsiteX7" fmla="*/ 40073 w 80146"/>
                <a:gd name="connsiteY7" fmla="*/ 202883 h 202883"/>
                <a:gd name="connsiteX0" fmla="*/ 40073 w 80146"/>
                <a:gd name="connsiteY0" fmla="*/ 202883 h 202883"/>
                <a:gd name="connsiteX1" fmla="*/ 0 w 80146"/>
                <a:gd name="connsiteY1" fmla="*/ 162810 h 202883"/>
                <a:gd name="connsiteX2" fmla="*/ 0 w 80146"/>
                <a:gd name="connsiteY2" fmla="*/ 40073 h 202883"/>
                <a:gd name="connsiteX3" fmla="*/ 40073 w 80146"/>
                <a:gd name="connsiteY3" fmla="*/ 0 h 202883"/>
                <a:gd name="connsiteX4" fmla="*/ 40073 w 80146"/>
                <a:gd name="connsiteY4" fmla="*/ 0 h 202883"/>
                <a:gd name="connsiteX5" fmla="*/ 80146 w 80146"/>
                <a:gd name="connsiteY5" fmla="*/ 40073 h 202883"/>
                <a:gd name="connsiteX6" fmla="*/ 80146 w 80146"/>
                <a:gd name="connsiteY6" fmla="*/ 162810 h 202883"/>
                <a:gd name="connsiteX0" fmla="*/ 0 w 80146"/>
                <a:gd name="connsiteY0" fmla="*/ 162810 h 162810"/>
                <a:gd name="connsiteX1" fmla="*/ 0 w 80146"/>
                <a:gd name="connsiteY1" fmla="*/ 40073 h 162810"/>
                <a:gd name="connsiteX2" fmla="*/ 40073 w 80146"/>
                <a:gd name="connsiteY2" fmla="*/ 0 h 162810"/>
                <a:gd name="connsiteX3" fmla="*/ 40073 w 80146"/>
                <a:gd name="connsiteY3" fmla="*/ 0 h 162810"/>
                <a:gd name="connsiteX4" fmla="*/ 80146 w 80146"/>
                <a:gd name="connsiteY4" fmla="*/ 40073 h 162810"/>
                <a:gd name="connsiteX5" fmla="*/ 80146 w 80146"/>
                <a:gd name="connsiteY5" fmla="*/ 162810 h 162810"/>
                <a:gd name="connsiteX0" fmla="*/ 2719 w 82865"/>
                <a:gd name="connsiteY0" fmla="*/ 162810 h 162810"/>
                <a:gd name="connsiteX1" fmla="*/ 0 w 82865"/>
                <a:gd name="connsiteY1" fmla="*/ 88146 h 162810"/>
                <a:gd name="connsiteX2" fmla="*/ 2719 w 82865"/>
                <a:gd name="connsiteY2" fmla="*/ 40073 h 162810"/>
                <a:gd name="connsiteX3" fmla="*/ 42792 w 82865"/>
                <a:gd name="connsiteY3" fmla="*/ 0 h 162810"/>
                <a:gd name="connsiteX4" fmla="*/ 42792 w 82865"/>
                <a:gd name="connsiteY4" fmla="*/ 0 h 162810"/>
                <a:gd name="connsiteX5" fmla="*/ 82865 w 82865"/>
                <a:gd name="connsiteY5" fmla="*/ 40073 h 162810"/>
                <a:gd name="connsiteX6" fmla="*/ 82865 w 82865"/>
                <a:gd name="connsiteY6" fmla="*/ 162810 h 162810"/>
                <a:gd name="connsiteX0" fmla="*/ 0 w 82865"/>
                <a:gd name="connsiteY0" fmla="*/ 88146 h 162810"/>
                <a:gd name="connsiteX1" fmla="*/ 2719 w 82865"/>
                <a:gd name="connsiteY1" fmla="*/ 40073 h 162810"/>
                <a:gd name="connsiteX2" fmla="*/ 42792 w 82865"/>
                <a:gd name="connsiteY2" fmla="*/ 0 h 162810"/>
                <a:gd name="connsiteX3" fmla="*/ 42792 w 82865"/>
                <a:gd name="connsiteY3" fmla="*/ 0 h 162810"/>
                <a:gd name="connsiteX4" fmla="*/ 82865 w 82865"/>
                <a:gd name="connsiteY4" fmla="*/ 40073 h 162810"/>
                <a:gd name="connsiteX5" fmla="*/ 82865 w 82865"/>
                <a:gd name="connsiteY5" fmla="*/ 162810 h 162810"/>
                <a:gd name="connsiteX0" fmla="*/ 0 w 80146"/>
                <a:gd name="connsiteY0" fmla="*/ 40073 h 162810"/>
                <a:gd name="connsiteX1" fmla="*/ 40073 w 80146"/>
                <a:gd name="connsiteY1" fmla="*/ 0 h 162810"/>
                <a:gd name="connsiteX2" fmla="*/ 40073 w 80146"/>
                <a:gd name="connsiteY2" fmla="*/ 0 h 162810"/>
                <a:gd name="connsiteX3" fmla="*/ 80146 w 80146"/>
                <a:gd name="connsiteY3" fmla="*/ 40073 h 162810"/>
                <a:gd name="connsiteX4" fmla="*/ 80146 w 80146"/>
                <a:gd name="connsiteY4" fmla="*/ 162810 h 162810"/>
                <a:gd name="connsiteX0" fmla="*/ 0 w 40073"/>
                <a:gd name="connsiteY0" fmla="*/ 0 h 162810"/>
                <a:gd name="connsiteX1" fmla="*/ 0 w 40073"/>
                <a:gd name="connsiteY1" fmla="*/ 0 h 162810"/>
                <a:gd name="connsiteX2" fmla="*/ 40073 w 40073"/>
                <a:gd name="connsiteY2" fmla="*/ 40073 h 162810"/>
                <a:gd name="connsiteX3" fmla="*/ 40073 w 40073"/>
                <a:gd name="connsiteY3" fmla="*/ 162810 h 162810"/>
                <a:gd name="connsiteX0" fmla="*/ 0 w 40073"/>
                <a:gd name="connsiteY0" fmla="*/ 0 h 162810"/>
                <a:gd name="connsiteX1" fmla="*/ 0 w 40073"/>
                <a:gd name="connsiteY1" fmla="*/ 0 h 162810"/>
                <a:gd name="connsiteX2" fmla="*/ 40073 w 40073"/>
                <a:gd name="connsiteY2" fmla="*/ 40073 h 162810"/>
                <a:gd name="connsiteX3" fmla="*/ 40073 w 40073"/>
                <a:gd name="connsiteY3" fmla="*/ 162810 h 162810"/>
                <a:gd name="connsiteX0" fmla="*/ 0 w 42454"/>
                <a:gd name="connsiteY0" fmla="*/ 0 h 136616"/>
                <a:gd name="connsiteX1" fmla="*/ 0 w 42454"/>
                <a:gd name="connsiteY1" fmla="*/ 0 h 136616"/>
                <a:gd name="connsiteX2" fmla="*/ 40073 w 42454"/>
                <a:gd name="connsiteY2" fmla="*/ 40073 h 136616"/>
                <a:gd name="connsiteX3" fmla="*/ 42454 w 42454"/>
                <a:gd name="connsiteY3" fmla="*/ 136616 h 13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454" h="136616">
                  <a:moveTo>
                    <a:pt x="0" y="0"/>
                  </a:moveTo>
                  <a:lnTo>
                    <a:pt x="0" y="0"/>
                  </a:lnTo>
                  <a:cubicBezTo>
                    <a:pt x="22132" y="0"/>
                    <a:pt x="40073" y="17941"/>
                    <a:pt x="40073" y="40073"/>
                  </a:cubicBezTo>
                  <a:cubicBezTo>
                    <a:pt x="40867" y="72254"/>
                    <a:pt x="41660" y="104435"/>
                    <a:pt x="42454" y="136616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9" name="Arc 491">
              <a:extLst>
                <a:ext uri="{FF2B5EF4-FFF2-40B4-BE49-F238E27FC236}">
                  <a16:creationId xmlns:a16="http://schemas.microsoft.com/office/drawing/2014/main" id="{F0907A62-4F74-43CE-89BF-781936B836F3}"/>
                </a:ext>
              </a:extLst>
            </p:cNvPr>
            <p:cNvSpPr/>
            <p:nvPr/>
          </p:nvSpPr>
          <p:spPr>
            <a:xfrm>
              <a:off x="2409294" y="3576355"/>
              <a:ext cx="1061990" cy="1061990"/>
            </a:xfrm>
            <a:prstGeom prst="arc">
              <a:avLst>
                <a:gd name="adj1" fmla="val 16747389"/>
                <a:gd name="adj2" fmla="val 20614134"/>
              </a:avLst>
            </a:prstGeom>
            <a:ln>
              <a:solidFill>
                <a:schemeClr val="bg1"/>
              </a:solidFill>
              <a:prstDash val="sysDot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54585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0" name="Freeform 156">
              <a:extLst>
                <a:ext uri="{FF2B5EF4-FFF2-40B4-BE49-F238E27FC236}">
                  <a16:creationId xmlns:a16="http://schemas.microsoft.com/office/drawing/2014/main" id="{56D71117-3685-445C-B83D-B272FA24F7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9930" y="3544533"/>
              <a:ext cx="441198" cy="299187"/>
            </a:xfrm>
            <a:custGeom>
              <a:avLst/>
              <a:gdLst>
                <a:gd name="T0" fmla="*/ 1521 w 11520"/>
                <a:gd name="T1" fmla="*/ 7747 h 7812"/>
                <a:gd name="T2" fmla="*/ 881 w 11520"/>
                <a:gd name="T3" fmla="*/ 7452 h 7812"/>
                <a:gd name="T4" fmla="*/ 206 w 11520"/>
                <a:gd name="T5" fmla="*/ 6675 h 7812"/>
                <a:gd name="T6" fmla="*/ 0 w 11520"/>
                <a:gd name="T7" fmla="*/ 5848 h 7812"/>
                <a:gd name="T8" fmla="*/ 219 w 11520"/>
                <a:gd name="T9" fmla="*/ 4909 h 7812"/>
                <a:gd name="T10" fmla="*/ 1026 w 11520"/>
                <a:gd name="T11" fmla="*/ 4056 h 7812"/>
                <a:gd name="T12" fmla="*/ 1780 w 11520"/>
                <a:gd name="T13" fmla="*/ 3791 h 7812"/>
                <a:gd name="T14" fmla="*/ 1773 w 11520"/>
                <a:gd name="T15" fmla="*/ 3303 h 7812"/>
                <a:gd name="T16" fmla="*/ 1971 w 11520"/>
                <a:gd name="T17" fmla="*/ 2591 h 7812"/>
                <a:gd name="T18" fmla="*/ 2422 w 11520"/>
                <a:gd name="T19" fmla="*/ 2004 h 7812"/>
                <a:gd name="T20" fmla="*/ 3312 w 11520"/>
                <a:gd name="T21" fmla="*/ 1546 h 7812"/>
                <a:gd name="T22" fmla="*/ 3864 w 11520"/>
                <a:gd name="T23" fmla="*/ 1500 h 7812"/>
                <a:gd name="T24" fmla="*/ 4575 w 11520"/>
                <a:gd name="T25" fmla="*/ 1682 h 7812"/>
                <a:gd name="T26" fmla="*/ 4805 w 11520"/>
                <a:gd name="T27" fmla="*/ 1519 h 7812"/>
                <a:gd name="T28" fmla="*/ 5299 w 11520"/>
                <a:gd name="T29" fmla="*/ 821 h 7812"/>
                <a:gd name="T30" fmla="*/ 6165 w 11520"/>
                <a:gd name="T31" fmla="*/ 227 h 7812"/>
                <a:gd name="T32" fmla="*/ 7134 w 11520"/>
                <a:gd name="T33" fmla="*/ 4 h 7812"/>
                <a:gd name="T34" fmla="*/ 7927 w 11520"/>
                <a:gd name="T35" fmla="*/ 74 h 7812"/>
                <a:gd name="T36" fmla="*/ 8900 w 11520"/>
                <a:gd name="T37" fmla="*/ 524 h 7812"/>
                <a:gd name="T38" fmla="*/ 9657 w 11520"/>
                <a:gd name="T39" fmla="*/ 1357 h 7812"/>
                <a:gd name="T40" fmla="*/ 9993 w 11520"/>
                <a:gd name="T41" fmla="*/ 2355 h 7812"/>
                <a:gd name="T42" fmla="*/ 9896 w 11520"/>
                <a:gd name="T43" fmla="*/ 3501 h 7812"/>
                <a:gd name="T44" fmla="*/ 9859 w 11520"/>
                <a:gd name="T45" fmla="*/ 3821 h 7812"/>
                <a:gd name="T46" fmla="*/ 10783 w 11520"/>
                <a:gd name="T47" fmla="*/ 4250 h 7812"/>
                <a:gd name="T48" fmla="*/ 11333 w 11520"/>
                <a:gd name="T49" fmla="*/ 4953 h 7812"/>
                <a:gd name="T50" fmla="*/ 11518 w 11520"/>
                <a:gd name="T51" fmla="*/ 5707 h 7812"/>
                <a:gd name="T52" fmla="*/ 11384 w 11520"/>
                <a:gd name="T53" fmla="*/ 6518 h 7812"/>
                <a:gd name="T54" fmla="*/ 10898 w 11520"/>
                <a:gd name="T55" fmla="*/ 7250 h 7812"/>
                <a:gd name="T56" fmla="*/ 10166 w 11520"/>
                <a:gd name="T57" fmla="*/ 7697 h 7812"/>
                <a:gd name="T58" fmla="*/ 5763 w 11520"/>
                <a:gd name="T59" fmla="*/ 7812 h 7812"/>
                <a:gd name="T60" fmla="*/ 10050 w 11520"/>
                <a:gd name="T61" fmla="*/ 7285 h 7812"/>
                <a:gd name="T62" fmla="*/ 10773 w 11520"/>
                <a:gd name="T63" fmla="*/ 6751 h 7812"/>
                <a:gd name="T64" fmla="*/ 11109 w 11520"/>
                <a:gd name="T65" fmla="*/ 5863 h 7812"/>
                <a:gd name="T66" fmla="*/ 11019 w 11520"/>
                <a:gd name="T67" fmla="*/ 5240 h 7812"/>
                <a:gd name="T68" fmla="*/ 10533 w 11520"/>
                <a:gd name="T69" fmla="*/ 4539 h 7812"/>
                <a:gd name="T70" fmla="*/ 9745 w 11520"/>
                <a:gd name="T71" fmla="*/ 4172 h 7812"/>
                <a:gd name="T72" fmla="*/ 9272 w 11520"/>
                <a:gd name="T73" fmla="*/ 4006 h 7812"/>
                <a:gd name="T74" fmla="*/ 9558 w 11520"/>
                <a:gd name="T75" fmla="*/ 3194 h 7812"/>
                <a:gd name="T76" fmla="*/ 9595 w 11520"/>
                <a:gd name="T77" fmla="*/ 2371 h 7812"/>
                <a:gd name="T78" fmla="*/ 9198 w 11520"/>
                <a:gd name="T79" fmla="*/ 1377 h 7812"/>
                <a:gd name="T80" fmla="*/ 8490 w 11520"/>
                <a:gd name="T81" fmla="*/ 719 h 7812"/>
                <a:gd name="T82" fmla="*/ 7732 w 11520"/>
                <a:gd name="T83" fmla="*/ 428 h 7812"/>
                <a:gd name="T84" fmla="*/ 6745 w 11520"/>
                <a:gd name="T85" fmla="*/ 442 h 7812"/>
                <a:gd name="T86" fmla="*/ 5768 w 11520"/>
                <a:gd name="T87" fmla="*/ 915 h 7812"/>
                <a:gd name="T88" fmla="*/ 5186 w 11520"/>
                <a:gd name="T89" fmla="*/ 1622 h 7812"/>
                <a:gd name="T90" fmla="*/ 4938 w 11520"/>
                <a:gd name="T91" fmla="*/ 2177 h 7812"/>
                <a:gd name="T92" fmla="*/ 4564 w 11520"/>
                <a:gd name="T93" fmla="*/ 2098 h 7812"/>
                <a:gd name="T94" fmla="*/ 3903 w 11520"/>
                <a:gd name="T95" fmla="*/ 1886 h 7812"/>
                <a:gd name="T96" fmla="*/ 3168 w 11520"/>
                <a:gd name="T97" fmla="*/ 1992 h 7812"/>
                <a:gd name="T98" fmla="*/ 2503 w 11520"/>
                <a:gd name="T99" fmla="*/ 2480 h 7812"/>
                <a:gd name="T100" fmla="*/ 2172 w 11520"/>
                <a:gd name="T101" fmla="*/ 3308 h 7812"/>
                <a:gd name="T102" fmla="*/ 2232 w 11520"/>
                <a:gd name="T103" fmla="*/ 3910 h 7812"/>
                <a:gd name="T104" fmla="*/ 2010 w 11520"/>
                <a:gd name="T105" fmla="*/ 4147 h 7812"/>
                <a:gd name="T106" fmla="*/ 1253 w 11520"/>
                <a:gd name="T107" fmla="*/ 4361 h 7812"/>
                <a:gd name="T108" fmla="*/ 753 w 11520"/>
                <a:gd name="T109" fmla="*/ 4791 h 7812"/>
                <a:gd name="T110" fmla="*/ 464 w 11520"/>
                <a:gd name="T111" fmla="*/ 5385 h 7812"/>
                <a:gd name="T112" fmla="*/ 455 w 11520"/>
                <a:gd name="T113" fmla="*/ 6148 h 7812"/>
                <a:gd name="T114" fmla="*/ 844 w 11520"/>
                <a:gd name="T115" fmla="*/ 6860 h 7812"/>
                <a:gd name="T116" fmla="*/ 1507 w 11520"/>
                <a:gd name="T117" fmla="*/ 7303 h 7812"/>
                <a:gd name="T118" fmla="*/ 5759 w 11520"/>
                <a:gd name="T119" fmla="*/ 7394 h 7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520" h="7812">
                  <a:moveTo>
                    <a:pt x="5763" y="7812"/>
                  </a:moveTo>
                  <a:lnTo>
                    <a:pt x="5763" y="7812"/>
                  </a:lnTo>
                  <a:lnTo>
                    <a:pt x="2040" y="7812"/>
                  </a:lnTo>
                  <a:lnTo>
                    <a:pt x="2040" y="7812"/>
                  </a:lnTo>
                  <a:lnTo>
                    <a:pt x="1987" y="7812"/>
                  </a:lnTo>
                  <a:lnTo>
                    <a:pt x="1934" y="7808"/>
                  </a:lnTo>
                  <a:lnTo>
                    <a:pt x="1881" y="7807"/>
                  </a:lnTo>
                  <a:lnTo>
                    <a:pt x="1830" y="7801"/>
                  </a:lnTo>
                  <a:lnTo>
                    <a:pt x="1777" y="7796"/>
                  </a:lnTo>
                  <a:lnTo>
                    <a:pt x="1724" y="7789"/>
                  </a:lnTo>
                  <a:lnTo>
                    <a:pt x="1673" y="7780"/>
                  </a:lnTo>
                  <a:lnTo>
                    <a:pt x="1620" y="7770"/>
                  </a:lnTo>
                  <a:lnTo>
                    <a:pt x="1620" y="7770"/>
                  </a:lnTo>
                  <a:lnTo>
                    <a:pt x="1571" y="7759"/>
                  </a:lnTo>
                  <a:lnTo>
                    <a:pt x="1521" y="7747"/>
                  </a:lnTo>
                  <a:lnTo>
                    <a:pt x="1472" y="7733"/>
                  </a:lnTo>
                  <a:lnTo>
                    <a:pt x="1424" y="7719"/>
                  </a:lnTo>
                  <a:lnTo>
                    <a:pt x="1377" y="7703"/>
                  </a:lnTo>
                  <a:lnTo>
                    <a:pt x="1329" y="7685"/>
                  </a:lnTo>
                  <a:lnTo>
                    <a:pt x="1282" y="7667"/>
                  </a:lnTo>
                  <a:lnTo>
                    <a:pt x="1236" y="7648"/>
                  </a:lnTo>
                  <a:lnTo>
                    <a:pt x="1190" y="7627"/>
                  </a:lnTo>
                  <a:lnTo>
                    <a:pt x="1144" y="7606"/>
                  </a:lnTo>
                  <a:lnTo>
                    <a:pt x="1098" y="7583"/>
                  </a:lnTo>
                  <a:lnTo>
                    <a:pt x="1054" y="7560"/>
                  </a:lnTo>
                  <a:lnTo>
                    <a:pt x="1010" y="7535"/>
                  </a:lnTo>
                  <a:lnTo>
                    <a:pt x="968" y="7509"/>
                  </a:lnTo>
                  <a:lnTo>
                    <a:pt x="924" y="7481"/>
                  </a:lnTo>
                  <a:lnTo>
                    <a:pt x="881" y="7452"/>
                  </a:lnTo>
                  <a:lnTo>
                    <a:pt x="881" y="7452"/>
                  </a:lnTo>
                  <a:lnTo>
                    <a:pt x="823" y="7412"/>
                  </a:lnTo>
                  <a:lnTo>
                    <a:pt x="769" y="7370"/>
                  </a:lnTo>
                  <a:lnTo>
                    <a:pt x="714" y="7326"/>
                  </a:lnTo>
                  <a:lnTo>
                    <a:pt x="661" y="7280"/>
                  </a:lnTo>
                  <a:lnTo>
                    <a:pt x="612" y="7232"/>
                  </a:lnTo>
                  <a:lnTo>
                    <a:pt x="562" y="7183"/>
                  </a:lnTo>
                  <a:lnTo>
                    <a:pt x="515" y="7132"/>
                  </a:lnTo>
                  <a:lnTo>
                    <a:pt x="471" y="7081"/>
                  </a:lnTo>
                  <a:lnTo>
                    <a:pt x="427" y="7028"/>
                  </a:lnTo>
                  <a:lnTo>
                    <a:pt x="386" y="6971"/>
                  </a:lnTo>
                  <a:lnTo>
                    <a:pt x="347" y="6915"/>
                  </a:lnTo>
                  <a:lnTo>
                    <a:pt x="308" y="6858"/>
                  </a:lnTo>
                  <a:lnTo>
                    <a:pt x="273" y="6798"/>
                  </a:lnTo>
                  <a:lnTo>
                    <a:pt x="240" y="6737"/>
                  </a:lnTo>
                  <a:lnTo>
                    <a:pt x="206" y="6675"/>
                  </a:lnTo>
                  <a:lnTo>
                    <a:pt x="176" y="6610"/>
                  </a:lnTo>
                  <a:lnTo>
                    <a:pt x="176" y="6610"/>
                  </a:lnTo>
                  <a:lnTo>
                    <a:pt x="148" y="6545"/>
                  </a:lnTo>
                  <a:lnTo>
                    <a:pt x="122" y="6478"/>
                  </a:lnTo>
                  <a:lnTo>
                    <a:pt x="99" y="6409"/>
                  </a:lnTo>
                  <a:lnTo>
                    <a:pt x="78" y="6340"/>
                  </a:lnTo>
                  <a:lnTo>
                    <a:pt x="60" y="6271"/>
                  </a:lnTo>
                  <a:lnTo>
                    <a:pt x="44" y="6201"/>
                  </a:lnTo>
                  <a:lnTo>
                    <a:pt x="32" y="6129"/>
                  </a:lnTo>
                  <a:lnTo>
                    <a:pt x="23" y="6058"/>
                  </a:lnTo>
                  <a:lnTo>
                    <a:pt x="23" y="6058"/>
                  </a:lnTo>
                  <a:lnTo>
                    <a:pt x="18" y="6005"/>
                  </a:lnTo>
                  <a:lnTo>
                    <a:pt x="11" y="5952"/>
                  </a:lnTo>
                  <a:lnTo>
                    <a:pt x="4" y="5900"/>
                  </a:lnTo>
                  <a:lnTo>
                    <a:pt x="0" y="5848"/>
                  </a:lnTo>
                  <a:lnTo>
                    <a:pt x="0" y="5848"/>
                  </a:lnTo>
                  <a:lnTo>
                    <a:pt x="0" y="5781"/>
                  </a:lnTo>
                  <a:lnTo>
                    <a:pt x="4" y="5716"/>
                  </a:lnTo>
                  <a:lnTo>
                    <a:pt x="9" y="5649"/>
                  </a:lnTo>
                  <a:lnTo>
                    <a:pt x="16" y="5584"/>
                  </a:lnTo>
                  <a:lnTo>
                    <a:pt x="25" y="5519"/>
                  </a:lnTo>
                  <a:lnTo>
                    <a:pt x="37" y="5455"/>
                  </a:lnTo>
                  <a:lnTo>
                    <a:pt x="51" y="5390"/>
                  </a:lnTo>
                  <a:lnTo>
                    <a:pt x="65" y="5325"/>
                  </a:lnTo>
                  <a:lnTo>
                    <a:pt x="65" y="5325"/>
                  </a:lnTo>
                  <a:lnTo>
                    <a:pt x="90" y="5239"/>
                  </a:lnTo>
                  <a:lnTo>
                    <a:pt x="116" y="5152"/>
                  </a:lnTo>
                  <a:lnTo>
                    <a:pt x="148" y="5069"/>
                  </a:lnTo>
                  <a:lnTo>
                    <a:pt x="182" y="4988"/>
                  </a:lnTo>
                  <a:lnTo>
                    <a:pt x="219" y="4909"/>
                  </a:lnTo>
                  <a:lnTo>
                    <a:pt x="259" y="4833"/>
                  </a:lnTo>
                  <a:lnTo>
                    <a:pt x="301" y="4757"/>
                  </a:lnTo>
                  <a:lnTo>
                    <a:pt x="349" y="4685"/>
                  </a:lnTo>
                  <a:lnTo>
                    <a:pt x="398" y="4615"/>
                  </a:lnTo>
                  <a:lnTo>
                    <a:pt x="451" y="4548"/>
                  </a:lnTo>
                  <a:lnTo>
                    <a:pt x="508" y="4481"/>
                  </a:lnTo>
                  <a:lnTo>
                    <a:pt x="568" y="4417"/>
                  </a:lnTo>
                  <a:lnTo>
                    <a:pt x="629" y="4355"/>
                  </a:lnTo>
                  <a:lnTo>
                    <a:pt x="695" y="4296"/>
                  </a:lnTo>
                  <a:lnTo>
                    <a:pt x="763" y="4237"/>
                  </a:lnTo>
                  <a:lnTo>
                    <a:pt x="836" y="4183"/>
                  </a:lnTo>
                  <a:lnTo>
                    <a:pt x="836" y="4183"/>
                  </a:lnTo>
                  <a:lnTo>
                    <a:pt x="897" y="4137"/>
                  </a:lnTo>
                  <a:lnTo>
                    <a:pt x="961" y="4095"/>
                  </a:lnTo>
                  <a:lnTo>
                    <a:pt x="1026" y="4056"/>
                  </a:lnTo>
                  <a:lnTo>
                    <a:pt x="1093" y="4019"/>
                  </a:lnTo>
                  <a:lnTo>
                    <a:pt x="1162" y="3985"/>
                  </a:lnTo>
                  <a:lnTo>
                    <a:pt x="1230" y="3954"/>
                  </a:lnTo>
                  <a:lnTo>
                    <a:pt x="1301" y="3925"/>
                  </a:lnTo>
                  <a:lnTo>
                    <a:pt x="1373" y="3899"/>
                  </a:lnTo>
                  <a:lnTo>
                    <a:pt x="1373" y="3899"/>
                  </a:lnTo>
                  <a:lnTo>
                    <a:pt x="1460" y="3871"/>
                  </a:lnTo>
                  <a:lnTo>
                    <a:pt x="1546" y="3848"/>
                  </a:lnTo>
                  <a:lnTo>
                    <a:pt x="1632" y="3827"/>
                  </a:lnTo>
                  <a:lnTo>
                    <a:pt x="1721" y="3811"/>
                  </a:lnTo>
                  <a:lnTo>
                    <a:pt x="1721" y="3811"/>
                  </a:lnTo>
                  <a:lnTo>
                    <a:pt x="1745" y="3807"/>
                  </a:lnTo>
                  <a:lnTo>
                    <a:pt x="1765" y="3802"/>
                  </a:lnTo>
                  <a:lnTo>
                    <a:pt x="1777" y="3795"/>
                  </a:lnTo>
                  <a:lnTo>
                    <a:pt x="1780" y="3791"/>
                  </a:lnTo>
                  <a:lnTo>
                    <a:pt x="1784" y="3788"/>
                  </a:lnTo>
                  <a:lnTo>
                    <a:pt x="1787" y="3783"/>
                  </a:lnTo>
                  <a:lnTo>
                    <a:pt x="1789" y="3776"/>
                  </a:lnTo>
                  <a:lnTo>
                    <a:pt x="1789" y="3761"/>
                  </a:lnTo>
                  <a:lnTo>
                    <a:pt x="1787" y="3742"/>
                  </a:lnTo>
                  <a:lnTo>
                    <a:pt x="1784" y="3719"/>
                  </a:lnTo>
                  <a:lnTo>
                    <a:pt x="1784" y="3719"/>
                  </a:lnTo>
                  <a:lnTo>
                    <a:pt x="1779" y="3668"/>
                  </a:lnTo>
                  <a:lnTo>
                    <a:pt x="1775" y="3617"/>
                  </a:lnTo>
                  <a:lnTo>
                    <a:pt x="1773" y="3566"/>
                  </a:lnTo>
                  <a:lnTo>
                    <a:pt x="1772" y="3515"/>
                  </a:lnTo>
                  <a:lnTo>
                    <a:pt x="1772" y="3515"/>
                  </a:lnTo>
                  <a:lnTo>
                    <a:pt x="1772" y="3444"/>
                  </a:lnTo>
                  <a:lnTo>
                    <a:pt x="1772" y="3374"/>
                  </a:lnTo>
                  <a:lnTo>
                    <a:pt x="1773" y="3303"/>
                  </a:lnTo>
                  <a:lnTo>
                    <a:pt x="1777" y="3233"/>
                  </a:lnTo>
                  <a:lnTo>
                    <a:pt x="1777" y="3233"/>
                  </a:lnTo>
                  <a:lnTo>
                    <a:pt x="1784" y="3171"/>
                  </a:lnTo>
                  <a:lnTo>
                    <a:pt x="1795" y="3108"/>
                  </a:lnTo>
                  <a:lnTo>
                    <a:pt x="1807" y="3046"/>
                  </a:lnTo>
                  <a:lnTo>
                    <a:pt x="1823" y="2984"/>
                  </a:lnTo>
                  <a:lnTo>
                    <a:pt x="1823" y="2984"/>
                  </a:lnTo>
                  <a:lnTo>
                    <a:pt x="1853" y="2884"/>
                  </a:lnTo>
                  <a:lnTo>
                    <a:pt x="1870" y="2834"/>
                  </a:lnTo>
                  <a:lnTo>
                    <a:pt x="1888" y="2785"/>
                  </a:lnTo>
                  <a:lnTo>
                    <a:pt x="1906" y="2736"/>
                  </a:lnTo>
                  <a:lnTo>
                    <a:pt x="1927" y="2686"/>
                  </a:lnTo>
                  <a:lnTo>
                    <a:pt x="1948" y="2639"/>
                  </a:lnTo>
                  <a:lnTo>
                    <a:pt x="1971" y="2591"/>
                  </a:lnTo>
                  <a:lnTo>
                    <a:pt x="1971" y="2591"/>
                  </a:lnTo>
                  <a:lnTo>
                    <a:pt x="1992" y="2549"/>
                  </a:lnTo>
                  <a:lnTo>
                    <a:pt x="2015" y="2508"/>
                  </a:lnTo>
                  <a:lnTo>
                    <a:pt x="2038" y="2468"/>
                  </a:lnTo>
                  <a:lnTo>
                    <a:pt x="2062" y="2427"/>
                  </a:lnTo>
                  <a:lnTo>
                    <a:pt x="2089" y="2388"/>
                  </a:lnTo>
                  <a:lnTo>
                    <a:pt x="2114" y="2350"/>
                  </a:lnTo>
                  <a:lnTo>
                    <a:pt x="2142" y="2313"/>
                  </a:lnTo>
                  <a:lnTo>
                    <a:pt x="2170" y="2276"/>
                  </a:lnTo>
                  <a:lnTo>
                    <a:pt x="2198" y="2239"/>
                  </a:lnTo>
                  <a:lnTo>
                    <a:pt x="2228" y="2203"/>
                  </a:lnTo>
                  <a:lnTo>
                    <a:pt x="2258" y="2168"/>
                  </a:lnTo>
                  <a:lnTo>
                    <a:pt x="2290" y="2135"/>
                  </a:lnTo>
                  <a:lnTo>
                    <a:pt x="2322" y="2101"/>
                  </a:lnTo>
                  <a:lnTo>
                    <a:pt x="2355" y="2068"/>
                  </a:lnTo>
                  <a:lnTo>
                    <a:pt x="2422" y="2004"/>
                  </a:lnTo>
                  <a:lnTo>
                    <a:pt x="2422" y="2004"/>
                  </a:lnTo>
                  <a:lnTo>
                    <a:pt x="2486" y="1949"/>
                  </a:lnTo>
                  <a:lnTo>
                    <a:pt x="2549" y="1900"/>
                  </a:lnTo>
                  <a:lnTo>
                    <a:pt x="2616" y="1853"/>
                  </a:lnTo>
                  <a:lnTo>
                    <a:pt x="2683" y="1808"/>
                  </a:lnTo>
                  <a:lnTo>
                    <a:pt x="2754" y="1766"/>
                  </a:lnTo>
                  <a:lnTo>
                    <a:pt x="2824" y="1727"/>
                  </a:lnTo>
                  <a:lnTo>
                    <a:pt x="2898" y="1692"/>
                  </a:lnTo>
                  <a:lnTo>
                    <a:pt x="2974" y="1659"/>
                  </a:lnTo>
                  <a:lnTo>
                    <a:pt x="2974" y="1659"/>
                  </a:lnTo>
                  <a:lnTo>
                    <a:pt x="3014" y="1641"/>
                  </a:lnTo>
                  <a:lnTo>
                    <a:pt x="3057" y="1625"/>
                  </a:lnTo>
                  <a:lnTo>
                    <a:pt x="3141" y="1599"/>
                  </a:lnTo>
                  <a:lnTo>
                    <a:pt x="3228" y="1572"/>
                  </a:lnTo>
                  <a:lnTo>
                    <a:pt x="3312" y="1546"/>
                  </a:lnTo>
                  <a:lnTo>
                    <a:pt x="3312" y="1546"/>
                  </a:lnTo>
                  <a:lnTo>
                    <a:pt x="3328" y="1542"/>
                  </a:lnTo>
                  <a:lnTo>
                    <a:pt x="3346" y="1539"/>
                  </a:lnTo>
                  <a:lnTo>
                    <a:pt x="3381" y="1535"/>
                  </a:lnTo>
                  <a:lnTo>
                    <a:pt x="3416" y="1532"/>
                  </a:lnTo>
                  <a:lnTo>
                    <a:pt x="3452" y="1526"/>
                  </a:lnTo>
                  <a:lnTo>
                    <a:pt x="3452" y="1526"/>
                  </a:lnTo>
                  <a:lnTo>
                    <a:pt x="3503" y="1518"/>
                  </a:lnTo>
                  <a:lnTo>
                    <a:pt x="3554" y="1511"/>
                  </a:lnTo>
                  <a:lnTo>
                    <a:pt x="3605" y="1504"/>
                  </a:lnTo>
                  <a:lnTo>
                    <a:pt x="3658" y="1500"/>
                  </a:lnTo>
                  <a:lnTo>
                    <a:pt x="3709" y="1498"/>
                  </a:lnTo>
                  <a:lnTo>
                    <a:pt x="3760" y="1498"/>
                  </a:lnTo>
                  <a:lnTo>
                    <a:pt x="3813" y="1498"/>
                  </a:lnTo>
                  <a:lnTo>
                    <a:pt x="3864" y="1500"/>
                  </a:lnTo>
                  <a:lnTo>
                    <a:pt x="3864" y="1500"/>
                  </a:lnTo>
                  <a:lnTo>
                    <a:pt x="3906" y="1505"/>
                  </a:lnTo>
                  <a:lnTo>
                    <a:pt x="3949" y="1511"/>
                  </a:lnTo>
                  <a:lnTo>
                    <a:pt x="4032" y="1526"/>
                  </a:lnTo>
                  <a:lnTo>
                    <a:pt x="4032" y="1526"/>
                  </a:lnTo>
                  <a:lnTo>
                    <a:pt x="4180" y="1553"/>
                  </a:lnTo>
                  <a:lnTo>
                    <a:pt x="4254" y="1569"/>
                  </a:lnTo>
                  <a:lnTo>
                    <a:pt x="4291" y="1578"/>
                  </a:lnTo>
                  <a:lnTo>
                    <a:pt x="4326" y="1586"/>
                  </a:lnTo>
                  <a:lnTo>
                    <a:pt x="4326" y="1586"/>
                  </a:lnTo>
                  <a:lnTo>
                    <a:pt x="4358" y="1597"/>
                  </a:lnTo>
                  <a:lnTo>
                    <a:pt x="4389" y="1608"/>
                  </a:lnTo>
                  <a:lnTo>
                    <a:pt x="4451" y="1630"/>
                  </a:lnTo>
                  <a:lnTo>
                    <a:pt x="4575" y="1682"/>
                  </a:lnTo>
                  <a:lnTo>
                    <a:pt x="4575" y="1682"/>
                  </a:lnTo>
                  <a:lnTo>
                    <a:pt x="4613" y="1699"/>
                  </a:lnTo>
                  <a:lnTo>
                    <a:pt x="4652" y="1715"/>
                  </a:lnTo>
                  <a:lnTo>
                    <a:pt x="4652" y="1715"/>
                  </a:lnTo>
                  <a:lnTo>
                    <a:pt x="4670" y="1722"/>
                  </a:lnTo>
                  <a:lnTo>
                    <a:pt x="4684" y="1727"/>
                  </a:lnTo>
                  <a:lnTo>
                    <a:pt x="4694" y="1729"/>
                  </a:lnTo>
                  <a:lnTo>
                    <a:pt x="4703" y="1727"/>
                  </a:lnTo>
                  <a:lnTo>
                    <a:pt x="4712" y="1722"/>
                  </a:lnTo>
                  <a:lnTo>
                    <a:pt x="4719" y="1715"/>
                  </a:lnTo>
                  <a:lnTo>
                    <a:pt x="4724" y="1703"/>
                  </a:lnTo>
                  <a:lnTo>
                    <a:pt x="4731" y="1687"/>
                  </a:lnTo>
                  <a:lnTo>
                    <a:pt x="4731" y="1687"/>
                  </a:lnTo>
                  <a:lnTo>
                    <a:pt x="4756" y="1630"/>
                  </a:lnTo>
                  <a:lnTo>
                    <a:pt x="4781" y="1576"/>
                  </a:lnTo>
                  <a:lnTo>
                    <a:pt x="4805" y="1519"/>
                  </a:lnTo>
                  <a:lnTo>
                    <a:pt x="4834" y="1467"/>
                  </a:lnTo>
                  <a:lnTo>
                    <a:pt x="4862" y="1412"/>
                  </a:lnTo>
                  <a:lnTo>
                    <a:pt x="4892" y="1359"/>
                  </a:lnTo>
                  <a:lnTo>
                    <a:pt x="4922" y="1308"/>
                  </a:lnTo>
                  <a:lnTo>
                    <a:pt x="4954" y="1257"/>
                  </a:lnTo>
                  <a:lnTo>
                    <a:pt x="4987" y="1206"/>
                  </a:lnTo>
                  <a:lnTo>
                    <a:pt x="5022" y="1156"/>
                  </a:lnTo>
                  <a:lnTo>
                    <a:pt x="5058" y="1107"/>
                  </a:lnTo>
                  <a:lnTo>
                    <a:pt x="5093" y="1059"/>
                  </a:lnTo>
                  <a:lnTo>
                    <a:pt x="5132" y="1012"/>
                  </a:lnTo>
                  <a:lnTo>
                    <a:pt x="5170" y="964"/>
                  </a:lnTo>
                  <a:lnTo>
                    <a:pt x="5209" y="918"/>
                  </a:lnTo>
                  <a:lnTo>
                    <a:pt x="5250" y="873"/>
                  </a:lnTo>
                  <a:lnTo>
                    <a:pt x="5250" y="873"/>
                  </a:lnTo>
                  <a:lnTo>
                    <a:pt x="5299" y="821"/>
                  </a:lnTo>
                  <a:lnTo>
                    <a:pt x="5348" y="770"/>
                  </a:lnTo>
                  <a:lnTo>
                    <a:pt x="5401" y="723"/>
                  </a:lnTo>
                  <a:lnTo>
                    <a:pt x="5454" y="675"/>
                  </a:lnTo>
                  <a:lnTo>
                    <a:pt x="5509" y="629"/>
                  </a:lnTo>
                  <a:lnTo>
                    <a:pt x="5563" y="585"/>
                  </a:lnTo>
                  <a:lnTo>
                    <a:pt x="5622" y="541"/>
                  </a:lnTo>
                  <a:lnTo>
                    <a:pt x="5678" y="501"/>
                  </a:lnTo>
                  <a:lnTo>
                    <a:pt x="5678" y="501"/>
                  </a:lnTo>
                  <a:lnTo>
                    <a:pt x="5745" y="455"/>
                  </a:lnTo>
                  <a:lnTo>
                    <a:pt x="5812" y="411"/>
                  </a:lnTo>
                  <a:lnTo>
                    <a:pt x="5881" y="370"/>
                  </a:lnTo>
                  <a:lnTo>
                    <a:pt x="5950" y="331"/>
                  </a:lnTo>
                  <a:lnTo>
                    <a:pt x="6020" y="294"/>
                  </a:lnTo>
                  <a:lnTo>
                    <a:pt x="6092" y="259"/>
                  </a:lnTo>
                  <a:lnTo>
                    <a:pt x="6165" y="227"/>
                  </a:lnTo>
                  <a:lnTo>
                    <a:pt x="6239" y="196"/>
                  </a:lnTo>
                  <a:lnTo>
                    <a:pt x="6239" y="196"/>
                  </a:lnTo>
                  <a:lnTo>
                    <a:pt x="6306" y="171"/>
                  </a:lnTo>
                  <a:lnTo>
                    <a:pt x="6374" y="146"/>
                  </a:lnTo>
                  <a:lnTo>
                    <a:pt x="6441" y="123"/>
                  </a:lnTo>
                  <a:lnTo>
                    <a:pt x="6510" y="102"/>
                  </a:lnTo>
                  <a:lnTo>
                    <a:pt x="6581" y="85"/>
                  </a:lnTo>
                  <a:lnTo>
                    <a:pt x="6649" y="69"/>
                  </a:lnTo>
                  <a:lnTo>
                    <a:pt x="6722" y="53"/>
                  </a:lnTo>
                  <a:lnTo>
                    <a:pt x="6792" y="42"/>
                  </a:lnTo>
                  <a:lnTo>
                    <a:pt x="6792" y="42"/>
                  </a:lnTo>
                  <a:lnTo>
                    <a:pt x="6877" y="28"/>
                  </a:lnTo>
                  <a:lnTo>
                    <a:pt x="6963" y="18"/>
                  </a:lnTo>
                  <a:lnTo>
                    <a:pt x="7049" y="11"/>
                  </a:lnTo>
                  <a:lnTo>
                    <a:pt x="7134" y="4"/>
                  </a:lnTo>
                  <a:lnTo>
                    <a:pt x="7220" y="0"/>
                  </a:lnTo>
                  <a:lnTo>
                    <a:pt x="7307" y="0"/>
                  </a:lnTo>
                  <a:lnTo>
                    <a:pt x="7393" y="4"/>
                  </a:lnTo>
                  <a:lnTo>
                    <a:pt x="7436" y="7"/>
                  </a:lnTo>
                  <a:lnTo>
                    <a:pt x="7480" y="12"/>
                  </a:lnTo>
                  <a:lnTo>
                    <a:pt x="7480" y="12"/>
                  </a:lnTo>
                  <a:lnTo>
                    <a:pt x="7510" y="14"/>
                  </a:lnTo>
                  <a:lnTo>
                    <a:pt x="7541" y="16"/>
                  </a:lnTo>
                  <a:lnTo>
                    <a:pt x="7541" y="16"/>
                  </a:lnTo>
                  <a:lnTo>
                    <a:pt x="7658" y="30"/>
                  </a:lnTo>
                  <a:lnTo>
                    <a:pt x="7772" y="44"/>
                  </a:lnTo>
                  <a:lnTo>
                    <a:pt x="7772" y="44"/>
                  </a:lnTo>
                  <a:lnTo>
                    <a:pt x="7823" y="53"/>
                  </a:lnTo>
                  <a:lnTo>
                    <a:pt x="7876" y="63"/>
                  </a:lnTo>
                  <a:lnTo>
                    <a:pt x="7927" y="74"/>
                  </a:lnTo>
                  <a:lnTo>
                    <a:pt x="7979" y="86"/>
                  </a:lnTo>
                  <a:lnTo>
                    <a:pt x="8030" y="100"/>
                  </a:lnTo>
                  <a:lnTo>
                    <a:pt x="8079" y="116"/>
                  </a:lnTo>
                  <a:lnTo>
                    <a:pt x="8179" y="148"/>
                  </a:lnTo>
                  <a:lnTo>
                    <a:pt x="8179" y="148"/>
                  </a:lnTo>
                  <a:lnTo>
                    <a:pt x="8262" y="178"/>
                  </a:lnTo>
                  <a:lnTo>
                    <a:pt x="8343" y="212"/>
                  </a:lnTo>
                  <a:lnTo>
                    <a:pt x="8424" y="245"/>
                  </a:lnTo>
                  <a:lnTo>
                    <a:pt x="8504" y="284"/>
                  </a:lnTo>
                  <a:lnTo>
                    <a:pt x="8504" y="284"/>
                  </a:lnTo>
                  <a:lnTo>
                    <a:pt x="8587" y="326"/>
                  </a:lnTo>
                  <a:lnTo>
                    <a:pt x="8668" y="372"/>
                  </a:lnTo>
                  <a:lnTo>
                    <a:pt x="8747" y="420"/>
                  </a:lnTo>
                  <a:lnTo>
                    <a:pt x="8825" y="471"/>
                  </a:lnTo>
                  <a:lnTo>
                    <a:pt x="8900" y="524"/>
                  </a:lnTo>
                  <a:lnTo>
                    <a:pt x="8976" y="580"/>
                  </a:lnTo>
                  <a:lnTo>
                    <a:pt x="9049" y="638"/>
                  </a:lnTo>
                  <a:lnTo>
                    <a:pt x="9119" y="700"/>
                  </a:lnTo>
                  <a:lnTo>
                    <a:pt x="9119" y="700"/>
                  </a:lnTo>
                  <a:lnTo>
                    <a:pt x="9175" y="753"/>
                  </a:lnTo>
                  <a:lnTo>
                    <a:pt x="9232" y="807"/>
                  </a:lnTo>
                  <a:lnTo>
                    <a:pt x="9287" y="864"/>
                  </a:lnTo>
                  <a:lnTo>
                    <a:pt x="9339" y="922"/>
                  </a:lnTo>
                  <a:lnTo>
                    <a:pt x="9391" y="980"/>
                  </a:lnTo>
                  <a:lnTo>
                    <a:pt x="9438" y="1040"/>
                  </a:lnTo>
                  <a:lnTo>
                    <a:pt x="9486" y="1100"/>
                  </a:lnTo>
                  <a:lnTo>
                    <a:pt x="9532" y="1163"/>
                  </a:lnTo>
                  <a:lnTo>
                    <a:pt x="9576" y="1227"/>
                  </a:lnTo>
                  <a:lnTo>
                    <a:pt x="9616" y="1292"/>
                  </a:lnTo>
                  <a:lnTo>
                    <a:pt x="9657" y="1357"/>
                  </a:lnTo>
                  <a:lnTo>
                    <a:pt x="9694" y="1426"/>
                  </a:lnTo>
                  <a:lnTo>
                    <a:pt x="9731" y="1495"/>
                  </a:lnTo>
                  <a:lnTo>
                    <a:pt x="9764" y="1565"/>
                  </a:lnTo>
                  <a:lnTo>
                    <a:pt x="9796" y="1637"/>
                  </a:lnTo>
                  <a:lnTo>
                    <a:pt x="9826" y="1710"/>
                  </a:lnTo>
                  <a:lnTo>
                    <a:pt x="9826" y="1710"/>
                  </a:lnTo>
                  <a:lnTo>
                    <a:pt x="9856" y="1789"/>
                  </a:lnTo>
                  <a:lnTo>
                    <a:pt x="9884" y="1867"/>
                  </a:lnTo>
                  <a:lnTo>
                    <a:pt x="9909" y="1946"/>
                  </a:lnTo>
                  <a:lnTo>
                    <a:pt x="9930" y="2027"/>
                  </a:lnTo>
                  <a:lnTo>
                    <a:pt x="9949" y="2108"/>
                  </a:lnTo>
                  <a:lnTo>
                    <a:pt x="9967" y="2189"/>
                  </a:lnTo>
                  <a:lnTo>
                    <a:pt x="9983" y="2272"/>
                  </a:lnTo>
                  <a:lnTo>
                    <a:pt x="9993" y="2355"/>
                  </a:lnTo>
                  <a:lnTo>
                    <a:pt x="9993" y="2355"/>
                  </a:lnTo>
                  <a:lnTo>
                    <a:pt x="10004" y="2431"/>
                  </a:lnTo>
                  <a:lnTo>
                    <a:pt x="10009" y="2506"/>
                  </a:lnTo>
                  <a:lnTo>
                    <a:pt x="10015" y="2580"/>
                  </a:lnTo>
                  <a:lnTo>
                    <a:pt x="10018" y="2656"/>
                  </a:lnTo>
                  <a:lnTo>
                    <a:pt x="10018" y="2732"/>
                  </a:lnTo>
                  <a:lnTo>
                    <a:pt x="10016" y="2808"/>
                  </a:lnTo>
                  <a:lnTo>
                    <a:pt x="10013" y="2884"/>
                  </a:lnTo>
                  <a:lnTo>
                    <a:pt x="10006" y="2959"/>
                  </a:lnTo>
                  <a:lnTo>
                    <a:pt x="10006" y="2959"/>
                  </a:lnTo>
                  <a:lnTo>
                    <a:pt x="9995" y="3051"/>
                  </a:lnTo>
                  <a:lnTo>
                    <a:pt x="9981" y="3143"/>
                  </a:lnTo>
                  <a:lnTo>
                    <a:pt x="9965" y="3233"/>
                  </a:lnTo>
                  <a:lnTo>
                    <a:pt x="9946" y="3323"/>
                  </a:lnTo>
                  <a:lnTo>
                    <a:pt x="9923" y="3412"/>
                  </a:lnTo>
                  <a:lnTo>
                    <a:pt x="9896" y="3501"/>
                  </a:lnTo>
                  <a:lnTo>
                    <a:pt x="9866" y="3587"/>
                  </a:lnTo>
                  <a:lnTo>
                    <a:pt x="9833" y="3675"/>
                  </a:lnTo>
                  <a:lnTo>
                    <a:pt x="9833" y="3675"/>
                  </a:lnTo>
                  <a:lnTo>
                    <a:pt x="9810" y="3733"/>
                  </a:lnTo>
                  <a:lnTo>
                    <a:pt x="9810" y="3733"/>
                  </a:lnTo>
                  <a:lnTo>
                    <a:pt x="9805" y="3754"/>
                  </a:lnTo>
                  <a:lnTo>
                    <a:pt x="9801" y="3772"/>
                  </a:lnTo>
                  <a:lnTo>
                    <a:pt x="9801" y="3784"/>
                  </a:lnTo>
                  <a:lnTo>
                    <a:pt x="9801" y="3791"/>
                  </a:lnTo>
                  <a:lnTo>
                    <a:pt x="9805" y="3795"/>
                  </a:lnTo>
                  <a:lnTo>
                    <a:pt x="9807" y="3800"/>
                  </a:lnTo>
                  <a:lnTo>
                    <a:pt x="9812" y="3804"/>
                  </a:lnTo>
                  <a:lnTo>
                    <a:pt x="9822" y="3811"/>
                  </a:lnTo>
                  <a:lnTo>
                    <a:pt x="9838" y="3816"/>
                  </a:lnTo>
                  <a:lnTo>
                    <a:pt x="9859" y="3821"/>
                  </a:lnTo>
                  <a:lnTo>
                    <a:pt x="9859" y="3821"/>
                  </a:lnTo>
                  <a:lnTo>
                    <a:pt x="9930" y="3835"/>
                  </a:lnTo>
                  <a:lnTo>
                    <a:pt x="10002" y="3853"/>
                  </a:lnTo>
                  <a:lnTo>
                    <a:pt x="10002" y="3853"/>
                  </a:lnTo>
                  <a:lnTo>
                    <a:pt x="10082" y="3876"/>
                  </a:lnTo>
                  <a:lnTo>
                    <a:pt x="10161" y="3901"/>
                  </a:lnTo>
                  <a:lnTo>
                    <a:pt x="10237" y="3929"/>
                  </a:lnTo>
                  <a:lnTo>
                    <a:pt x="10311" y="3959"/>
                  </a:lnTo>
                  <a:lnTo>
                    <a:pt x="10383" y="3992"/>
                  </a:lnTo>
                  <a:lnTo>
                    <a:pt x="10453" y="4028"/>
                  </a:lnTo>
                  <a:lnTo>
                    <a:pt x="10524" y="4066"/>
                  </a:lnTo>
                  <a:lnTo>
                    <a:pt x="10591" y="4109"/>
                  </a:lnTo>
                  <a:lnTo>
                    <a:pt x="10656" y="4153"/>
                  </a:lnTo>
                  <a:lnTo>
                    <a:pt x="10720" y="4200"/>
                  </a:lnTo>
                  <a:lnTo>
                    <a:pt x="10783" y="4250"/>
                  </a:lnTo>
                  <a:lnTo>
                    <a:pt x="10843" y="4301"/>
                  </a:lnTo>
                  <a:lnTo>
                    <a:pt x="10901" y="4355"/>
                  </a:lnTo>
                  <a:lnTo>
                    <a:pt x="10959" y="4414"/>
                  </a:lnTo>
                  <a:lnTo>
                    <a:pt x="11014" y="4474"/>
                  </a:lnTo>
                  <a:lnTo>
                    <a:pt x="11069" y="4535"/>
                  </a:lnTo>
                  <a:lnTo>
                    <a:pt x="11069" y="4535"/>
                  </a:lnTo>
                  <a:lnTo>
                    <a:pt x="11104" y="4579"/>
                  </a:lnTo>
                  <a:lnTo>
                    <a:pt x="11137" y="4623"/>
                  </a:lnTo>
                  <a:lnTo>
                    <a:pt x="11169" y="4669"/>
                  </a:lnTo>
                  <a:lnTo>
                    <a:pt x="11201" y="4713"/>
                  </a:lnTo>
                  <a:lnTo>
                    <a:pt x="11229" y="4761"/>
                  </a:lnTo>
                  <a:lnTo>
                    <a:pt x="11257" y="4807"/>
                  </a:lnTo>
                  <a:lnTo>
                    <a:pt x="11284" y="4854"/>
                  </a:lnTo>
                  <a:lnTo>
                    <a:pt x="11310" y="4904"/>
                  </a:lnTo>
                  <a:lnTo>
                    <a:pt x="11333" y="4953"/>
                  </a:lnTo>
                  <a:lnTo>
                    <a:pt x="11356" y="5002"/>
                  </a:lnTo>
                  <a:lnTo>
                    <a:pt x="11377" y="5053"/>
                  </a:lnTo>
                  <a:lnTo>
                    <a:pt x="11397" y="5105"/>
                  </a:lnTo>
                  <a:lnTo>
                    <a:pt x="11416" y="5156"/>
                  </a:lnTo>
                  <a:lnTo>
                    <a:pt x="11432" y="5209"/>
                  </a:lnTo>
                  <a:lnTo>
                    <a:pt x="11448" y="5261"/>
                  </a:lnTo>
                  <a:lnTo>
                    <a:pt x="11462" y="5314"/>
                  </a:lnTo>
                  <a:lnTo>
                    <a:pt x="11462" y="5314"/>
                  </a:lnTo>
                  <a:lnTo>
                    <a:pt x="11474" y="5371"/>
                  </a:lnTo>
                  <a:lnTo>
                    <a:pt x="11487" y="5427"/>
                  </a:lnTo>
                  <a:lnTo>
                    <a:pt x="11495" y="5484"/>
                  </a:lnTo>
                  <a:lnTo>
                    <a:pt x="11504" y="5540"/>
                  </a:lnTo>
                  <a:lnTo>
                    <a:pt x="11511" y="5595"/>
                  </a:lnTo>
                  <a:lnTo>
                    <a:pt x="11515" y="5651"/>
                  </a:lnTo>
                  <a:lnTo>
                    <a:pt x="11518" y="5707"/>
                  </a:lnTo>
                  <a:lnTo>
                    <a:pt x="11520" y="5764"/>
                  </a:lnTo>
                  <a:lnTo>
                    <a:pt x="11520" y="5820"/>
                  </a:lnTo>
                  <a:lnTo>
                    <a:pt x="11518" y="5877"/>
                  </a:lnTo>
                  <a:lnTo>
                    <a:pt x="11516" y="5933"/>
                  </a:lnTo>
                  <a:lnTo>
                    <a:pt x="11511" y="5989"/>
                  </a:lnTo>
                  <a:lnTo>
                    <a:pt x="11504" y="6046"/>
                  </a:lnTo>
                  <a:lnTo>
                    <a:pt x="11495" y="6102"/>
                  </a:lnTo>
                  <a:lnTo>
                    <a:pt x="11485" y="6159"/>
                  </a:lnTo>
                  <a:lnTo>
                    <a:pt x="11474" y="6215"/>
                  </a:lnTo>
                  <a:lnTo>
                    <a:pt x="11474" y="6215"/>
                  </a:lnTo>
                  <a:lnTo>
                    <a:pt x="11458" y="6279"/>
                  </a:lnTo>
                  <a:lnTo>
                    <a:pt x="11442" y="6340"/>
                  </a:lnTo>
                  <a:lnTo>
                    <a:pt x="11425" y="6400"/>
                  </a:lnTo>
                  <a:lnTo>
                    <a:pt x="11405" y="6460"/>
                  </a:lnTo>
                  <a:lnTo>
                    <a:pt x="11384" y="6518"/>
                  </a:lnTo>
                  <a:lnTo>
                    <a:pt x="11361" y="6575"/>
                  </a:lnTo>
                  <a:lnTo>
                    <a:pt x="11337" y="6631"/>
                  </a:lnTo>
                  <a:lnTo>
                    <a:pt x="11312" y="6686"/>
                  </a:lnTo>
                  <a:lnTo>
                    <a:pt x="11286" y="6739"/>
                  </a:lnTo>
                  <a:lnTo>
                    <a:pt x="11257" y="6791"/>
                  </a:lnTo>
                  <a:lnTo>
                    <a:pt x="11227" y="6843"/>
                  </a:lnTo>
                  <a:lnTo>
                    <a:pt x="11197" y="6892"/>
                  </a:lnTo>
                  <a:lnTo>
                    <a:pt x="11164" y="6941"/>
                  </a:lnTo>
                  <a:lnTo>
                    <a:pt x="11130" y="6989"/>
                  </a:lnTo>
                  <a:lnTo>
                    <a:pt x="11095" y="7035"/>
                  </a:lnTo>
                  <a:lnTo>
                    <a:pt x="11058" y="7081"/>
                  </a:lnTo>
                  <a:lnTo>
                    <a:pt x="11021" y="7125"/>
                  </a:lnTo>
                  <a:lnTo>
                    <a:pt x="10981" y="7167"/>
                  </a:lnTo>
                  <a:lnTo>
                    <a:pt x="10940" y="7209"/>
                  </a:lnTo>
                  <a:lnTo>
                    <a:pt x="10898" y="7250"/>
                  </a:lnTo>
                  <a:lnTo>
                    <a:pt x="10854" y="7288"/>
                  </a:lnTo>
                  <a:lnTo>
                    <a:pt x="10810" y="7327"/>
                  </a:lnTo>
                  <a:lnTo>
                    <a:pt x="10764" y="7364"/>
                  </a:lnTo>
                  <a:lnTo>
                    <a:pt x="10716" y="7400"/>
                  </a:lnTo>
                  <a:lnTo>
                    <a:pt x="10667" y="7435"/>
                  </a:lnTo>
                  <a:lnTo>
                    <a:pt x="10616" y="7468"/>
                  </a:lnTo>
                  <a:lnTo>
                    <a:pt x="10565" y="7502"/>
                  </a:lnTo>
                  <a:lnTo>
                    <a:pt x="10512" y="7534"/>
                  </a:lnTo>
                  <a:lnTo>
                    <a:pt x="10457" y="7563"/>
                  </a:lnTo>
                  <a:lnTo>
                    <a:pt x="10402" y="7593"/>
                  </a:lnTo>
                  <a:lnTo>
                    <a:pt x="10344" y="7622"/>
                  </a:lnTo>
                  <a:lnTo>
                    <a:pt x="10286" y="7648"/>
                  </a:lnTo>
                  <a:lnTo>
                    <a:pt x="10286" y="7648"/>
                  </a:lnTo>
                  <a:lnTo>
                    <a:pt x="10226" y="7675"/>
                  </a:lnTo>
                  <a:lnTo>
                    <a:pt x="10166" y="7697"/>
                  </a:lnTo>
                  <a:lnTo>
                    <a:pt x="10104" y="7719"/>
                  </a:lnTo>
                  <a:lnTo>
                    <a:pt x="10043" y="7736"/>
                  </a:lnTo>
                  <a:lnTo>
                    <a:pt x="9979" y="7752"/>
                  </a:lnTo>
                  <a:lnTo>
                    <a:pt x="9916" y="7766"/>
                  </a:lnTo>
                  <a:lnTo>
                    <a:pt x="9852" y="7779"/>
                  </a:lnTo>
                  <a:lnTo>
                    <a:pt x="9787" y="7789"/>
                  </a:lnTo>
                  <a:lnTo>
                    <a:pt x="9787" y="7789"/>
                  </a:lnTo>
                  <a:lnTo>
                    <a:pt x="9747" y="7796"/>
                  </a:lnTo>
                  <a:lnTo>
                    <a:pt x="9704" y="7800"/>
                  </a:lnTo>
                  <a:lnTo>
                    <a:pt x="9623" y="7807"/>
                  </a:lnTo>
                  <a:lnTo>
                    <a:pt x="9540" y="7810"/>
                  </a:lnTo>
                  <a:lnTo>
                    <a:pt x="9458" y="7812"/>
                  </a:lnTo>
                  <a:lnTo>
                    <a:pt x="9458" y="7812"/>
                  </a:lnTo>
                  <a:lnTo>
                    <a:pt x="5763" y="7812"/>
                  </a:lnTo>
                  <a:lnTo>
                    <a:pt x="5763" y="7812"/>
                  </a:lnTo>
                  <a:close/>
                  <a:moveTo>
                    <a:pt x="5759" y="7394"/>
                  </a:moveTo>
                  <a:lnTo>
                    <a:pt x="5759" y="7394"/>
                  </a:lnTo>
                  <a:lnTo>
                    <a:pt x="9398" y="7394"/>
                  </a:lnTo>
                  <a:lnTo>
                    <a:pt x="9398" y="7394"/>
                  </a:lnTo>
                  <a:lnTo>
                    <a:pt x="9491" y="7392"/>
                  </a:lnTo>
                  <a:lnTo>
                    <a:pt x="9584" y="7387"/>
                  </a:lnTo>
                  <a:lnTo>
                    <a:pt x="9630" y="7384"/>
                  </a:lnTo>
                  <a:lnTo>
                    <a:pt x="9676" y="7377"/>
                  </a:lnTo>
                  <a:lnTo>
                    <a:pt x="9722" y="7371"/>
                  </a:lnTo>
                  <a:lnTo>
                    <a:pt x="9770" y="7363"/>
                  </a:lnTo>
                  <a:lnTo>
                    <a:pt x="9770" y="7363"/>
                  </a:lnTo>
                  <a:lnTo>
                    <a:pt x="9842" y="7348"/>
                  </a:lnTo>
                  <a:lnTo>
                    <a:pt x="9912" y="7329"/>
                  </a:lnTo>
                  <a:lnTo>
                    <a:pt x="9981" y="7310"/>
                  </a:lnTo>
                  <a:lnTo>
                    <a:pt x="10050" y="7285"/>
                  </a:lnTo>
                  <a:lnTo>
                    <a:pt x="10117" y="7259"/>
                  </a:lnTo>
                  <a:lnTo>
                    <a:pt x="10184" y="7227"/>
                  </a:lnTo>
                  <a:lnTo>
                    <a:pt x="10249" y="7193"/>
                  </a:lnTo>
                  <a:lnTo>
                    <a:pt x="10312" y="7158"/>
                  </a:lnTo>
                  <a:lnTo>
                    <a:pt x="10312" y="7158"/>
                  </a:lnTo>
                  <a:lnTo>
                    <a:pt x="10365" y="7125"/>
                  </a:lnTo>
                  <a:lnTo>
                    <a:pt x="10418" y="7089"/>
                  </a:lnTo>
                  <a:lnTo>
                    <a:pt x="10468" y="7052"/>
                  </a:lnTo>
                  <a:lnTo>
                    <a:pt x="10517" y="7014"/>
                  </a:lnTo>
                  <a:lnTo>
                    <a:pt x="10563" y="6973"/>
                  </a:lnTo>
                  <a:lnTo>
                    <a:pt x="10609" y="6932"/>
                  </a:lnTo>
                  <a:lnTo>
                    <a:pt x="10653" y="6890"/>
                  </a:lnTo>
                  <a:lnTo>
                    <a:pt x="10695" y="6844"/>
                  </a:lnTo>
                  <a:lnTo>
                    <a:pt x="10734" y="6798"/>
                  </a:lnTo>
                  <a:lnTo>
                    <a:pt x="10773" y="6751"/>
                  </a:lnTo>
                  <a:lnTo>
                    <a:pt x="10810" y="6702"/>
                  </a:lnTo>
                  <a:lnTo>
                    <a:pt x="10845" y="6650"/>
                  </a:lnTo>
                  <a:lnTo>
                    <a:pt x="10877" y="6599"/>
                  </a:lnTo>
                  <a:lnTo>
                    <a:pt x="10908" y="6545"/>
                  </a:lnTo>
                  <a:lnTo>
                    <a:pt x="10938" y="6488"/>
                  </a:lnTo>
                  <a:lnTo>
                    <a:pt x="10966" y="6432"/>
                  </a:lnTo>
                  <a:lnTo>
                    <a:pt x="10966" y="6432"/>
                  </a:lnTo>
                  <a:lnTo>
                    <a:pt x="10995" y="6363"/>
                  </a:lnTo>
                  <a:lnTo>
                    <a:pt x="11021" y="6293"/>
                  </a:lnTo>
                  <a:lnTo>
                    <a:pt x="11044" y="6224"/>
                  </a:lnTo>
                  <a:lnTo>
                    <a:pt x="11063" y="6153"/>
                  </a:lnTo>
                  <a:lnTo>
                    <a:pt x="11079" y="6081"/>
                  </a:lnTo>
                  <a:lnTo>
                    <a:pt x="11093" y="6009"/>
                  </a:lnTo>
                  <a:lnTo>
                    <a:pt x="11102" y="5937"/>
                  </a:lnTo>
                  <a:lnTo>
                    <a:pt x="11109" y="5863"/>
                  </a:lnTo>
                  <a:lnTo>
                    <a:pt x="11109" y="5863"/>
                  </a:lnTo>
                  <a:lnTo>
                    <a:pt x="11113" y="5774"/>
                  </a:lnTo>
                  <a:lnTo>
                    <a:pt x="11113" y="5730"/>
                  </a:lnTo>
                  <a:lnTo>
                    <a:pt x="11111" y="5686"/>
                  </a:lnTo>
                  <a:lnTo>
                    <a:pt x="11109" y="5642"/>
                  </a:lnTo>
                  <a:lnTo>
                    <a:pt x="11104" y="5600"/>
                  </a:lnTo>
                  <a:lnTo>
                    <a:pt x="11097" y="5556"/>
                  </a:lnTo>
                  <a:lnTo>
                    <a:pt x="11086" y="5512"/>
                  </a:lnTo>
                  <a:lnTo>
                    <a:pt x="11086" y="5512"/>
                  </a:lnTo>
                  <a:lnTo>
                    <a:pt x="11069" y="5445"/>
                  </a:lnTo>
                  <a:lnTo>
                    <a:pt x="11055" y="5376"/>
                  </a:lnTo>
                  <a:lnTo>
                    <a:pt x="11039" y="5307"/>
                  </a:lnTo>
                  <a:lnTo>
                    <a:pt x="11030" y="5274"/>
                  </a:lnTo>
                  <a:lnTo>
                    <a:pt x="11019" y="5240"/>
                  </a:lnTo>
                  <a:lnTo>
                    <a:pt x="11019" y="5240"/>
                  </a:lnTo>
                  <a:lnTo>
                    <a:pt x="10998" y="5180"/>
                  </a:lnTo>
                  <a:lnTo>
                    <a:pt x="10974" y="5122"/>
                  </a:lnTo>
                  <a:lnTo>
                    <a:pt x="10947" y="5064"/>
                  </a:lnTo>
                  <a:lnTo>
                    <a:pt x="10919" y="5008"/>
                  </a:lnTo>
                  <a:lnTo>
                    <a:pt x="10887" y="4953"/>
                  </a:lnTo>
                  <a:lnTo>
                    <a:pt x="10854" y="4900"/>
                  </a:lnTo>
                  <a:lnTo>
                    <a:pt x="10817" y="4847"/>
                  </a:lnTo>
                  <a:lnTo>
                    <a:pt x="10778" y="4798"/>
                  </a:lnTo>
                  <a:lnTo>
                    <a:pt x="10778" y="4798"/>
                  </a:lnTo>
                  <a:lnTo>
                    <a:pt x="10741" y="4750"/>
                  </a:lnTo>
                  <a:lnTo>
                    <a:pt x="10702" y="4704"/>
                  </a:lnTo>
                  <a:lnTo>
                    <a:pt x="10662" y="4660"/>
                  </a:lnTo>
                  <a:lnTo>
                    <a:pt x="10619" y="4618"/>
                  </a:lnTo>
                  <a:lnTo>
                    <a:pt x="10577" y="4578"/>
                  </a:lnTo>
                  <a:lnTo>
                    <a:pt x="10533" y="4539"/>
                  </a:lnTo>
                  <a:lnTo>
                    <a:pt x="10487" y="4502"/>
                  </a:lnTo>
                  <a:lnTo>
                    <a:pt x="10439" y="4467"/>
                  </a:lnTo>
                  <a:lnTo>
                    <a:pt x="10392" y="4433"/>
                  </a:lnTo>
                  <a:lnTo>
                    <a:pt x="10342" y="4401"/>
                  </a:lnTo>
                  <a:lnTo>
                    <a:pt x="10293" y="4370"/>
                  </a:lnTo>
                  <a:lnTo>
                    <a:pt x="10240" y="4341"/>
                  </a:lnTo>
                  <a:lnTo>
                    <a:pt x="10187" y="4315"/>
                  </a:lnTo>
                  <a:lnTo>
                    <a:pt x="10133" y="4290"/>
                  </a:lnTo>
                  <a:lnTo>
                    <a:pt x="10078" y="4267"/>
                  </a:lnTo>
                  <a:lnTo>
                    <a:pt x="10022" y="4244"/>
                  </a:lnTo>
                  <a:lnTo>
                    <a:pt x="10022" y="4244"/>
                  </a:lnTo>
                  <a:lnTo>
                    <a:pt x="9953" y="4223"/>
                  </a:lnTo>
                  <a:lnTo>
                    <a:pt x="9884" y="4202"/>
                  </a:lnTo>
                  <a:lnTo>
                    <a:pt x="9815" y="4186"/>
                  </a:lnTo>
                  <a:lnTo>
                    <a:pt x="9745" y="4172"/>
                  </a:lnTo>
                  <a:lnTo>
                    <a:pt x="9676" y="4162"/>
                  </a:lnTo>
                  <a:lnTo>
                    <a:pt x="9606" y="4153"/>
                  </a:lnTo>
                  <a:lnTo>
                    <a:pt x="9533" y="4147"/>
                  </a:lnTo>
                  <a:lnTo>
                    <a:pt x="9463" y="4146"/>
                  </a:lnTo>
                  <a:lnTo>
                    <a:pt x="9463" y="4146"/>
                  </a:lnTo>
                  <a:lnTo>
                    <a:pt x="9435" y="4142"/>
                  </a:lnTo>
                  <a:lnTo>
                    <a:pt x="9408" y="4137"/>
                  </a:lnTo>
                  <a:lnTo>
                    <a:pt x="9382" y="4130"/>
                  </a:lnTo>
                  <a:lnTo>
                    <a:pt x="9361" y="4118"/>
                  </a:lnTo>
                  <a:lnTo>
                    <a:pt x="9339" y="4103"/>
                  </a:lnTo>
                  <a:lnTo>
                    <a:pt x="9320" y="4088"/>
                  </a:lnTo>
                  <a:lnTo>
                    <a:pt x="9304" y="4070"/>
                  </a:lnTo>
                  <a:lnTo>
                    <a:pt x="9292" y="4051"/>
                  </a:lnTo>
                  <a:lnTo>
                    <a:pt x="9281" y="4029"/>
                  </a:lnTo>
                  <a:lnTo>
                    <a:pt x="9272" y="4006"/>
                  </a:lnTo>
                  <a:lnTo>
                    <a:pt x="9267" y="3984"/>
                  </a:lnTo>
                  <a:lnTo>
                    <a:pt x="9265" y="3959"/>
                  </a:lnTo>
                  <a:lnTo>
                    <a:pt x="9267" y="3932"/>
                  </a:lnTo>
                  <a:lnTo>
                    <a:pt x="9272" y="3908"/>
                  </a:lnTo>
                  <a:lnTo>
                    <a:pt x="9279" y="3883"/>
                  </a:lnTo>
                  <a:lnTo>
                    <a:pt x="9292" y="3857"/>
                  </a:lnTo>
                  <a:lnTo>
                    <a:pt x="9292" y="3857"/>
                  </a:lnTo>
                  <a:lnTo>
                    <a:pt x="9338" y="3772"/>
                  </a:lnTo>
                  <a:lnTo>
                    <a:pt x="9380" y="3687"/>
                  </a:lnTo>
                  <a:lnTo>
                    <a:pt x="9420" y="3599"/>
                  </a:lnTo>
                  <a:lnTo>
                    <a:pt x="9456" y="3513"/>
                  </a:lnTo>
                  <a:lnTo>
                    <a:pt x="9489" y="3423"/>
                  </a:lnTo>
                  <a:lnTo>
                    <a:pt x="9519" y="3333"/>
                  </a:lnTo>
                  <a:lnTo>
                    <a:pt x="9546" y="3240"/>
                  </a:lnTo>
                  <a:lnTo>
                    <a:pt x="9558" y="3194"/>
                  </a:lnTo>
                  <a:lnTo>
                    <a:pt x="9569" y="3146"/>
                  </a:lnTo>
                  <a:lnTo>
                    <a:pt x="9569" y="3146"/>
                  </a:lnTo>
                  <a:lnTo>
                    <a:pt x="9579" y="3090"/>
                  </a:lnTo>
                  <a:lnTo>
                    <a:pt x="9588" y="3035"/>
                  </a:lnTo>
                  <a:lnTo>
                    <a:pt x="9597" y="2979"/>
                  </a:lnTo>
                  <a:lnTo>
                    <a:pt x="9602" y="2922"/>
                  </a:lnTo>
                  <a:lnTo>
                    <a:pt x="9607" y="2868"/>
                  </a:lnTo>
                  <a:lnTo>
                    <a:pt x="9611" y="2811"/>
                  </a:lnTo>
                  <a:lnTo>
                    <a:pt x="9614" y="2755"/>
                  </a:lnTo>
                  <a:lnTo>
                    <a:pt x="9614" y="2699"/>
                  </a:lnTo>
                  <a:lnTo>
                    <a:pt x="9614" y="2699"/>
                  </a:lnTo>
                  <a:lnTo>
                    <a:pt x="9614" y="2618"/>
                  </a:lnTo>
                  <a:lnTo>
                    <a:pt x="9611" y="2535"/>
                  </a:lnTo>
                  <a:lnTo>
                    <a:pt x="9604" y="2452"/>
                  </a:lnTo>
                  <a:lnTo>
                    <a:pt x="9595" y="2371"/>
                  </a:lnTo>
                  <a:lnTo>
                    <a:pt x="9581" y="2290"/>
                  </a:lnTo>
                  <a:lnTo>
                    <a:pt x="9565" y="2209"/>
                  </a:lnTo>
                  <a:lnTo>
                    <a:pt x="9546" y="2128"/>
                  </a:lnTo>
                  <a:lnTo>
                    <a:pt x="9523" y="2048"/>
                  </a:lnTo>
                  <a:lnTo>
                    <a:pt x="9523" y="2048"/>
                  </a:lnTo>
                  <a:lnTo>
                    <a:pt x="9496" y="1965"/>
                  </a:lnTo>
                  <a:lnTo>
                    <a:pt x="9468" y="1886"/>
                  </a:lnTo>
                  <a:lnTo>
                    <a:pt x="9436" y="1807"/>
                  </a:lnTo>
                  <a:lnTo>
                    <a:pt x="9401" y="1729"/>
                  </a:lnTo>
                  <a:lnTo>
                    <a:pt x="9364" y="1653"/>
                  </a:lnTo>
                  <a:lnTo>
                    <a:pt x="9325" y="1578"/>
                  </a:lnTo>
                  <a:lnTo>
                    <a:pt x="9281" y="1504"/>
                  </a:lnTo>
                  <a:lnTo>
                    <a:pt x="9235" y="1431"/>
                  </a:lnTo>
                  <a:lnTo>
                    <a:pt x="9235" y="1431"/>
                  </a:lnTo>
                  <a:lnTo>
                    <a:pt x="9198" y="1377"/>
                  </a:lnTo>
                  <a:lnTo>
                    <a:pt x="9161" y="1324"/>
                  </a:lnTo>
                  <a:lnTo>
                    <a:pt x="9121" y="1273"/>
                  </a:lnTo>
                  <a:lnTo>
                    <a:pt x="9080" y="1222"/>
                  </a:lnTo>
                  <a:lnTo>
                    <a:pt x="9038" y="1172"/>
                  </a:lnTo>
                  <a:lnTo>
                    <a:pt x="8994" y="1125"/>
                  </a:lnTo>
                  <a:lnTo>
                    <a:pt x="8950" y="1079"/>
                  </a:lnTo>
                  <a:lnTo>
                    <a:pt x="8902" y="1033"/>
                  </a:lnTo>
                  <a:lnTo>
                    <a:pt x="8855" y="989"/>
                  </a:lnTo>
                  <a:lnTo>
                    <a:pt x="8807" y="947"/>
                  </a:lnTo>
                  <a:lnTo>
                    <a:pt x="8758" y="906"/>
                  </a:lnTo>
                  <a:lnTo>
                    <a:pt x="8707" y="865"/>
                  </a:lnTo>
                  <a:lnTo>
                    <a:pt x="8654" y="827"/>
                  </a:lnTo>
                  <a:lnTo>
                    <a:pt x="8599" y="790"/>
                  </a:lnTo>
                  <a:lnTo>
                    <a:pt x="8544" y="754"/>
                  </a:lnTo>
                  <a:lnTo>
                    <a:pt x="8490" y="719"/>
                  </a:lnTo>
                  <a:lnTo>
                    <a:pt x="8490" y="719"/>
                  </a:lnTo>
                  <a:lnTo>
                    <a:pt x="8446" y="694"/>
                  </a:lnTo>
                  <a:lnTo>
                    <a:pt x="8400" y="670"/>
                  </a:lnTo>
                  <a:lnTo>
                    <a:pt x="8356" y="645"/>
                  </a:lnTo>
                  <a:lnTo>
                    <a:pt x="8310" y="624"/>
                  </a:lnTo>
                  <a:lnTo>
                    <a:pt x="8218" y="580"/>
                  </a:lnTo>
                  <a:lnTo>
                    <a:pt x="8125" y="541"/>
                  </a:lnTo>
                  <a:lnTo>
                    <a:pt x="8125" y="541"/>
                  </a:lnTo>
                  <a:lnTo>
                    <a:pt x="8083" y="525"/>
                  </a:lnTo>
                  <a:lnTo>
                    <a:pt x="8042" y="511"/>
                  </a:lnTo>
                  <a:lnTo>
                    <a:pt x="7959" y="485"/>
                  </a:lnTo>
                  <a:lnTo>
                    <a:pt x="7874" y="462"/>
                  </a:lnTo>
                  <a:lnTo>
                    <a:pt x="7788" y="441"/>
                  </a:lnTo>
                  <a:lnTo>
                    <a:pt x="7788" y="441"/>
                  </a:lnTo>
                  <a:lnTo>
                    <a:pt x="7732" y="428"/>
                  </a:lnTo>
                  <a:lnTo>
                    <a:pt x="7675" y="418"/>
                  </a:lnTo>
                  <a:lnTo>
                    <a:pt x="7617" y="407"/>
                  </a:lnTo>
                  <a:lnTo>
                    <a:pt x="7561" y="400"/>
                  </a:lnTo>
                  <a:lnTo>
                    <a:pt x="7503" y="395"/>
                  </a:lnTo>
                  <a:lnTo>
                    <a:pt x="7444" y="390"/>
                  </a:lnTo>
                  <a:lnTo>
                    <a:pt x="7330" y="382"/>
                  </a:lnTo>
                  <a:lnTo>
                    <a:pt x="7330" y="382"/>
                  </a:lnTo>
                  <a:lnTo>
                    <a:pt x="7256" y="381"/>
                  </a:lnTo>
                  <a:lnTo>
                    <a:pt x="7182" y="382"/>
                  </a:lnTo>
                  <a:lnTo>
                    <a:pt x="7109" y="386"/>
                  </a:lnTo>
                  <a:lnTo>
                    <a:pt x="7035" y="393"/>
                  </a:lnTo>
                  <a:lnTo>
                    <a:pt x="6963" y="402"/>
                  </a:lnTo>
                  <a:lnTo>
                    <a:pt x="6889" y="414"/>
                  </a:lnTo>
                  <a:lnTo>
                    <a:pt x="6817" y="427"/>
                  </a:lnTo>
                  <a:lnTo>
                    <a:pt x="6745" y="442"/>
                  </a:lnTo>
                  <a:lnTo>
                    <a:pt x="6745" y="442"/>
                  </a:lnTo>
                  <a:lnTo>
                    <a:pt x="6656" y="464"/>
                  </a:lnTo>
                  <a:lnTo>
                    <a:pt x="6570" y="486"/>
                  </a:lnTo>
                  <a:lnTo>
                    <a:pt x="6485" y="515"/>
                  </a:lnTo>
                  <a:lnTo>
                    <a:pt x="6403" y="545"/>
                  </a:lnTo>
                  <a:lnTo>
                    <a:pt x="6403" y="545"/>
                  </a:lnTo>
                  <a:lnTo>
                    <a:pt x="6316" y="580"/>
                  </a:lnTo>
                  <a:lnTo>
                    <a:pt x="6233" y="619"/>
                  </a:lnTo>
                  <a:lnTo>
                    <a:pt x="6150" y="659"/>
                  </a:lnTo>
                  <a:lnTo>
                    <a:pt x="6071" y="703"/>
                  </a:lnTo>
                  <a:lnTo>
                    <a:pt x="5992" y="753"/>
                  </a:lnTo>
                  <a:lnTo>
                    <a:pt x="5916" y="802"/>
                  </a:lnTo>
                  <a:lnTo>
                    <a:pt x="5842" y="857"/>
                  </a:lnTo>
                  <a:lnTo>
                    <a:pt x="5768" y="915"/>
                  </a:lnTo>
                  <a:lnTo>
                    <a:pt x="5768" y="915"/>
                  </a:lnTo>
                  <a:lnTo>
                    <a:pt x="5720" y="954"/>
                  </a:lnTo>
                  <a:lnTo>
                    <a:pt x="5675" y="996"/>
                  </a:lnTo>
                  <a:lnTo>
                    <a:pt x="5629" y="1038"/>
                  </a:lnTo>
                  <a:lnTo>
                    <a:pt x="5585" y="1080"/>
                  </a:lnTo>
                  <a:lnTo>
                    <a:pt x="5542" y="1125"/>
                  </a:lnTo>
                  <a:lnTo>
                    <a:pt x="5500" y="1170"/>
                  </a:lnTo>
                  <a:lnTo>
                    <a:pt x="5461" y="1216"/>
                  </a:lnTo>
                  <a:lnTo>
                    <a:pt x="5422" y="1262"/>
                  </a:lnTo>
                  <a:lnTo>
                    <a:pt x="5384" y="1311"/>
                  </a:lnTo>
                  <a:lnTo>
                    <a:pt x="5348" y="1361"/>
                  </a:lnTo>
                  <a:lnTo>
                    <a:pt x="5313" y="1410"/>
                  </a:lnTo>
                  <a:lnTo>
                    <a:pt x="5280" y="1461"/>
                  </a:lnTo>
                  <a:lnTo>
                    <a:pt x="5246" y="1514"/>
                  </a:lnTo>
                  <a:lnTo>
                    <a:pt x="5216" y="1567"/>
                  </a:lnTo>
                  <a:lnTo>
                    <a:pt x="5186" y="1622"/>
                  </a:lnTo>
                  <a:lnTo>
                    <a:pt x="5156" y="1676"/>
                  </a:lnTo>
                  <a:lnTo>
                    <a:pt x="5156" y="1676"/>
                  </a:lnTo>
                  <a:lnTo>
                    <a:pt x="5133" y="1726"/>
                  </a:lnTo>
                  <a:lnTo>
                    <a:pt x="5110" y="1775"/>
                  </a:lnTo>
                  <a:lnTo>
                    <a:pt x="5089" y="1826"/>
                  </a:lnTo>
                  <a:lnTo>
                    <a:pt x="5070" y="1877"/>
                  </a:lnTo>
                  <a:lnTo>
                    <a:pt x="5050" y="1928"/>
                  </a:lnTo>
                  <a:lnTo>
                    <a:pt x="5033" y="1979"/>
                  </a:lnTo>
                  <a:lnTo>
                    <a:pt x="4999" y="2083"/>
                  </a:lnTo>
                  <a:lnTo>
                    <a:pt x="4999" y="2083"/>
                  </a:lnTo>
                  <a:lnTo>
                    <a:pt x="4991" y="2105"/>
                  </a:lnTo>
                  <a:lnTo>
                    <a:pt x="4980" y="2126"/>
                  </a:lnTo>
                  <a:lnTo>
                    <a:pt x="4968" y="2145"/>
                  </a:lnTo>
                  <a:lnTo>
                    <a:pt x="4954" y="2161"/>
                  </a:lnTo>
                  <a:lnTo>
                    <a:pt x="4938" y="2177"/>
                  </a:lnTo>
                  <a:lnTo>
                    <a:pt x="4920" y="2191"/>
                  </a:lnTo>
                  <a:lnTo>
                    <a:pt x="4902" y="2202"/>
                  </a:lnTo>
                  <a:lnTo>
                    <a:pt x="4881" y="2212"/>
                  </a:lnTo>
                  <a:lnTo>
                    <a:pt x="4862" y="2219"/>
                  </a:lnTo>
                  <a:lnTo>
                    <a:pt x="4841" y="2223"/>
                  </a:lnTo>
                  <a:lnTo>
                    <a:pt x="4820" y="2224"/>
                  </a:lnTo>
                  <a:lnTo>
                    <a:pt x="4797" y="2224"/>
                  </a:lnTo>
                  <a:lnTo>
                    <a:pt x="4775" y="2221"/>
                  </a:lnTo>
                  <a:lnTo>
                    <a:pt x="4754" y="2214"/>
                  </a:lnTo>
                  <a:lnTo>
                    <a:pt x="4733" y="2205"/>
                  </a:lnTo>
                  <a:lnTo>
                    <a:pt x="4712" y="2193"/>
                  </a:lnTo>
                  <a:lnTo>
                    <a:pt x="4712" y="2193"/>
                  </a:lnTo>
                  <a:lnTo>
                    <a:pt x="4677" y="2168"/>
                  </a:lnTo>
                  <a:lnTo>
                    <a:pt x="4640" y="2143"/>
                  </a:lnTo>
                  <a:lnTo>
                    <a:pt x="4564" y="2098"/>
                  </a:lnTo>
                  <a:lnTo>
                    <a:pt x="4564" y="2098"/>
                  </a:lnTo>
                  <a:lnTo>
                    <a:pt x="4504" y="2064"/>
                  </a:lnTo>
                  <a:lnTo>
                    <a:pt x="4442" y="2032"/>
                  </a:lnTo>
                  <a:lnTo>
                    <a:pt x="4379" y="2004"/>
                  </a:lnTo>
                  <a:lnTo>
                    <a:pt x="4315" y="1979"/>
                  </a:lnTo>
                  <a:lnTo>
                    <a:pt x="4250" y="1957"/>
                  </a:lnTo>
                  <a:lnTo>
                    <a:pt x="4183" y="1937"/>
                  </a:lnTo>
                  <a:lnTo>
                    <a:pt x="4116" y="1920"/>
                  </a:lnTo>
                  <a:lnTo>
                    <a:pt x="4047" y="1905"/>
                  </a:lnTo>
                  <a:lnTo>
                    <a:pt x="4047" y="1905"/>
                  </a:lnTo>
                  <a:lnTo>
                    <a:pt x="4012" y="1898"/>
                  </a:lnTo>
                  <a:lnTo>
                    <a:pt x="3975" y="1893"/>
                  </a:lnTo>
                  <a:lnTo>
                    <a:pt x="3938" y="1890"/>
                  </a:lnTo>
                  <a:lnTo>
                    <a:pt x="3903" y="1886"/>
                  </a:lnTo>
                  <a:lnTo>
                    <a:pt x="3903" y="1886"/>
                  </a:lnTo>
                  <a:lnTo>
                    <a:pt x="3843" y="1884"/>
                  </a:lnTo>
                  <a:lnTo>
                    <a:pt x="3783" y="1884"/>
                  </a:lnTo>
                  <a:lnTo>
                    <a:pt x="3723" y="1884"/>
                  </a:lnTo>
                  <a:lnTo>
                    <a:pt x="3663" y="1886"/>
                  </a:lnTo>
                  <a:lnTo>
                    <a:pt x="3663" y="1886"/>
                  </a:lnTo>
                  <a:lnTo>
                    <a:pt x="3614" y="1888"/>
                  </a:lnTo>
                  <a:lnTo>
                    <a:pt x="3564" y="1891"/>
                  </a:lnTo>
                  <a:lnTo>
                    <a:pt x="3515" y="1897"/>
                  </a:lnTo>
                  <a:lnTo>
                    <a:pt x="3467" y="1905"/>
                  </a:lnTo>
                  <a:lnTo>
                    <a:pt x="3467" y="1905"/>
                  </a:lnTo>
                  <a:lnTo>
                    <a:pt x="3379" y="1925"/>
                  </a:lnTo>
                  <a:lnTo>
                    <a:pt x="3295" y="1948"/>
                  </a:lnTo>
                  <a:lnTo>
                    <a:pt x="3251" y="1962"/>
                  </a:lnTo>
                  <a:lnTo>
                    <a:pt x="3208" y="1976"/>
                  </a:lnTo>
                  <a:lnTo>
                    <a:pt x="3168" y="1992"/>
                  </a:lnTo>
                  <a:lnTo>
                    <a:pt x="3125" y="2008"/>
                  </a:lnTo>
                  <a:lnTo>
                    <a:pt x="3125" y="2008"/>
                  </a:lnTo>
                  <a:lnTo>
                    <a:pt x="3064" y="2036"/>
                  </a:lnTo>
                  <a:lnTo>
                    <a:pt x="3004" y="2066"/>
                  </a:lnTo>
                  <a:lnTo>
                    <a:pt x="2946" y="2098"/>
                  </a:lnTo>
                  <a:lnTo>
                    <a:pt x="2889" y="2133"/>
                  </a:lnTo>
                  <a:lnTo>
                    <a:pt x="2833" y="2170"/>
                  </a:lnTo>
                  <a:lnTo>
                    <a:pt x="2780" y="2209"/>
                  </a:lnTo>
                  <a:lnTo>
                    <a:pt x="2727" y="2249"/>
                  </a:lnTo>
                  <a:lnTo>
                    <a:pt x="2678" y="2293"/>
                  </a:lnTo>
                  <a:lnTo>
                    <a:pt x="2678" y="2293"/>
                  </a:lnTo>
                  <a:lnTo>
                    <a:pt x="2630" y="2339"/>
                  </a:lnTo>
                  <a:lnTo>
                    <a:pt x="2586" y="2385"/>
                  </a:lnTo>
                  <a:lnTo>
                    <a:pt x="2544" y="2432"/>
                  </a:lnTo>
                  <a:lnTo>
                    <a:pt x="2503" y="2480"/>
                  </a:lnTo>
                  <a:lnTo>
                    <a:pt x="2464" y="2531"/>
                  </a:lnTo>
                  <a:lnTo>
                    <a:pt x="2427" y="2582"/>
                  </a:lnTo>
                  <a:lnTo>
                    <a:pt x="2394" y="2635"/>
                  </a:lnTo>
                  <a:lnTo>
                    <a:pt x="2362" y="2688"/>
                  </a:lnTo>
                  <a:lnTo>
                    <a:pt x="2334" y="2743"/>
                  </a:lnTo>
                  <a:lnTo>
                    <a:pt x="2306" y="2799"/>
                  </a:lnTo>
                  <a:lnTo>
                    <a:pt x="2281" y="2857"/>
                  </a:lnTo>
                  <a:lnTo>
                    <a:pt x="2260" y="2915"/>
                  </a:lnTo>
                  <a:lnTo>
                    <a:pt x="2239" y="2975"/>
                  </a:lnTo>
                  <a:lnTo>
                    <a:pt x="2221" y="3037"/>
                  </a:lnTo>
                  <a:lnTo>
                    <a:pt x="2205" y="3099"/>
                  </a:lnTo>
                  <a:lnTo>
                    <a:pt x="2193" y="3164"/>
                  </a:lnTo>
                  <a:lnTo>
                    <a:pt x="2193" y="3164"/>
                  </a:lnTo>
                  <a:lnTo>
                    <a:pt x="2181" y="3236"/>
                  </a:lnTo>
                  <a:lnTo>
                    <a:pt x="2172" y="3308"/>
                  </a:lnTo>
                  <a:lnTo>
                    <a:pt x="2165" y="3381"/>
                  </a:lnTo>
                  <a:lnTo>
                    <a:pt x="2163" y="3453"/>
                  </a:lnTo>
                  <a:lnTo>
                    <a:pt x="2167" y="3525"/>
                  </a:lnTo>
                  <a:lnTo>
                    <a:pt x="2168" y="3562"/>
                  </a:lnTo>
                  <a:lnTo>
                    <a:pt x="2172" y="3598"/>
                  </a:lnTo>
                  <a:lnTo>
                    <a:pt x="2177" y="3635"/>
                  </a:lnTo>
                  <a:lnTo>
                    <a:pt x="2184" y="3670"/>
                  </a:lnTo>
                  <a:lnTo>
                    <a:pt x="2191" y="3707"/>
                  </a:lnTo>
                  <a:lnTo>
                    <a:pt x="2200" y="3742"/>
                  </a:lnTo>
                  <a:lnTo>
                    <a:pt x="2200" y="3742"/>
                  </a:lnTo>
                  <a:lnTo>
                    <a:pt x="2218" y="3814"/>
                  </a:lnTo>
                  <a:lnTo>
                    <a:pt x="2226" y="3851"/>
                  </a:lnTo>
                  <a:lnTo>
                    <a:pt x="2232" y="3887"/>
                  </a:lnTo>
                  <a:lnTo>
                    <a:pt x="2232" y="3887"/>
                  </a:lnTo>
                  <a:lnTo>
                    <a:pt x="2232" y="3910"/>
                  </a:lnTo>
                  <a:lnTo>
                    <a:pt x="2232" y="3934"/>
                  </a:lnTo>
                  <a:lnTo>
                    <a:pt x="2230" y="3957"/>
                  </a:lnTo>
                  <a:lnTo>
                    <a:pt x="2226" y="3978"/>
                  </a:lnTo>
                  <a:lnTo>
                    <a:pt x="2221" y="4001"/>
                  </a:lnTo>
                  <a:lnTo>
                    <a:pt x="2214" y="4022"/>
                  </a:lnTo>
                  <a:lnTo>
                    <a:pt x="2205" y="4042"/>
                  </a:lnTo>
                  <a:lnTo>
                    <a:pt x="2195" y="4061"/>
                  </a:lnTo>
                  <a:lnTo>
                    <a:pt x="2181" y="4079"/>
                  </a:lnTo>
                  <a:lnTo>
                    <a:pt x="2165" y="4095"/>
                  </a:lnTo>
                  <a:lnTo>
                    <a:pt x="2145" y="4109"/>
                  </a:lnTo>
                  <a:lnTo>
                    <a:pt x="2124" y="4121"/>
                  </a:lnTo>
                  <a:lnTo>
                    <a:pt x="2100" y="4132"/>
                  </a:lnTo>
                  <a:lnTo>
                    <a:pt x="2073" y="4140"/>
                  </a:lnTo>
                  <a:lnTo>
                    <a:pt x="2043" y="4146"/>
                  </a:lnTo>
                  <a:lnTo>
                    <a:pt x="2010" y="4147"/>
                  </a:lnTo>
                  <a:lnTo>
                    <a:pt x="2010" y="4147"/>
                  </a:lnTo>
                  <a:lnTo>
                    <a:pt x="1951" y="4151"/>
                  </a:lnTo>
                  <a:lnTo>
                    <a:pt x="1895" y="4156"/>
                  </a:lnTo>
                  <a:lnTo>
                    <a:pt x="1839" y="4163"/>
                  </a:lnTo>
                  <a:lnTo>
                    <a:pt x="1782" y="4170"/>
                  </a:lnTo>
                  <a:lnTo>
                    <a:pt x="1726" y="4181"/>
                  </a:lnTo>
                  <a:lnTo>
                    <a:pt x="1671" y="4193"/>
                  </a:lnTo>
                  <a:lnTo>
                    <a:pt x="1617" y="4207"/>
                  </a:lnTo>
                  <a:lnTo>
                    <a:pt x="1564" y="4223"/>
                  </a:lnTo>
                  <a:lnTo>
                    <a:pt x="1511" y="4243"/>
                  </a:lnTo>
                  <a:lnTo>
                    <a:pt x="1458" y="4262"/>
                  </a:lnTo>
                  <a:lnTo>
                    <a:pt x="1405" y="4283"/>
                  </a:lnTo>
                  <a:lnTo>
                    <a:pt x="1354" y="4308"/>
                  </a:lnTo>
                  <a:lnTo>
                    <a:pt x="1304" y="4333"/>
                  </a:lnTo>
                  <a:lnTo>
                    <a:pt x="1253" y="4361"/>
                  </a:lnTo>
                  <a:lnTo>
                    <a:pt x="1204" y="4391"/>
                  </a:lnTo>
                  <a:lnTo>
                    <a:pt x="1156" y="4422"/>
                  </a:lnTo>
                  <a:lnTo>
                    <a:pt x="1156" y="4422"/>
                  </a:lnTo>
                  <a:lnTo>
                    <a:pt x="1118" y="4449"/>
                  </a:lnTo>
                  <a:lnTo>
                    <a:pt x="1079" y="4477"/>
                  </a:lnTo>
                  <a:lnTo>
                    <a:pt x="1042" y="4505"/>
                  </a:lnTo>
                  <a:lnTo>
                    <a:pt x="1005" y="4535"/>
                  </a:lnTo>
                  <a:lnTo>
                    <a:pt x="970" y="4565"/>
                  </a:lnTo>
                  <a:lnTo>
                    <a:pt x="936" y="4595"/>
                  </a:lnTo>
                  <a:lnTo>
                    <a:pt x="903" y="4625"/>
                  </a:lnTo>
                  <a:lnTo>
                    <a:pt x="871" y="4657"/>
                  </a:lnTo>
                  <a:lnTo>
                    <a:pt x="839" y="4690"/>
                  </a:lnTo>
                  <a:lnTo>
                    <a:pt x="809" y="4722"/>
                  </a:lnTo>
                  <a:lnTo>
                    <a:pt x="781" y="4757"/>
                  </a:lnTo>
                  <a:lnTo>
                    <a:pt x="753" y="4791"/>
                  </a:lnTo>
                  <a:lnTo>
                    <a:pt x="726" y="4826"/>
                  </a:lnTo>
                  <a:lnTo>
                    <a:pt x="700" y="4861"/>
                  </a:lnTo>
                  <a:lnTo>
                    <a:pt x="675" y="4898"/>
                  </a:lnTo>
                  <a:lnTo>
                    <a:pt x="652" y="4934"/>
                  </a:lnTo>
                  <a:lnTo>
                    <a:pt x="629" y="4972"/>
                  </a:lnTo>
                  <a:lnTo>
                    <a:pt x="608" y="5009"/>
                  </a:lnTo>
                  <a:lnTo>
                    <a:pt x="587" y="5050"/>
                  </a:lnTo>
                  <a:lnTo>
                    <a:pt x="568" y="5089"/>
                  </a:lnTo>
                  <a:lnTo>
                    <a:pt x="550" y="5129"/>
                  </a:lnTo>
                  <a:lnTo>
                    <a:pt x="532" y="5170"/>
                  </a:lnTo>
                  <a:lnTo>
                    <a:pt x="517" y="5212"/>
                  </a:lnTo>
                  <a:lnTo>
                    <a:pt x="502" y="5254"/>
                  </a:lnTo>
                  <a:lnTo>
                    <a:pt x="488" y="5297"/>
                  </a:lnTo>
                  <a:lnTo>
                    <a:pt x="476" y="5341"/>
                  </a:lnTo>
                  <a:lnTo>
                    <a:pt x="464" y="5385"/>
                  </a:lnTo>
                  <a:lnTo>
                    <a:pt x="453" y="5429"/>
                  </a:lnTo>
                  <a:lnTo>
                    <a:pt x="444" y="5475"/>
                  </a:lnTo>
                  <a:lnTo>
                    <a:pt x="435" y="5522"/>
                  </a:lnTo>
                  <a:lnTo>
                    <a:pt x="428" y="5568"/>
                  </a:lnTo>
                  <a:lnTo>
                    <a:pt x="423" y="5616"/>
                  </a:lnTo>
                  <a:lnTo>
                    <a:pt x="423" y="5616"/>
                  </a:lnTo>
                  <a:lnTo>
                    <a:pt x="418" y="5677"/>
                  </a:lnTo>
                  <a:lnTo>
                    <a:pt x="414" y="5737"/>
                  </a:lnTo>
                  <a:lnTo>
                    <a:pt x="412" y="5797"/>
                  </a:lnTo>
                  <a:lnTo>
                    <a:pt x="414" y="5857"/>
                  </a:lnTo>
                  <a:lnTo>
                    <a:pt x="418" y="5915"/>
                  </a:lnTo>
                  <a:lnTo>
                    <a:pt x="423" y="5975"/>
                  </a:lnTo>
                  <a:lnTo>
                    <a:pt x="432" y="6034"/>
                  </a:lnTo>
                  <a:lnTo>
                    <a:pt x="442" y="6092"/>
                  </a:lnTo>
                  <a:lnTo>
                    <a:pt x="455" y="6148"/>
                  </a:lnTo>
                  <a:lnTo>
                    <a:pt x="471" y="6204"/>
                  </a:lnTo>
                  <a:lnTo>
                    <a:pt x="487" y="6261"/>
                  </a:lnTo>
                  <a:lnTo>
                    <a:pt x="508" y="6317"/>
                  </a:lnTo>
                  <a:lnTo>
                    <a:pt x="529" y="6372"/>
                  </a:lnTo>
                  <a:lnTo>
                    <a:pt x="554" y="6427"/>
                  </a:lnTo>
                  <a:lnTo>
                    <a:pt x="580" y="6479"/>
                  </a:lnTo>
                  <a:lnTo>
                    <a:pt x="610" y="6532"/>
                  </a:lnTo>
                  <a:lnTo>
                    <a:pt x="610" y="6532"/>
                  </a:lnTo>
                  <a:lnTo>
                    <a:pt x="640" y="6583"/>
                  </a:lnTo>
                  <a:lnTo>
                    <a:pt x="672" y="6635"/>
                  </a:lnTo>
                  <a:lnTo>
                    <a:pt x="705" y="6682"/>
                  </a:lnTo>
                  <a:lnTo>
                    <a:pt x="739" y="6730"/>
                  </a:lnTo>
                  <a:lnTo>
                    <a:pt x="774" y="6774"/>
                  </a:lnTo>
                  <a:lnTo>
                    <a:pt x="809" y="6818"/>
                  </a:lnTo>
                  <a:lnTo>
                    <a:pt x="844" y="6860"/>
                  </a:lnTo>
                  <a:lnTo>
                    <a:pt x="883" y="6901"/>
                  </a:lnTo>
                  <a:lnTo>
                    <a:pt x="922" y="6939"/>
                  </a:lnTo>
                  <a:lnTo>
                    <a:pt x="961" y="6978"/>
                  </a:lnTo>
                  <a:lnTo>
                    <a:pt x="1001" y="7014"/>
                  </a:lnTo>
                  <a:lnTo>
                    <a:pt x="1042" y="7047"/>
                  </a:lnTo>
                  <a:lnTo>
                    <a:pt x="1084" y="7081"/>
                  </a:lnTo>
                  <a:lnTo>
                    <a:pt x="1128" y="7112"/>
                  </a:lnTo>
                  <a:lnTo>
                    <a:pt x="1172" y="7140"/>
                  </a:lnTo>
                  <a:lnTo>
                    <a:pt x="1216" y="7169"/>
                  </a:lnTo>
                  <a:lnTo>
                    <a:pt x="1264" y="7195"/>
                  </a:lnTo>
                  <a:lnTo>
                    <a:pt x="1310" y="7220"/>
                  </a:lnTo>
                  <a:lnTo>
                    <a:pt x="1357" y="7243"/>
                  </a:lnTo>
                  <a:lnTo>
                    <a:pt x="1407" y="7264"/>
                  </a:lnTo>
                  <a:lnTo>
                    <a:pt x="1456" y="7283"/>
                  </a:lnTo>
                  <a:lnTo>
                    <a:pt x="1507" y="7303"/>
                  </a:lnTo>
                  <a:lnTo>
                    <a:pt x="1558" y="7318"/>
                  </a:lnTo>
                  <a:lnTo>
                    <a:pt x="1611" y="7333"/>
                  </a:lnTo>
                  <a:lnTo>
                    <a:pt x="1666" y="7347"/>
                  </a:lnTo>
                  <a:lnTo>
                    <a:pt x="1719" y="7357"/>
                  </a:lnTo>
                  <a:lnTo>
                    <a:pt x="1775" y="7368"/>
                  </a:lnTo>
                  <a:lnTo>
                    <a:pt x="1832" y="7375"/>
                  </a:lnTo>
                  <a:lnTo>
                    <a:pt x="1888" y="7382"/>
                  </a:lnTo>
                  <a:lnTo>
                    <a:pt x="1946" y="7387"/>
                  </a:lnTo>
                  <a:lnTo>
                    <a:pt x="2006" y="7389"/>
                  </a:lnTo>
                  <a:lnTo>
                    <a:pt x="2066" y="7391"/>
                  </a:lnTo>
                  <a:lnTo>
                    <a:pt x="2066" y="7391"/>
                  </a:lnTo>
                  <a:lnTo>
                    <a:pt x="2528" y="7394"/>
                  </a:lnTo>
                  <a:lnTo>
                    <a:pt x="2988" y="7394"/>
                  </a:lnTo>
                  <a:lnTo>
                    <a:pt x="3912" y="7396"/>
                  </a:lnTo>
                  <a:lnTo>
                    <a:pt x="5759" y="7394"/>
                  </a:lnTo>
                  <a:lnTo>
                    <a:pt x="5759" y="73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54585A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241" name="TextBox 493">
              <a:extLst>
                <a:ext uri="{FF2B5EF4-FFF2-40B4-BE49-F238E27FC236}">
                  <a16:creationId xmlns:a16="http://schemas.microsoft.com/office/drawing/2014/main" id="{7371CCA0-2AB9-4730-B544-01DF388ADED4}"/>
                </a:ext>
              </a:extLst>
            </p:cNvPr>
            <p:cNvSpPr txBox="1"/>
            <p:nvPr/>
          </p:nvSpPr>
          <p:spPr>
            <a:xfrm>
              <a:off x="2545977" y="3628532"/>
              <a:ext cx="579439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067" b="1" dirty="0">
                  <a:solidFill>
                    <a:prstClr val="white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CO</a:t>
              </a:r>
              <a:r>
                <a:rPr lang="fi-FI" sz="1067" b="1" baseline="-25000" dirty="0">
                  <a:solidFill>
                    <a:prstClr val="white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2</a:t>
              </a:r>
            </a:p>
          </p:txBody>
        </p:sp>
        <p:grpSp>
          <p:nvGrpSpPr>
            <p:cNvPr id="242" name="Group 494">
              <a:extLst>
                <a:ext uri="{FF2B5EF4-FFF2-40B4-BE49-F238E27FC236}">
                  <a16:creationId xmlns:a16="http://schemas.microsoft.com/office/drawing/2014/main" id="{D08C5B9E-F3F2-4C31-AD26-95B972CED3B7}"/>
                </a:ext>
              </a:extLst>
            </p:cNvPr>
            <p:cNvGrpSpPr/>
            <p:nvPr/>
          </p:nvGrpSpPr>
          <p:grpSpPr>
            <a:xfrm>
              <a:off x="2449098" y="4186197"/>
              <a:ext cx="268465" cy="233984"/>
              <a:chOff x="5228022" y="3411999"/>
              <a:chExt cx="323989" cy="282377"/>
            </a:xfrm>
          </p:grpSpPr>
          <p:sp>
            <p:nvSpPr>
              <p:cNvPr id="253" name="Oval 505">
                <a:extLst>
                  <a:ext uri="{FF2B5EF4-FFF2-40B4-BE49-F238E27FC236}">
                    <a16:creationId xmlns:a16="http://schemas.microsoft.com/office/drawing/2014/main" id="{7C6FEBFB-7667-4C74-94B2-355E963AF96B}"/>
                  </a:ext>
                </a:extLst>
              </p:cNvPr>
              <p:cNvSpPr/>
              <p:nvPr/>
            </p:nvSpPr>
            <p:spPr>
              <a:xfrm>
                <a:off x="5247095" y="3411999"/>
                <a:ext cx="282376" cy="282377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 sz="240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4" name="TextBox 506">
                <a:extLst>
                  <a:ext uri="{FF2B5EF4-FFF2-40B4-BE49-F238E27FC236}">
                    <a16:creationId xmlns:a16="http://schemas.microsoft.com/office/drawing/2014/main" id="{51FC44BB-8426-46DA-9D24-B065C76005B7}"/>
                  </a:ext>
                </a:extLst>
              </p:cNvPr>
              <p:cNvSpPr txBox="1"/>
              <p:nvPr/>
            </p:nvSpPr>
            <p:spPr>
              <a:xfrm>
                <a:off x="5228022" y="3458093"/>
                <a:ext cx="323989" cy="23560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normAutofit/>
              </a:bodyPr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i-FI" sz="800" b="1" dirty="0">
                    <a:solidFill>
                      <a:prstClr val="white"/>
                    </a:solidFill>
                    <a:latin typeface="Segoe UI" panose="020B0502040204020203" pitchFamily="34" charset="0"/>
                    <a:ea typeface="ＭＳ Ｐゴシック" pitchFamily="34" charset="-128"/>
                    <a:cs typeface="Segoe UI" panose="020B0502040204020203" pitchFamily="34" charset="0"/>
                  </a:rPr>
                  <a:t>N</a:t>
                </a:r>
                <a:r>
                  <a:rPr lang="fi-FI" sz="800" b="1" baseline="-25000" dirty="0">
                    <a:solidFill>
                      <a:prstClr val="white"/>
                    </a:solidFill>
                    <a:latin typeface="Segoe UI" panose="020B0502040204020203" pitchFamily="34" charset="0"/>
                    <a:ea typeface="ＭＳ Ｐゴシック" pitchFamily="34" charset="-128"/>
                    <a:cs typeface="Segoe UI" panose="020B0502040204020203" pitchFamily="34" charset="0"/>
                  </a:rPr>
                  <a:t>2</a:t>
                </a:r>
                <a:r>
                  <a:rPr lang="fi-FI" sz="800" b="1" dirty="0">
                    <a:solidFill>
                      <a:prstClr val="white"/>
                    </a:solidFill>
                    <a:latin typeface="Segoe UI" panose="020B0502040204020203" pitchFamily="34" charset="0"/>
                    <a:ea typeface="ＭＳ Ｐゴシック" pitchFamily="34" charset="-128"/>
                    <a:cs typeface="Segoe UI" panose="020B0502040204020203" pitchFamily="34" charset="0"/>
                  </a:rPr>
                  <a:t>O</a:t>
                </a:r>
                <a:endParaRPr lang="fi-FI" sz="800" b="1" baseline="-25000" dirty="0">
                  <a:solidFill>
                    <a:prstClr val="white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43" name="Arc 495">
              <a:extLst>
                <a:ext uri="{FF2B5EF4-FFF2-40B4-BE49-F238E27FC236}">
                  <a16:creationId xmlns:a16="http://schemas.microsoft.com/office/drawing/2014/main" id="{5F129E77-4AEC-41BD-9FB3-0D49D0706781}"/>
                </a:ext>
              </a:extLst>
            </p:cNvPr>
            <p:cNvSpPr/>
            <p:nvPr/>
          </p:nvSpPr>
          <p:spPr>
            <a:xfrm flipH="1">
              <a:off x="2421806" y="3589039"/>
              <a:ext cx="1061990" cy="1061990"/>
            </a:xfrm>
            <a:prstGeom prst="arc">
              <a:avLst>
                <a:gd name="adj1" fmla="val 19219678"/>
                <a:gd name="adj2" fmla="val 563733"/>
              </a:avLst>
            </a:prstGeom>
            <a:ln>
              <a:solidFill>
                <a:schemeClr val="bg1"/>
              </a:solidFill>
              <a:prstDash val="sysDot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54585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4" name="Freeform 45">
              <a:extLst>
                <a:ext uri="{FF2B5EF4-FFF2-40B4-BE49-F238E27FC236}">
                  <a16:creationId xmlns:a16="http://schemas.microsoft.com/office/drawing/2014/main" id="{D8F21FE4-7EE3-4278-B052-032D4E937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721" y="3730142"/>
              <a:ext cx="275455" cy="411603"/>
            </a:xfrm>
            <a:custGeom>
              <a:avLst/>
              <a:gdLst>
                <a:gd name="T0" fmla="*/ 1806 w 2092"/>
                <a:gd name="T1" fmla="*/ 3126 h 3126"/>
                <a:gd name="T2" fmla="*/ 284 w 2092"/>
                <a:gd name="T3" fmla="*/ 3126 h 3126"/>
                <a:gd name="T4" fmla="*/ 284 w 2092"/>
                <a:gd name="T5" fmla="*/ 3126 h 3126"/>
                <a:gd name="T6" fmla="*/ 248 w 2092"/>
                <a:gd name="T7" fmla="*/ 3124 h 3126"/>
                <a:gd name="T8" fmla="*/ 214 w 2092"/>
                <a:gd name="T9" fmla="*/ 3118 h 3126"/>
                <a:gd name="T10" fmla="*/ 182 w 2092"/>
                <a:gd name="T11" fmla="*/ 3108 h 3126"/>
                <a:gd name="T12" fmla="*/ 152 w 2092"/>
                <a:gd name="T13" fmla="*/ 3094 h 3126"/>
                <a:gd name="T14" fmla="*/ 124 w 2092"/>
                <a:gd name="T15" fmla="*/ 3076 h 3126"/>
                <a:gd name="T16" fmla="*/ 98 w 2092"/>
                <a:gd name="T17" fmla="*/ 3056 h 3126"/>
                <a:gd name="T18" fmla="*/ 74 w 2092"/>
                <a:gd name="T19" fmla="*/ 3034 h 3126"/>
                <a:gd name="T20" fmla="*/ 54 w 2092"/>
                <a:gd name="T21" fmla="*/ 3008 h 3126"/>
                <a:gd name="T22" fmla="*/ 36 w 2092"/>
                <a:gd name="T23" fmla="*/ 2980 h 3126"/>
                <a:gd name="T24" fmla="*/ 22 w 2092"/>
                <a:gd name="T25" fmla="*/ 2952 h 3126"/>
                <a:gd name="T26" fmla="*/ 10 w 2092"/>
                <a:gd name="T27" fmla="*/ 2920 h 3126"/>
                <a:gd name="T28" fmla="*/ 4 w 2092"/>
                <a:gd name="T29" fmla="*/ 2888 h 3126"/>
                <a:gd name="T30" fmla="*/ 0 w 2092"/>
                <a:gd name="T31" fmla="*/ 2856 h 3126"/>
                <a:gd name="T32" fmla="*/ 0 w 2092"/>
                <a:gd name="T33" fmla="*/ 2822 h 3126"/>
                <a:gd name="T34" fmla="*/ 6 w 2092"/>
                <a:gd name="T35" fmla="*/ 2786 h 3126"/>
                <a:gd name="T36" fmla="*/ 14 w 2092"/>
                <a:gd name="T37" fmla="*/ 2752 h 3126"/>
                <a:gd name="T38" fmla="*/ 894 w 2092"/>
                <a:gd name="T39" fmla="*/ 110 h 3126"/>
                <a:gd name="T40" fmla="*/ 894 w 2092"/>
                <a:gd name="T41" fmla="*/ 110 h 3126"/>
                <a:gd name="T42" fmla="*/ 904 w 2092"/>
                <a:gd name="T43" fmla="*/ 84 h 3126"/>
                <a:gd name="T44" fmla="*/ 920 w 2092"/>
                <a:gd name="T45" fmla="*/ 62 h 3126"/>
                <a:gd name="T46" fmla="*/ 936 w 2092"/>
                <a:gd name="T47" fmla="*/ 44 h 3126"/>
                <a:gd name="T48" fmla="*/ 956 w 2092"/>
                <a:gd name="T49" fmla="*/ 28 h 3126"/>
                <a:gd name="T50" fmla="*/ 976 w 2092"/>
                <a:gd name="T51" fmla="*/ 16 h 3126"/>
                <a:gd name="T52" fmla="*/ 998 w 2092"/>
                <a:gd name="T53" fmla="*/ 8 h 3126"/>
                <a:gd name="T54" fmla="*/ 1022 w 2092"/>
                <a:gd name="T55" fmla="*/ 2 h 3126"/>
                <a:gd name="T56" fmla="*/ 1046 w 2092"/>
                <a:gd name="T57" fmla="*/ 0 h 3126"/>
                <a:gd name="T58" fmla="*/ 1070 w 2092"/>
                <a:gd name="T59" fmla="*/ 2 h 3126"/>
                <a:gd name="T60" fmla="*/ 1094 w 2092"/>
                <a:gd name="T61" fmla="*/ 8 h 3126"/>
                <a:gd name="T62" fmla="*/ 1116 w 2092"/>
                <a:gd name="T63" fmla="*/ 16 h 3126"/>
                <a:gd name="T64" fmla="*/ 1136 w 2092"/>
                <a:gd name="T65" fmla="*/ 28 h 3126"/>
                <a:gd name="T66" fmla="*/ 1156 w 2092"/>
                <a:gd name="T67" fmla="*/ 44 h 3126"/>
                <a:gd name="T68" fmla="*/ 1172 w 2092"/>
                <a:gd name="T69" fmla="*/ 62 h 3126"/>
                <a:gd name="T70" fmla="*/ 1188 w 2092"/>
                <a:gd name="T71" fmla="*/ 84 h 3126"/>
                <a:gd name="T72" fmla="*/ 1198 w 2092"/>
                <a:gd name="T73" fmla="*/ 110 h 3126"/>
                <a:gd name="T74" fmla="*/ 2078 w 2092"/>
                <a:gd name="T75" fmla="*/ 2752 h 3126"/>
                <a:gd name="T76" fmla="*/ 2078 w 2092"/>
                <a:gd name="T77" fmla="*/ 2752 h 3126"/>
                <a:gd name="T78" fmla="*/ 2086 w 2092"/>
                <a:gd name="T79" fmla="*/ 2786 h 3126"/>
                <a:gd name="T80" fmla="*/ 2092 w 2092"/>
                <a:gd name="T81" fmla="*/ 2820 h 3126"/>
                <a:gd name="T82" fmla="*/ 2092 w 2092"/>
                <a:gd name="T83" fmla="*/ 2854 h 3126"/>
                <a:gd name="T84" fmla="*/ 2088 w 2092"/>
                <a:gd name="T85" fmla="*/ 2888 h 3126"/>
                <a:gd name="T86" fmla="*/ 2080 w 2092"/>
                <a:gd name="T87" fmla="*/ 2920 h 3126"/>
                <a:gd name="T88" fmla="*/ 2070 w 2092"/>
                <a:gd name="T89" fmla="*/ 2950 h 3126"/>
                <a:gd name="T90" fmla="*/ 2056 w 2092"/>
                <a:gd name="T91" fmla="*/ 2980 h 3126"/>
                <a:gd name="T92" fmla="*/ 2038 w 2092"/>
                <a:gd name="T93" fmla="*/ 3008 h 3126"/>
                <a:gd name="T94" fmla="*/ 2018 w 2092"/>
                <a:gd name="T95" fmla="*/ 3034 h 3126"/>
                <a:gd name="T96" fmla="*/ 1994 w 2092"/>
                <a:gd name="T97" fmla="*/ 3056 h 3126"/>
                <a:gd name="T98" fmla="*/ 1968 w 2092"/>
                <a:gd name="T99" fmla="*/ 3076 h 3126"/>
                <a:gd name="T100" fmla="*/ 1940 w 2092"/>
                <a:gd name="T101" fmla="*/ 3094 h 3126"/>
                <a:gd name="T102" fmla="*/ 1910 w 2092"/>
                <a:gd name="T103" fmla="*/ 3108 h 3126"/>
                <a:gd name="T104" fmla="*/ 1876 w 2092"/>
                <a:gd name="T105" fmla="*/ 3118 h 3126"/>
                <a:gd name="T106" fmla="*/ 1842 w 2092"/>
                <a:gd name="T107" fmla="*/ 3124 h 3126"/>
                <a:gd name="T108" fmla="*/ 1806 w 2092"/>
                <a:gd name="T109" fmla="*/ 3126 h 3126"/>
                <a:gd name="T110" fmla="*/ 1806 w 2092"/>
                <a:gd name="T111" fmla="*/ 3126 h 3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92" h="3126">
                  <a:moveTo>
                    <a:pt x="1806" y="3126"/>
                  </a:moveTo>
                  <a:lnTo>
                    <a:pt x="284" y="3126"/>
                  </a:lnTo>
                  <a:lnTo>
                    <a:pt x="284" y="3126"/>
                  </a:lnTo>
                  <a:lnTo>
                    <a:pt x="248" y="3124"/>
                  </a:lnTo>
                  <a:lnTo>
                    <a:pt x="214" y="3118"/>
                  </a:lnTo>
                  <a:lnTo>
                    <a:pt x="182" y="3108"/>
                  </a:lnTo>
                  <a:lnTo>
                    <a:pt x="152" y="3094"/>
                  </a:lnTo>
                  <a:lnTo>
                    <a:pt x="124" y="3076"/>
                  </a:lnTo>
                  <a:lnTo>
                    <a:pt x="98" y="3056"/>
                  </a:lnTo>
                  <a:lnTo>
                    <a:pt x="74" y="3034"/>
                  </a:lnTo>
                  <a:lnTo>
                    <a:pt x="54" y="3008"/>
                  </a:lnTo>
                  <a:lnTo>
                    <a:pt x="36" y="2980"/>
                  </a:lnTo>
                  <a:lnTo>
                    <a:pt x="22" y="2952"/>
                  </a:lnTo>
                  <a:lnTo>
                    <a:pt x="10" y="2920"/>
                  </a:lnTo>
                  <a:lnTo>
                    <a:pt x="4" y="2888"/>
                  </a:lnTo>
                  <a:lnTo>
                    <a:pt x="0" y="2856"/>
                  </a:lnTo>
                  <a:lnTo>
                    <a:pt x="0" y="2822"/>
                  </a:lnTo>
                  <a:lnTo>
                    <a:pt x="6" y="2786"/>
                  </a:lnTo>
                  <a:lnTo>
                    <a:pt x="14" y="2752"/>
                  </a:lnTo>
                  <a:lnTo>
                    <a:pt x="894" y="110"/>
                  </a:lnTo>
                  <a:lnTo>
                    <a:pt x="894" y="110"/>
                  </a:lnTo>
                  <a:lnTo>
                    <a:pt x="904" y="84"/>
                  </a:lnTo>
                  <a:lnTo>
                    <a:pt x="920" y="62"/>
                  </a:lnTo>
                  <a:lnTo>
                    <a:pt x="936" y="44"/>
                  </a:lnTo>
                  <a:lnTo>
                    <a:pt x="956" y="28"/>
                  </a:lnTo>
                  <a:lnTo>
                    <a:pt x="976" y="16"/>
                  </a:lnTo>
                  <a:lnTo>
                    <a:pt x="998" y="8"/>
                  </a:lnTo>
                  <a:lnTo>
                    <a:pt x="1022" y="2"/>
                  </a:lnTo>
                  <a:lnTo>
                    <a:pt x="1046" y="0"/>
                  </a:lnTo>
                  <a:lnTo>
                    <a:pt x="1070" y="2"/>
                  </a:lnTo>
                  <a:lnTo>
                    <a:pt x="1094" y="8"/>
                  </a:lnTo>
                  <a:lnTo>
                    <a:pt x="1116" y="16"/>
                  </a:lnTo>
                  <a:lnTo>
                    <a:pt x="1136" y="28"/>
                  </a:lnTo>
                  <a:lnTo>
                    <a:pt x="1156" y="44"/>
                  </a:lnTo>
                  <a:lnTo>
                    <a:pt x="1172" y="62"/>
                  </a:lnTo>
                  <a:lnTo>
                    <a:pt x="1188" y="84"/>
                  </a:lnTo>
                  <a:lnTo>
                    <a:pt x="1198" y="110"/>
                  </a:lnTo>
                  <a:lnTo>
                    <a:pt x="2078" y="2752"/>
                  </a:lnTo>
                  <a:lnTo>
                    <a:pt x="2078" y="2752"/>
                  </a:lnTo>
                  <a:lnTo>
                    <a:pt x="2086" y="2786"/>
                  </a:lnTo>
                  <a:lnTo>
                    <a:pt x="2092" y="2820"/>
                  </a:lnTo>
                  <a:lnTo>
                    <a:pt x="2092" y="2854"/>
                  </a:lnTo>
                  <a:lnTo>
                    <a:pt x="2088" y="2888"/>
                  </a:lnTo>
                  <a:lnTo>
                    <a:pt x="2080" y="2920"/>
                  </a:lnTo>
                  <a:lnTo>
                    <a:pt x="2070" y="2950"/>
                  </a:lnTo>
                  <a:lnTo>
                    <a:pt x="2056" y="2980"/>
                  </a:lnTo>
                  <a:lnTo>
                    <a:pt x="2038" y="3008"/>
                  </a:lnTo>
                  <a:lnTo>
                    <a:pt x="2018" y="3034"/>
                  </a:lnTo>
                  <a:lnTo>
                    <a:pt x="1994" y="3056"/>
                  </a:lnTo>
                  <a:lnTo>
                    <a:pt x="1968" y="3076"/>
                  </a:lnTo>
                  <a:lnTo>
                    <a:pt x="1940" y="3094"/>
                  </a:lnTo>
                  <a:lnTo>
                    <a:pt x="1910" y="3108"/>
                  </a:lnTo>
                  <a:lnTo>
                    <a:pt x="1876" y="3118"/>
                  </a:lnTo>
                  <a:lnTo>
                    <a:pt x="1842" y="3124"/>
                  </a:lnTo>
                  <a:lnTo>
                    <a:pt x="1806" y="3126"/>
                  </a:lnTo>
                  <a:lnTo>
                    <a:pt x="1806" y="3126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5" name="Freeform 498">
              <a:extLst>
                <a:ext uri="{FF2B5EF4-FFF2-40B4-BE49-F238E27FC236}">
                  <a16:creationId xmlns:a16="http://schemas.microsoft.com/office/drawing/2014/main" id="{E087B440-A560-4DCB-B368-4AF63A7784E7}"/>
                </a:ext>
              </a:extLst>
            </p:cNvPr>
            <p:cNvSpPr/>
            <p:nvPr/>
          </p:nvSpPr>
          <p:spPr>
            <a:xfrm>
              <a:off x="3117766" y="4216520"/>
              <a:ext cx="54121" cy="59533"/>
            </a:xfrm>
            <a:custGeom>
              <a:avLst/>
              <a:gdLst>
                <a:gd name="connsiteX0" fmla="*/ 65315 w 65315"/>
                <a:gd name="connsiteY0" fmla="*/ 0 h 71846"/>
                <a:gd name="connsiteX1" fmla="*/ 0 w 65315"/>
                <a:gd name="connsiteY1" fmla="*/ 71846 h 71846"/>
                <a:gd name="connsiteX2" fmla="*/ 0 w 65315"/>
                <a:gd name="connsiteY2" fmla="*/ 71846 h 7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315" h="71846">
                  <a:moveTo>
                    <a:pt x="65315" y="0"/>
                  </a:moveTo>
                  <a:lnTo>
                    <a:pt x="0" y="71846"/>
                  </a:lnTo>
                  <a:lnTo>
                    <a:pt x="0" y="71846"/>
                  </a:lnTo>
                </a:path>
              </a:pathLst>
            </a:cu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54585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6" name="Freeform 499">
              <a:extLst>
                <a:ext uri="{FF2B5EF4-FFF2-40B4-BE49-F238E27FC236}">
                  <a16:creationId xmlns:a16="http://schemas.microsoft.com/office/drawing/2014/main" id="{6E9220AB-EB5C-458D-85FF-1FCBBBE2E986}"/>
                </a:ext>
              </a:extLst>
            </p:cNvPr>
            <p:cNvSpPr/>
            <p:nvPr/>
          </p:nvSpPr>
          <p:spPr>
            <a:xfrm flipH="1">
              <a:off x="3173627" y="4221113"/>
              <a:ext cx="54121" cy="59533"/>
            </a:xfrm>
            <a:custGeom>
              <a:avLst/>
              <a:gdLst>
                <a:gd name="connsiteX0" fmla="*/ 65315 w 65315"/>
                <a:gd name="connsiteY0" fmla="*/ 0 h 71846"/>
                <a:gd name="connsiteX1" fmla="*/ 0 w 65315"/>
                <a:gd name="connsiteY1" fmla="*/ 71846 h 71846"/>
                <a:gd name="connsiteX2" fmla="*/ 0 w 65315"/>
                <a:gd name="connsiteY2" fmla="*/ 71846 h 7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315" h="71846">
                  <a:moveTo>
                    <a:pt x="65315" y="0"/>
                  </a:moveTo>
                  <a:lnTo>
                    <a:pt x="0" y="71846"/>
                  </a:lnTo>
                  <a:lnTo>
                    <a:pt x="0" y="71846"/>
                  </a:lnTo>
                </a:path>
              </a:pathLst>
            </a:cu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54585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7" name="Freeform 500">
              <a:extLst>
                <a:ext uri="{FF2B5EF4-FFF2-40B4-BE49-F238E27FC236}">
                  <a16:creationId xmlns:a16="http://schemas.microsoft.com/office/drawing/2014/main" id="{AC1D5CB1-BF02-4B3E-96A2-70EDDACC98D4}"/>
                </a:ext>
              </a:extLst>
            </p:cNvPr>
            <p:cNvSpPr/>
            <p:nvPr/>
          </p:nvSpPr>
          <p:spPr>
            <a:xfrm>
              <a:off x="3080919" y="4205780"/>
              <a:ext cx="96124" cy="40506"/>
            </a:xfrm>
            <a:custGeom>
              <a:avLst/>
              <a:gdLst>
                <a:gd name="connsiteX0" fmla="*/ 65315 w 65315"/>
                <a:gd name="connsiteY0" fmla="*/ 0 h 71846"/>
                <a:gd name="connsiteX1" fmla="*/ 0 w 65315"/>
                <a:gd name="connsiteY1" fmla="*/ 71846 h 71846"/>
                <a:gd name="connsiteX2" fmla="*/ 0 w 65315"/>
                <a:gd name="connsiteY2" fmla="*/ 71846 h 7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315" h="71846">
                  <a:moveTo>
                    <a:pt x="65315" y="0"/>
                  </a:moveTo>
                  <a:lnTo>
                    <a:pt x="0" y="71846"/>
                  </a:lnTo>
                  <a:lnTo>
                    <a:pt x="0" y="71846"/>
                  </a:lnTo>
                </a:path>
              </a:pathLst>
            </a:cu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54585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8" name="Freeform 501">
              <a:extLst>
                <a:ext uri="{FF2B5EF4-FFF2-40B4-BE49-F238E27FC236}">
                  <a16:creationId xmlns:a16="http://schemas.microsoft.com/office/drawing/2014/main" id="{451980C6-3CC8-4E33-930D-4DBB7AFCF3DC}"/>
                </a:ext>
              </a:extLst>
            </p:cNvPr>
            <p:cNvSpPr/>
            <p:nvPr/>
          </p:nvSpPr>
          <p:spPr>
            <a:xfrm flipH="1">
              <a:off x="3164167" y="4205780"/>
              <a:ext cx="96124" cy="40506"/>
            </a:xfrm>
            <a:custGeom>
              <a:avLst/>
              <a:gdLst>
                <a:gd name="connsiteX0" fmla="*/ 65315 w 65315"/>
                <a:gd name="connsiteY0" fmla="*/ 0 h 71846"/>
                <a:gd name="connsiteX1" fmla="*/ 0 w 65315"/>
                <a:gd name="connsiteY1" fmla="*/ 71846 h 71846"/>
                <a:gd name="connsiteX2" fmla="*/ 0 w 65315"/>
                <a:gd name="connsiteY2" fmla="*/ 71846 h 7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315" h="71846">
                  <a:moveTo>
                    <a:pt x="65315" y="0"/>
                  </a:moveTo>
                  <a:lnTo>
                    <a:pt x="0" y="71846"/>
                  </a:lnTo>
                  <a:lnTo>
                    <a:pt x="0" y="71846"/>
                  </a:lnTo>
                </a:path>
              </a:pathLst>
            </a:cu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54585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49" name="Group 502">
              <a:extLst>
                <a:ext uri="{FF2B5EF4-FFF2-40B4-BE49-F238E27FC236}">
                  <a16:creationId xmlns:a16="http://schemas.microsoft.com/office/drawing/2014/main" id="{B5D386C4-1E2C-4100-955F-7C41851BC0E1}"/>
                </a:ext>
              </a:extLst>
            </p:cNvPr>
            <p:cNvGrpSpPr/>
            <p:nvPr/>
          </p:nvGrpSpPr>
          <p:grpSpPr>
            <a:xfrm>
              <a:off x="3181155" y="4241302"/>
              <a:ext cx="268465" cy="233984"/>
              <a:chOff x="6189761" y="3413234"/>
              <a:chExt cx="323989" cy="282377"/>
            </a:xfrm>
          </p:grpSpPr>
          <p:sp>
            <p:nvSpPr>
              <p:cNvPr id="251" name="Oval 503">
                <a:extLst>
                  <a:ext uri="{FF2B5EF4-FFF2-40B4-BE49-F238E27FC236}">
                    <a16:creationId xmlns:a16="http://schemas.microsoft.com/office/drawing/2014/main" id="{D545E2BB-C0F2-4EFE-8083-7A2B1733B1B8}"/>
                  </a:ext>
                </a:extLst>
              </p:cNvPr>
              <p:cNvSpPr/>
              <p:nvPr/>
            </p:nvSpPr>
            <p:spPr>
              <a:xfrm>
                <a:off x="6208834" y="3413234"/>
                <a:ext cx="282375" cy="282377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 sz="240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2" name="TextBox 504">
                <a:extLst>
                  <a:ext uri="{FF2B5EF4-FFF2-40B4-BE49-F238E27FC236}">
                    <a16:creationId xmlns:a16="http://schemas.microsoft.com/office/drawing/2014/main" id="{CF691B61-B6B4-4F9E-908C-24A068064E2F}"/>
                  </a:ext>
                </a:extLst>
              </p:cNvPr>
              <p:cNvSpPr txBox="1"/>
              <p:nvPr/>
            </p:nvSpPr>
            <p:spPr>
              <a:xfrm>
                <a:off x="6189761" y="3440011"/>
                <a:ext cx="323989" cy="23560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normAutofit/>
              </a:bodyPr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i-FI" sz="800" b="1" dirty="0">
                    <a:solidFill>
                      <a:prstClr val="white"/>
                    </a:solidFill>
                    <a:latin typeface="Segoe UI" panose="020B0502040204020203" pitchFamily="34" charset="0"/>
                    <a:ea typeface="ＭＳ Ｐゴシック" pitchFamily="34" charset="-128"/>
                    <a:cs typeface="Segoe UI" panose="020B0502040204020203" pitchFamily="34" charset="0"/>
                  </a:rPr>
                  <a:t>CH</a:t>
                </a:r>
                <a:r>
                  <a:rPr lang="fi-FI" sz="800" b="1" baseline="-25000" dirty="0">
                    <a:solidFill>
                      <a:prstClr val="white"/>
                    </a:solidFill>
                    <a:latin typeface="Segoe UI" panose="020B0502040204020203" pitchFamily="34" charset="0"/>
                    <a:ea typeface="ＭＳ Ｐゴシック" pitchFamily="34" charset="-128"/>
                    <a:cs typeface="Segoe UI" panose="020B0502040204020203" pitchFamily="34" charset="0"/>
                  </a:rPr>
                  <a:t>4</a:t>
                </a:r>
              </a:p>
            </p:txBody>
          </p:sp>
        </p:grpSp>
        <p:sp>
          <p:nvSpPr>
            <p:cNvPr id="250" name="TextBox 496">
              <a:extLst>
                <a:ext uri="{FF2B5EF4-FFF2-40B4-BE49-F238E27FC236}">
                  <a16:creationId xmlns:a16="http://schemas.microsoft.com/office/drawing/2014/main" id="{B3F43F37-884B-43C2-A4E5-7856034C9287}"/>
                </a:ext>
              </a:extLst>
            </p:cNvPr>
            <p:cNvSpPr txBox="1"/>
            <p:nvPr/>
          </p:nvSpPr>
          <p:spPr>
            <a:xfrm>
              <a:off x="2279814" y="4347568"/>
              <a:ext cx="1291312" cy="386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 fontAlgn="base">
                <a:lnSpc>
                  <a:spcPts val="1067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prstClr val="white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Climate </a:t>
              </a:r>
            </a:p>
            <a:p>
              <a:pPr algn="ctr" defTabSz="609585" fontAlgn="base">
                <a:lnSpc>
                  <a:spcPts val="1067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prstClr val="white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smart carbon</a:t>
              </a:r>
              <a:br>
                <a:rPr lang="en-US" sz="1000" dirty="0">
                  <a:solidFill>
                    <a:prstClr val="white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</a:br>
              <a:r>
                <a:rPr lang="en-US" sz="1000" dirty="0">
                  <a:solidFill>
                    <a:prstClr val="white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cycle</a:t>
              </a:r>
            </a:p>
          </p:txBody>
        </p:sp>
      </p:grpSp>
      <p:grpSp>
        <p:nvGrpSpPr>
          <p:cNvPr id="269" name="Ryhmä 440">
            <a:extLst>
              <a:ext uri="{FF2B5EF4-FFF2-40B4-BE49-F238E27FC236}">
                <a16:creationId xmlns:a16="http://schemas.microsoft.com/office/drawing/2014/main" id="{E3B298AF-2BFB-4925-B65E-8392026AE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75708" y="2507448"/>
            <a:ext cx="1728000" cy="1728000"/>
            <a:chOff x="1463921" y="1987114"/>
            <a:chExt cx="1296000" cy="1296000"/>
          </a:xfrm>
        </p:grpSpPr>
        <p:sp>
          <p:nvSpPr>
            <p:cNvPr id="270" name="Oval 629">
              <a:extLst>
                <a:ext uri="{FF2B5EF4-FFF2-40B4-BE49-F238E27FC236}">
                  <a16:creationId xmlns:a16="http://schemas.microsoft.com/office/drawing/2014/main" id="{30D337DA-8711-4272-A355-4E6025E516EF}"/>
                </a:ext>
              </a:extLst>
            </p:cNvPr>
            <p:cNvSpPr/>
            <p:nvPr/>
          </p:nvSpPr>
          <p:spPr>
            <a:xfrm>
              <a:off x="1463921" y="1987114"/>
              <a:ext cx="1296000" cy="12960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fi-FI" sz="320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1" name="TextBox 630">
              <a:extLst>
                <a:ext uri="{FF2B5EF4-FFF2-40B4-BE49-F238E27FC236}">
                  <a16:creationId xmlns:a16="http://schemas.microsoft.com/office/drawing/2014/main" id="{A6C0138A-45AD-40F7-9052-E7D343B11127}"/>
                </a:ext>
              </a:extLst>
            </p:cNvPr>
            <p:cNvSpPr txBox="1"/>
            <p:nvPr/>
          </p:nvSpPr>
          <p:spPr>
            <a:xfrm>
              <a:off x="1576510" y="2907669"/>
              <a:ext cx="107909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prstClr val="white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Circular</a:t>
              </a:r>
              <a:r>
                <a:rPr lang="fi-FI" sz="1000" dirty="0">
                  <a:solidFill>
                    <a:prstClr val="white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 </a:t>
              </a:r>
              <a:r>
                <a:rPr lang="fi-FI" sz="1000" dirty="0" err="1">
                  <a:solidFill>
                    <a:prstClr val="white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bioeconomy</a:t>
              </a:r>
              <a:r>
                <a:rPr lang="fi-FI" sz="1000" dirty="0">
                  <a:solidFill>
                    <a:prstClr val="white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 </a:t>
              </a:r>
            </a:p>
          </p:txBody>
        </p:sp>
        <p:sp>
          <p:nvSpPr>
            <p:cNvPr id="272" name="Arc 631">
              <a:extLst>
                <a:ext uri="{FF2B5EF4-FFF2-40B4-BE49-F238E27FC236}">
                  <a16:creationId xmlns:a16="http://schemas.microsoft.com/office/drawing/2014/main" id="{EE3A886C-D869-462E-B18B-2D3D3A4F7078}"/>
                </a:ext>
              </a:extLst>
            </p:cNvPr>
            <p:cNvSpPr/>
            <p:nvPr/>
          </p:nvSpPr>
          <p:spPr>
            <a:xfrm>
              <a:off x="1739807" y="2113257"/>
              <a:ext cx="761300" cy="761300"/>
            </a:xfrm>
            <a:prstGeom prst="arc">
              <a:avLst>
                <a:gd name="adj1" fmla="val 15019843"/>
                <a:gd name="adj2" fmla="val 1067733"/>
              </a:avLst>
            </a:prstGeom>
            <a:ln w="22225">
              <a:solidFill>
                <a:schemeClr val="bg1"/>
              </a:solidFill>
              <a:prstDash val="sysDot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54585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3" name="Arc 632">
              <a:extLst>
                <a:ext uri="{FF2B5EF4-FFF2-40B4-BE49-F238E27FC236}">
                  <a16:creationId xmlns:a16="http://schemas.microsoft.com/office/drawing/2014/main" id="{5C232F9E-A33C-43D1-B2B7-DD1652023375}"/>
                </a:ext>
              </a:extLst>
            </p:cNvPr>
            <p:cNvSpPr/>
            <p:nvPr/>
          </p:nvSpPr>
          <p:spPr>
            <a:xfrm rot="3997151">
              <a:off x="1739807" y="2108962"/>
              <a:ext cx="761300" cy="761300"/>
            </a:xfrm>
            <a:prstGeom prst="arc">
              <a:avLst>
                <a:gd name="adj1" fmla="val 6047916"/>
                <a:gd name="adj2" fmla="val 10208255"/>
              </a:avLst>
            </a:prstGeom>
            <a:ln w="22225">
              <a:solidFill>
                <a:schemeClr val="bg1"/>
              </a:solidFill>
              <a:prstDash val="sysDot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54585A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4" name="Freeform 15">
              <a:extLst>
                <a:ext uri="{FF2B5EF4-FFF2-40B4-BE49-F238E27FC236}">
                  <a16:creationId xmlns:a16="http://schemas.microsoft.com/office/drawing/2014/main" id="{F9864486-D002-4747-9971-131A09AA64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1755" y="2202024"/>
              <a:ext cx="573722" cy="511461"/>
            </a:xfrm>
            <a:custGeom>
              <a:avLst/>
              <a:gdLst>
                <a:gd name="T0" fmla="*/ 5078 w 5749"/>
                <a:gd name="T1" fmla="*/ 1035 h 5126"/>
                <a:gd name="T2" fmla="*/ 3179 w 5749"/>
                <a:gd name="T3" fmla="*/ 19 h 5126"/>
                <a:gd name="T4" fmla="*/ 1138 w 5749"/>
                <a:gd name="T5" fmla="*/ 585 h 5126"/>
                <a:gd name="T6" fmla="*/ 10 w 5749"/>
                <a:gd name="T7" fmla="*/ 2615 h 5126"/>
                <a:gd name="T8" fmla="*/ 762 w 5749"/>
                <a:gd name="T9" fmla="*/ 4828 h 5126"/>
                <a:gd name="T10" fmla="*/ 1023 w 5749"/>
                <a:gd name="T11" fmla="*/ 4789 h 5126"/>
                <a:gd name="T12" fmla="*/ 930 w 5749"/>
                <a:gd name="T13" fmla="*/ 3182 h 5126"/>
                <a:gd name="T14" fmla="*/ 225 w 5749"/>
                <a:gd name="T15" fmla="*/ 2647 h 5126"/>
                <a:gd name="T16" fmla="*/ 805 w 5749"/>
                <a:gd name="T17" fmla="*/ 1959 h 5126"/>
                <a:gd name="T18" fmla="*/ 1052 w 5749"/>
                <a:gd name="T19" fmla="*/ 941 h 5126"/>
                <a:gd name="T20" fmla="*/ 2108 w 5749"/>
                <a:gd name="T21" fmla="*/ 633 h 5126"/>
                <a:gd name="T22" fmla="*/ 3552 w 5749"/>
                <a:gd name="T23" fmla="*/ 301 h 5126"/>
                <a:gd name="T24" fmla="*/ 3140 w 5749"/>
                <a:gd name="T25" fmla="*/ 774 h 5126"/>
                <a:gd name="T26" fmla="*/ 2314 w 5749"/>
                <a:gd name="T27" fmla="*/ 867 h 5126"/>
                <a:gd name="T28" fmla="*/ 1906 w 5749"/>
                <a:gd name="T29" fmla="*/ 1126 h 5126"/>
                <a:gd name="T30" fmla="*/ 1888 w 5749"/>
                <a:gd name="T31" fmla="*/ 1776 h 5126"/>
                <a:gd name="T32" fmla="*/ 1249 w 5749"/>
                <a:gd name="T33" fmla="*/ 2467 h 5126"/>
                <a:gd name="T34" fmla="*/ 1914 w 5749"/>
                <a:gd name="T35" fmla="*/ 3065 h 5126"/>
                <a:gd name="T36" fmla="*/ 2061 w 5749"/>
                <a:gd name="T37" fmla="*/ 3959 h 5126"/>
                <a:gd name="T38" fmla="*/ 2502 w 5749"/>
                <a:gd name="T39" fmla="*/ 4670 h 5126"/>
                <a:gd name="T40" fmla="*/ 3293 w 5749"/>
                <a:gd name="T41" fmla="*/ 3412 h 5126"/>
                <a:gd name="T42" fmla="*/ 3267 w 5749"/>
                <a:gd name="T43" fmla="*/ 2739 h 5126"/>
                <a:gd name="T44" fmla="*/ 3479 w 5749"/>
                <a:gd name="T45" fmla="*/ 2707 h 5126"/>
                <a:gd name="T46" fmla="*/ 4035 w 5749"/>
                <a:gd name="T47" fmla="*/ 2613 h 5126"/>
                <a:gd name="T48" fmla="*/ 4438 w 5749"/>
                <a:gd name="T49" fmla="*/ 3016 h 5126"/>
                <a:gd name="T50" fmla="*/ 4660 w 5749"/>
                <a:gd name="T51" fmla="*/ 2921 h 5126"/>
                <a:gd name="T52" fmla="*/ 5043 w 5749"/>
                <a:gd name="T53" fmla="*/ 2597 h 5126"/>
                <a:gd name="T54" fmla="*/ 5224 w 5749"/>
                <a:gd name="T55" fmla="*/ 2002 h 5126"/>
                <a:gd name="T56" fmla="*/ 5451 w 5749"/>
                <a:gd name="T57" fmla="*/ 3517 h 5126"/>
                <a:gd name="T58" fmla="*/ 4842 w 5749"/>
                <a:gd name="T59" fmla="*/ 3872 h 5126"/>
                <a:gd name="T60" fmla="*/ 4549 w 5749"/>
                <a:gd name="T61" fmla="*/ 4724 h 5126"/>
                <a:gd name="T62" fmla="*/ 4636 w 5749"/>
                <a:gd name="T63" fmla="*/ 5101 h 5126"/>
                <a:gd name="T64" fmla="*/ 5691 w 5749"/>
                <a:gd name="T65" fmla="*/ 3451 h 5126"/>
                <a:gd name="T66" fmla="*/ 5075 w 5749"/>
                <a:gd name="T67" fmla="*/ 2341 h 5126"/>
                <a:gd name="T68" fmla="*/ 4853 w 5749"/>
                <a:gd name="T69" fmla="*/ 2799 h 5126"/>
                <a:gd name="T70" fmla="*/ 4346 w 5749"/>
                <a:gd name="T71" fmla="*/ 2519 h 5126"/>
                <a:gd name="T72" fmla="*/ 4259 w 5749"/>
                <a:gd name="T73" fmla="*/ 2644 h 5126"/>
                <a:gd name="T74" fmla="*/ 3620 w 5749"/>
                <a:gd name="T75" fmla="*/ 2279 h 5126"/>
                <a:gd name="T76" fmla="*/ 3359 w 5749"/>
                <a:gd name="T77" fmla="*/ 2289 h 5126"/>
                <a:gd name="T78" fmla="*/ 3121 w 5749"/>
                <a:gd name="T79" fmla="*/ 2888 h 5126"/>
                <a:gd name="T80" fmla="*/ 3021 w 5749"/>
                <a:gd name="T81" fmla="*/ 3747 h 5126"/>
                <a:gd name="T82" fmla="*/ 2405 w 5749"/>
                <a:gd name="T83" fmla="*/ 4306 h 5126"/>
                <a:gd name="T84" fmla="*/ 2350 w 5749"/>
                <a:gd name="T85" fmla="*/ 3528 h 5126"/>
                <a:gd name="T86" fmla="*/ 1745 w 5749"/>
                <a:gd name="T87" fmla="*/ 2872 h 5126"/>
                <a:gd name="T88" fmla="*/ 1684 w 5749"/>
                <a:gd name="T89" fmla="*/ 2177 h 5126"/>
                <a:gd name="T90" fmla="*/ 3116 w 5749"/>
                <a:gd name="T91" fmla="*/ 2043 h 5126"/>
                <a:gd name="T92" fmla="*/ 2612 w 5749"/>
                <a:gd name="T93" fmla="*/ 1591 h 5126"/>
                <a:gd name="T94" fmla="*/ 2024 w 5749"/>
                <a:gd name="T95" fmla="*/ 1596 h 5126"/>
                <a:gd name="T96" fmla="*/ 2256 w 5749"/>
                <a:gd name="T97" fmla="*/ 1251 h 5126"/>
                <a:gd name="T98" fmla="*/ 2849 w 5749"/>
                <a:gd name="T99" fmla="*/ 863 h 5126"/>
                <a:gd name="T100" fmla="*/ 4602 w 5749"/>
                <a:gd name="T101" fmla="*/ 876 h 5126"/>
                <a:gd name="T102" fmla="*/ 5082 w 5749"/>
                <a:gd name="T103" fmla="*/ 1834 h 5126"/>
                <a:gd name="T104" fmla="*/ 2696 w 5749"/>
                <a:gd name="T105" fmla="*/ 1792 h 5126"/>
                <a:gd name="T106" fmla="*/ 2500 w 5749"/>
                <a:gd name="T107" fmla="*/ 1882 h 5126"/>
                <a:gd name="T108" fmla="*/ 1539 w 5749"/>
                <a:gd name="T109" fmla="*/ 930 h 5126"/>
                <a:gd name="T110" fmla="*/ 301 w 5749"/>
                <a:gd name="T111" fmla="*/ 2863 h 5126"/>
                <a:gd name="T112" fmla="*/ 826 w 5749"/>
                <a:gd name="T113" fmla="*/ 3387 h 5126"/>
                <a:gd name="T114" fmla="*/ 361 w 5749"/>
                <a:gd name="T115" fmla="*/ 3760 h 5126"/>
                <a:gd name="T116" fmla="*/ 877 w 5749"/>
                <a:gd name="T117" fmla="*/ 1601 h 5126"/>
                <a:gd name="T118" fmla="*/ 292 w 5749"/>
                <a:gd name="T119" fmla="*/ 2401 h 5126"/>
                <a:gd name="T120" fmla="*/ 971 w 5749"/>
                <a:gd name="T121" fmla="*/ 1202 h 5126"/>
                <a:gd name="T122" fmla="*/ 4615 w 5749"/>
                <a:gd name="T123" fmla="*/ 4523 h 5126"/>
                <a:gd name="T124" fmla="*/ 5266 w 5749"/>
                <a:gd name="T125" fmla="*/ 3648 h 5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49" h="5126">
                  <a:moveTo>
                    <a:pt x="5741" y="2759"/>
                  </a:moveTo>
                  <a:lnTo>
                    <a:pt x="5741" y="2759"/>
                  </a:lnTo>
                  <a:lnTo>
                    <a:pt x="5736" y="2660"/>
                  </a:lnTo>
                  <a:lnTo>
                    <a:pt x="5736" y="2660"/>
                  </a:lnTo>
                  <a:lnTo>
                    <a:pt x="5733" y="2608"/>
                  </a:lnTo>
                  <a:lnTo>
                    <a:pt x="5730" y="2556"/>
                  </a:lnTo>
                  <a:lnTo>
                    <a:pt x="5723" y="2503"/>
                  </a:lnTo>
                  <a:lnTo>
                    <a:pt x="5717" y="2451"/>
                  </a:lnTo>
                  <a:lnTo>
                    <a:pt x="5709" y="2398"/>
                  </a:lnTo>
                  <a:lnTo>
                    <a:pt x="5699" y="2344"/>
                  </a:lnTo>
                  <a:lnTo>
                    <a:pt x="5688" y="2291"/>
                  </a:lnTo>
                  <a:lnTo>
                    <a:pt x="5675" y="2237"/>
                  </a:lnTo>
                  <a:lnTo>
                    <a:pt x="5675" y="2237"/>
                  </a:lnTo>
                  <a:lnTo>
                    <a:pt x="5662" y="2181"/>
                  </a:lnTo>
                  <a:lnTo>
                    <a:pt x="5662" y="2181"/>
                  </a:lnTo>
                  <a:lnTo>
                    <a:pt x="5649" y="2127"/>
                  </a:lnTo>
                  <a:lnTo>
                    <a:pt x="5634" y="2072"/>
                  </a:lnTo>
                  <a:lnTo>
                    <a:pt x="5620" y="2019"/>
                  </a:lnTo>
                  <a:lnTo>
                    <a:pt x="5602" y="1965"/>
                  </a:lnTo>
                  <a:lnTo>
                    <a:pt x="5602" y="1965"/>
                  </a:lnTo>
                  <a:lnTo>
                    <a:pt x="5576" y="1899"/>
                  </a:lnTo>
                  <a:lnTo>
                    <a:pt x="5550" y="1834"/>
                  </a:lnTo>
                  <a:lnTo>
                    <a:pt x="5493" y="1706"/>
                  </a:lnTo>
                  <a:lnTo>
                    <a:pt x="5493" y="1706"/>
                  </a:lnTo>
                  <a:lnTo>
                    <a:pt x="5454" y="1615"/>
                  </a:lnTo>
                  <a:lnTo>
                    <a:pt x="5448" y="1602"/>
                  </a:lnTo>
                  <a:lnTo>
                    <a:pt x="5448" y="1602"/>
                  </a:lnTo>
                  <a:lnTo>
                    <a:pt x="5424" y="1545"/>
                  </a:lnTo>
                  <a:lnTo>
                    <a:pt x="5409" y="1516"/>
                  </a:lnTo>
                  <a:lnTo>
                    <a:pt x="5394" y="1489"/>
                  </a:lnTo>
                  <a:lnTo>
                    <a:pt x="5394" y="1489"/>
                  </a:lnTo>
                  <a:lnTo>
                    <a:pt x="5336" y="1393"/>
                  </a:lnTo>
                  <a:lnTo>
                    <a:pt x="5265" y="1285"/>
                  </a:lnTo>
                  <a:lnTo>
                    <a:pt x="5265" y="1285"/>
                  </a:lnTo>
                  <a:lnTo>
                    <a:pt x="5231" y="1233"/>
                  </a:lnTo>
                  <a:lnTo>
                    <a:pt x="5194" y="1183"/>
                  </a:lnTo>
                  <a:lnTo>
                    <a:pt x="5156" y="1132"/>
                  </a:lnTo>
                  <a:lnTo>
                    <a:pt x="5119" y="1082"/>
                  </a:lnTo>
                  <a:lnTo>
                    <a:pt x="5078" y="1035"/>
                  </a:lnTo>
                  <a:lnTo>
                    <a:pt x="5038" y="987"/>
                  </a:lnTo>
                  <a:lnTo>
                    <a:pt x="4997" y="941"/>
                  </a:lnTo>
                  <a:lnTo>
                    <a:pt x="4954" y="894"/>
                  </a:lnTo>
                  <a:lnTo>
                    <a:pt x="4910" y="851"/>
                  </a:lnTo>
                  <a:lnTo>
                    <a:pt x="4866" y="807"/>
                  </a:lnTo>
                  <a:lnTo>
                    <a:pt x="4819" y="763"/>
                  </a:lnTo>
                  <a:lnTo>
                    <a:pt x="4774" y="721"/>
                  </a:lnTo>
                  <a:lnTo>
                    <a:pt x="4725" y="680"/>
                  </a:lnTo>
                  <a:lnTo>
                    <a:pt x="4677" y="640"/>
                  </a:lnTo>
                  <a:lnTo>
                    <a:pt x="4626" y="601"/>
                  </a:lnTo>
                  <a:lnTo>
                    <a:pt x="4576" y="562"/>
                  </a:lnTo>
                  <a:lnTo>
                    <a:pt x="4576" y="562"/>
                  </a:lnTo>
                  <a:lnTo>
                    <a:pt x="4523" y="523"/>
                  </a:lnTo>
                  <a:lnTo>
                    <a:pt x="4468" y="486"/>
                  </a:lnTo>
                  <a:lnTo>
                    <a:pt x="4412" y="450"/>
                  </a:lnTo>
                  <a:lnTo>
                    <a:pt x="4357" y="416"/>
                  </a:lnTo>
                  <a:lnTo>
                    <a:pt x="4302" y="384"/>
                  </a:lnTo>
                  <a:lnTo>
                    <a:pt x="4244" y="352"/>
                  </a:lnTo>
                  <a:lnTo>
                    <a:pt x="4187" y="321"/>
                  </a:lnTo>
                  <a:lnTo>
                    <a:pt x="4129" y="292"/>
                  </a:lnTo>
                  <a:lnTo>
                    <a:pt x="4071" y="264"/>
                  </a:lnTo>
                  <a:lnTo>
                    <a:pt x="4012" y="238"/>
                  </a:lnTo>
                  <a:lnTo>
                    <a:pt x="3952" y="212"/>
                  </a:lnTo>
                  <a:lnTo>
                    <a:pt x="3891" y="190"/>
                  </a:lnTo>
                  <a:lnTo>
                    <a:pt x="3831" y="167"/>
                  </a:lnTo>
                  <a:lnTo>
                    <a:pt x="3769" y="146"/>
                  </a:lnTo>
                  <a:lnTo>
                    <a:pt x="3708" y="126"/>
                  </a:lnTo>
                  <a:lnTo>
                    <a:pt x="3644" y="109"/>
                  </a:lnTo>
                  <a:lnTo>
                    <a:pt x="3618" y="100"/>
                  </a:lnTo>
                  <a:lnTo>
                    <a:pt x="3618" y="100"/>
                  </a:lnTo>
                  <a:lnTo>
                    <a:pt x="3533" y="78"/>
                  </a:lnTo>
                  <a:lnTo>
                    <a:pt x="3489" y="66"/>
                  </a:lnTo>
                  <a:lnTo>
                    <a:pt x="3445" y="58"/>
                  </a:lnTo>
                  <a:lnTo>
                    <a:pt x="3445" y="58"/>
                  </a:lnTo>
                  <a:lnTo>
                    <a:pt x="3383" y="47"/>
                  </a:lnTo>
                  <a:lnTo>
                    <a:pt x="3322" y="37"/>
                  </a:lnTo>
                  <a:lnTo>
                    <a:pt x="3208" y="24"/>
                  </a:lnTo>
                  <a:lnTo>
                    <a:pt x="3179" y="19"/>
                  </a:lnTo>
                  <a:lnTo>
                    <a:pt x="3179" y="19"/>
                  </a:lnTo>
                  <a:lnTo>
                    <a:pt x="3058" y="8"/>
                  </a:lnTo>
                  <a:lnTo>
                    <a:pt x="2998" y="3"/>
                  </a:lnTo>
                  <a:lnTo>
                    <a:pt x="2936" y="0"/>
                  </a:lnTo>
                  <a:lnTo>
                    <a:pt x="2936" y="0"/>
                  </a:lnTo>
                  <a:lnTo>
                    <a:pt x="2892" y="0"/>
                  </a:lnTo>
                  <a:lnTo>
                    <a:pt x="2849" y="2"/>
                  </a:lnTo>
                  <a:lnTo>
                    <a:pt x="2763" y="6"/>
                  </a:lnTo>
                  <a:lnTo>
                    <a:pt x="2763" y="6"/>
                  </a:lnTo>
                  <a:lnTo>
                    <a:pt x="2669" y="13"/>
                  </a:lnTo>
                  <a:lnTo>
                    <a:pt x="2669" y="13"/>
                  </a:lnTo>
                  <a:lnTo>
                    <a:pt x="2614" y="15"/>
                  </a:lnTo>
                  <a:lnTo>
                    <a:pt x="2560" y="19"/>
                  </a:lnTo>
                  <a:lnTo>
                    <a:pt x="2507" y="24"/>
                  </a:lnTo>
                  <a:lnTo>
                    <a:pt x="2453" y="32"/>
                  </a:lnTo>
                  <a:lnTo>
                    <a:pt x="2400" y="41"/>
                  </a:lnTo>
                  <a:lnTo>
                    <a:pt x="2346" y="50"/>
                  </a:lnTo>
                  <a:lnTo>
                    <a:pt x="2293" y="62"/>
                  </a:lnTo>
                  <a:lnTo>
                    <a:pt x="2241" y="73"/>
                  </a:lnTo>
                  <a:lnTo>
                    <a:pt x="2241" y="73"/>
                  </a:lnTo>
                  <a:lnTo>
                    <a:pt x="2179" y="87"/>
                  </a:lnTo>
                  <a:lnTo>
                    <a:pt x="2179" y="87"/>
                  </a:lnTo>
                  <a:lnTo>
                    <a:pt x="2071" y="115"/>
                  </a:lnTo>
                  <a:lnTo>
                    <a:pt x="2017" y="130"/>
                  </a:lnTo>
                  <a:lnTo>
                    <a:pt x="1964" y="147"/>
                  </a:lnTo>
                  <a:lnTo>
                    <a:pt x="1964" y="147"/>
                  </a:lnTo>
                  <a:lnTo>
                    <a:pt x="1898" y="170"/>
                  </a:lnTo>
                  <a:lnTo>
                    <a:pt x="1831" y="196"/>
                  </a:lnTo>
                  <a:lnTo>
                    <a:pt x="1768" y="222"/>
                  </a:lnTo>
                  <a:lnTo>
                    <a:pt x="1705" y="248"/>
                  </a:lnTo>
                  <a:lnTo>
                    <a:pt x="1645" y="277"/>
                  </a:lnTo>
                  <a:lnTo>
                    <a:pt x="1585" y="306"/>
                  </a:lnTo>
                  <a:lnTo>
                    <a:pt x="1526" y="335"/>
                  </a:lnTo>
                  <a:lnTo>
                    <a:pt x="1468" y="368"/>
                  </a:lnTo>
                  <a:lnTo>
                    <a:pt x="1468" y="368"/>
                  </a:lnTo>
                  <a:lnTo>
                    <a:pt x="1400" y="408"/>
                  </a:lnTo>
                  <a:lnTo>
                    <a:pt x="1332" y="449"/>
                  </a:lnTo>
                  <a:lnTo>
                    <a:pt x="1266" y="492"/>
                  </a:lnTo>
                  <a:lnTo>
                    <a:pt x="1201" y="538"/>
                  </a:lnTo>
                  <a:lnTo>
                    <a:pt x="1138" y="585"/>
                  </a:lnTo>
                  <a:lnTo>
                    <a:pt x="1074" y="633"/>
                  </a:lnTo>
                  <a:lnTo>
                    <a:pt x="1014" y="684"/>
                  </a:lnTo>
                  <a:lnTo>
                    <a:pt x="954" y="735"/>
                  </a:lnTo>
                  <a:lnTo>
                    <a:pt x="954" y="735"/>
                  </a:lnTo>
                  <a:lnTo>
                    <a:pt x="882" y="804"/>
                  </a:lnTo>
                  <a:lnTo>
                    <a:pt x="810" y="873"/>
                  </a:lnTo>
                  <a:lnTo>
                    <a:pt x="742" y="946"/>
                  </a:lnTo>
                  <a:lnTo>
                    <a:pt x="677" y="1021"/>
                  </a:lnTo>
                  <a:lnTo>
                    <a:pt x="614" y="1097"/>
                  </a:lnTo>
                  <a:lnTo>
                    <a:pt x="554" y="1176"/>
                  </a:lnTo>
                  <a:lnTo>
                    <a:pt x="497" y="1257"/>
                  </a:lnTo>
                  <a:lnTo>
                    <a:pt x="442" y="1341"/>
                  </a:lnTo>
                  <a:lnTo>
                    <a:pt x="442" y="1341"/>
                  </a:lnTo>
                  <a:lnTo>
                    <a:pt x="408" y="1396"/>
                  </a:lnTo>
                  <a:lnTo>
                    <a:pt x="376" y="1450"/>
                  </a:lnTo>
                  <a:lnTo>
                    <a:pt x="347" y="1502"/>
                  </a:lnTo>
                  <a:lnTo>
                    <a:pt x="319" y="1554"/>
                  </a:lnTo>
                  <a:lnTo>
                    <a:pt x="293" y="1604"/>
                  </a:lnTo>
                  <a:lnTo>
                    <a:pt x="271" y="1654"/>
                  </a:lnTo>
                  <a:lnTo>
                    <a:pt x="248" y="1704"/>
                  </a:lnTo>
                  <a:lnTo>
                    <a:pt x="228" y="1753"/>
                  </a:lnTo>
                  <a:lnTo>
                    <a:pt x="228" y="1753"/>
                  </a:lnTo>
                  <a:lnTo>
                    <a:pt x="180" y="1881"/>
                  </a:lnTo>
                  <a:lnTo>
                    <a:pt x="156" y="1947"/>
                  </a:lnTo>
                  <a:lnTo>
                    <a:pt x="133" y="2015"/>
                  </a:lnTo>
                  <a:lnTo>
                    <a:pt x="133" y="2015"/>
                  </a:lnTo>
                  <a:lnTo>
                    <a:pt x="112" y="2080"/>
                  </a:lnTo>
                  <a:lnTo>
                    <a:pt x="94" y="2143"/>
                  </a:lnTo>
                  <a:lnTo>
                    <a:pt x="76" y="2206"/>
                  </a:lnTo>
                  <a:lnTo>
                    <a:pt x="62" y="2268"/>
                  </a:lnTo>
                  <a:lnTo>
                    <a:pt x="62" y="2268"/>
                  </a:lnTo>
                  <a:lnTo>
                    <a:pt x="50" y="2326"/>
                  </a:lnTo>
                  <a:lnTo>
                    <a:pt x="41" y="2383"/>
                  </a:lnTo>
                  <a:lnTo>
                    <a:pt x="32" y="2440"/>
                  </a:lnTo>
                  <a:lnTo>
                    <a:pt x="24" y="2495"/>
                  </a:lnTo>
                  <a:lnTo>
                    <a:pt x="23" y="2508"/>
                  </a:lnTo>
                  <a:lnTo>
                    <a:pt x="23" y="2508"/>
                  </a:lnTo>
                  <a:lnTo>
                    <a:pt x="16" y="2561"/>
                  </a:lnTo>
                  <a:lnTo>
                    <a:pt x="10" y="2615"/>
                  </a:lnTo>
                  <a:lnTo>
                    <a:pt x="6" y="2670"/>
                  </a:lnTo>
                  <a:lnTo>
                    <a:pt x="3" y="2725"/>
                  </a:lnTo>
                  <a:lnTo>
                    <a:pt x="3" y="2725"/>
                  </a:lnTo>
                  <a:lnTo>
                    <a:pt x="2" y="2816"/>
                  </a:lnTo>
                  <a:lnTo>
                    <a:pt x="2" y="2816"/>
                  </a:lnTo>
                  <a:lnTo>
                    <a:pt x="0" y="2910"/>
                  </a:lnTo>
                  <a:lnTo>
                    <a:pt x="0" y="3003"/>
                  </a:lnTo>
                  <a:lnTo>
                    <a:pt x="3" y="3052"/>
                  </a:lnTo>
                  <a:lnTo>
                    <a:pt x="6" y="3099"/>
                  </a:lnTo>
                  <a:lnTo>
                    <a:pt x="11" y="3148"/>
                  </a:lnTo>
                  <a:lnTo>
                    <a:pt x="18" y="3195"/>
                  </a:lnTo>
                  <a:lnTo>
                    <a:pt x="18" y="3195"/>
                  </a:lnTo>
                  <a:lnTo>
                    <a:pt x="28" y="3255"/>
                  </a:lnTo>
                  <a:lnTo>
                    <a:pt x="36" y="3315"/>
                  </a:lnTo>
                  <a:lnTo>
                    <a:pt x="36" y="3315"/>
                  </a:lnTo>
                  <a:lnTo>
                    <a:pt x="47" y="3405"/>
                  </a:lnTo>
                  <a:lnTo>
                    <a:pt x="55" y="3451"/>
                  </a:lnTo>
                  <a:lnTo>
                    <a:pt x="65" y="3496"/>
                  </a:lnTo>
                  <a:lnTo>
                    <a:pt x="65" y="3496"/>
                  </a:lnTo>
                  <a:lnTo>
                    <a:pt x="86" y="3587"/>
                  </a:lnTo>
                  <a:lnTo>
                    <a:pt x="112" y="3674"/>
                  </a:lnTo>
                  <a:lnTo>
                    <a:pt x="139" y="3762"/>
                  </a:lnTo>
                  <a:lnTo>
                    <a:pt x="170" y="3849"/>
                  </a:lnTo>
                  <a:lnTo>
                    <a:pt x="170" y="3849"/>
                  </a:lnTo>
                  <a:lnTo>
                    <a:pt x="209" y="3951"/>
                  </a:lnTo>
                  <a:lnTo>
                    <a:pt x="246" y="4044"/>
                  </a:lnTo>
                  <a:lnTo>
                    <a:pt x="285" y="4129"/>
                  </a:lnTo>
                  <a:lnTo>
                    <a:pt x="326" y="4210"/>
                  </a:lnTo>
                  <a:lnTo>
                    <a:pt x="326" y="4210"/>
                  </a:lnTo>
                  <a:lnTo>
                    <a:pt x="366" y="4287"/>
                  </a:lnTo>
                  <a:lnTo>
                    <a:pt x="410" y="4361"/>
                  </a:lnTo>
                  <a:lnTo>
                    <a:pt x="457" y="4436"/>
                  </a:lnTo>
                  <a:lnTo>
                    <a:pt x="506" y="4508"/>
                  </a:lnTo>
                  <a:lnTo>
                    <a:pt x="556" y="4580"/>
                  </a:lnTo>
                  <a:lnTo>
                    <a:pt x="609" y="4649"/>
                  </a:lnTo>
                  <a:lnTo>
                    <a:pt x="664" y="4717"/>
                  </a:lnTo>
                  <a:lnTo>
                    <a:pt x="723" y="4784"/>
                  </a:lnTo>
                  <a:lnTo>
                    <a:pt x="723" y="4784"/>
                  </a:lnTo>
                  <a:lnTo>
                    <a:pt x="762" y="4828"/>
                  </a:lnTo>
                  <a:lnTo>
                    <a:pt x="802" y="4868"/>
                  </a:lnTo>
                  <a:lnTo>
                    <a:pt x="841" y="4910"/>
                  </a:lnTo>
                  <a:lnTo>
                    <a:pt x="883" y="4949"/>
                  </a:lnTo>
                  <a:lnTo>
                    <a:pt x="924" y="4988"/>
                  </a:lnTo>
                  <a:lnTo>
                    <a:pt x="966" y="5025"/>
                  </a:lnTo>
                  <a:lnTo>
                    <a:pt x="1008" y="5063"/>
                  </a:lnTo>
                  <a:lnTo>
                    <a:pt x="1050" y="5098"/>
                  </a:lnTo>
                  <a:lnTo>
                    <a:pt x="1050" y="5098"/>
                  </a:lnTo>
                  <a:lnTo>
                    <a:pt x="1068" y="5109"/>
                  </a:lnTo>
                  <a:lnTo>
                    <a:pt x="1086" y="5119"/>
                  </a:lnTo>
                  <a:lnTo>
                    <a:pt x="1104" y="5124"/>
                  </a:lnTo>
                  <a:lnTo>
                    <a:pt x="1121" y="5126"/>
                  </a:lnTo>
                  <a:lnTo>
                    <a:pt x="1121" y="5126"/>
                  </a:lnTo>
                  <a:lnTo>
                    <a:pt x="1134" y="5124"/>
                  </a:lnTo>
                  <a:lnTo>
                    <a:pt x="1149" y="5122"/>
                  </a:lnTo>
                  <a:lnTo>
                    <a:pt x="1149" y="5122"/>
                  </a:lnTo>
                  <a:lnTo>
                    <a:pt x="1163" y="5118"/>
                  </a:lnTo>
                  <a:lnTo>
                    <a:pt x="1176" y="5111"/>
                  </a:lnTo>
                  <a:lnTo>
                    <a:pt x="1188" y="5101"/>
                  </a:lnTo>
                  <a:lnTo>
                    <a:pt x="1199" y="5092"/>
                  </a:lnTo>
                  <a:lnTo>
                    <a:pt x="1207" y="5082"/>
                  </a:lnTo>
                  <a:lnTo>
                    <a:pt x="1215" y="5069"/>
                  </a:lnTo>
                  <a:lnTo>
                    <a:pt x="1222" y="5056"/>
                  </a:lnTo>
                  <a:lnTo>
                    <a:pt x="1225" y="5041"/>
                  </a:lnTo>
                  <a:lnTo>
                    <a:pt x="1225" y="5041"/>
                  </a:lnTo>
                  <a:lnTo>
                    <a:pt x="1227" y="5027"/>
                  </a:lnTo>
                  <a:lnTo>
                    <a:pt x="1228" y="5012"/>
                  </a:lnTo>
                  <a:lnTo>
                    <a:pt x="1227" y="4998"/>
                  </a:lnTo>
                  <a:lnTo>
                    <a:pt x="1222" y="4985"/>
                  </a:lnTo>
                  <a:lnTo>
                    <a:pt x="1217" y="4972"/>
                  </a:lnTo>
                  <a:lnTo>
                    <a:pt x="1210" y="4960"/>
                  </a:lnTo>
                  <a:lnTo>
                    <a:pt x="1202" y="4949"/>
                  </a:lnTo>
                  <a:lnTo>
                    <a:pt x="1193" y="4939"/>
                  </a:lnTo>
                  <a:lnTo>
                    <a:pt x="1193" y="4939"/>
                  </a:lnTo>
                  <a:lnTo>
                    <a:pt x="1152" y="4904"/>
                  </a:lnTo>
                  <a:lnTo>
                    <a:pt x="1112" y="4866"/>
                  </a:lnTo>
                  <a:lnTo>
                    <a:pt x="1112" y="4866"/>
                  </a:lnTo>
                  <a:lnTo>
                    <a:pt x="1068" y="4828"/>
                  </a:lnTo>
                  <a:lnTo>
                    <a:pt x="1023" y="4789"/>
                  </a:lnTo>
                  <a:lnTo>
                    <a:pt x="1023" y="4789"/>
                  </a:lnTo>
                  <a:lnTo>
                    <a:pt x="1014" y="4781"/>
                  </a:lnTo>
                  <a:lnTo>
                    <a:pt x="1008" y="4773"/>
                  </a:lnTo>
                  <a:lnTo>
                    <a:pt x="1003" y="4764"/>
                  </a:lnTo>
                  <a:lnTo>
                    <a:pt x="1000" y="4756"/>
                  </a:lnTo>
                  <a:lnTo>
                    <a:pt x="997" y="4747"/>
                  </a:lnTo>
                  <a:lnTo>
                    <a:pt x="997" y="4737"/>
                  </a:lnTo>
                  <a:lnTo>
                    <a:pt x="997" y="4726"/>
                  </a:lnTo>
                  <a:lnTo>
                    <a:pt x="1000" y="4713"/>
                  </a:lnTo>
                  <a:lnTo>
                    <a:pt x="1000" y="4713"/>
                  </a:lnTo>
                  <a:lnTo>
                    <a:pt x="1013" y="4636"/>
                  </a:lnTo>
                  <a:lnTo>
                    <a:pt x="1024" y="4565"/>
                  </a:lnTo>
                  <a:lnTo>
                    <a:pt x="1024" y="4557"/>
                  </a:lnTo>
                  <a:lnTo>
                    <a:pt x="1024" y="4557"/>
                  </a:lnTo>
                  <a:lnTo>
                    <a:pt x="1042" y="4406"/>
                  </a:lnTo>
                  <a:lnTo>
                    <a:pt x="1050" y="4330"/>
                  </a:lnTo>
                  <a:lnTo>
                    <a:pt x="1057" y="4253"/>
                  </a:lnTo>
                  <a:lnTo>
                    <a:pt x="1057" y="4253"/>
                  </a:lnTo>
                  <a:lnTo>
                    <a:pt x="1063" y="4175"/>
                  </a:lnTo>
                  <a:lnTo>
                    <a:pt x="1066" y="4100"/>
                  </a:lnTo>
                  <a:lnTo>
                    <a:pt x="1069" y="4029"/>
                  </a:lnTo>
                  <a:lnTo>
                    <a:pt x="1069" y="3959"/>
                  </a:lnTo>
                  <a:lnTo>
                    <a:pt x="1069" y="3959"/>
                  </a:lnTo>
                  <a:lnTo>
                    <a:pt x="1066" y="3828"/>
                  </a:lnTo>
                  <a:lnTo>
                    <a:pt x="1063" y="3697"/>
                  </a:lnTo>
                  <a:lnTo>
                    <a:pt x="1058" y="3564"/>
                  </a:lnTo>
                  <a:lnTo>
                    <a:pt x="1052" y="3430"/>
                  </a:lnTo>
                  <a:lnTo>
                    <a:pt x="1052" y="3430"/>
                  </a:lnTo>
                  <a:lnTo>
                    <a:pt x="1048" y="3394"/>
                  </a:lnTo>
                  <a:lnTo>
                    <a:pt x="1040" y="3357"/>
                  </a:lnTo>
                  <a:lnTo>
                    <a:pt x="1029" y="3316"/>
                  </a:lnTo>
                  <a:lnTo>
                    <a:pt x="1013" y="3276"/>
                  </a:lnTo>
                  <a:lnTo>
                    <a:pt x="1013" y="3276"/>
                  </a:lnTo>
                  <a:lnTo>
                    <a:pt x="1008" y="3264"/>
                  </a:lnTo>
                  <a:lnTo>
                    <a:pt x="1001" y="3251"/>
                  </a:lnTo>
                  <a:lnTo>
                    <a:pt x="987" y="3230"/>
                  </a:lnTo>
                  <a:lnTo>
                    <a:pt x="969" y="3212"/>
                  </a:lnTo>
                  <a:lnTo>
                    <a:pt x="950" y="3196"/>
                  </a:lnTo>
                  <a:lnTo>
                    <a:pt x="930" y="3182"/>
                  </a:lnTo>
                  <a:lnTo>
                    <a:pt x="909" y="3170"/>
                  </a:lnTo>
                  <a:lnTo>
                    <a:pt x="888" y="3159"/>
                  </a:lnTo>
                  <a:lnTo>
                    <a:pt x="865" y="3149"/>
                  </a:lnTo>
                  <a:lnTo>
                    <a:pt x="865" y="3149"/>
                  </a:lnTo>
                  <a:lnTo>
                    <a:pt x="839" y="3136"/>
                  </a:lnTo>
                  <a:lnTo>
                    <a:pt x="839" y="3136"/>
                  </a:lnTo>
                  <a:lnTo>
                    <a:pt x="776" y="3109"/>
                  </a:lnTo>
                  <a:lnTo>
                    <a:pt x="745" y="3093"/>
                  </a:lnTo>
                  <a:lnTo>
                    <a:pt x="716" y="3076"/>
                  </a:lnTo>
                  <a:lnTo>
                    <a:pt x="716" y="3076"/>
                  </a:lnTo>
                  <a:lnTo>
                    <a:pt x="705" y="3067"/>
                  </a:lnTo>
                  <a:lnTo>
                    <a:pt x="694" y="3059"/>
                  </a:lnTo>
                  <a:lnTo>
                    <a:pt x="682" y="3049"/>
                  </a:lnTo>
                  <a:lnTo>
                    <a:pt x="672" y="3038"/>
                  </a:lnTo>
                  <a:lnTo>
                    <a:pt x="655" y="3015"/>
                  </a:lnTo>
                  <a:lnTo>
                    <a:pt x="638" y="2991"/>
                  </a:lnTo>
                  <a:lnTo>
                    <a:pt x="625" y="2966"/>
                  </a:lnTo>
                  <a:lnTo>
                    <a:pt x="614" y="2940"/>
                  </a:lnTo>
                  <a:lnTo>
                    <a:pt x="593" y="2887"/>
                  </a:lnTo>
                  <a:lnTo>
                    <a:pt x="593" y="2887"/>
                  </a:lnTo>
                  <a:lnTo>
                    <a:pt x="582" y="2861"/>
                  </a:lnTo>
                  <a:lnTo>
                    <a:pt x="570" y="2835"/>
                  </a:lnTo>
                  <a:lnTo>
                    <a:pt x="559" y="2811"/>
                  </a:lnTo>
                  <a:lnTo>
                    <a:pt x="546" y="2788"/>
                  </a:lnTo>
                  <a:lnTo>
                    <a:pt x="532" y="2767"/>
                  </a:lnTo>
                  <a:lnTo>
                    <a:pt x="517" y="2748"/>
                  </a:lnTo>
                  <a:lnTo>
                    <a:pt x="501" y="2730"/>
                  </a:lnTo>
                  <a:lnTo>
                    <a:pt x="483" y="2714"/>
                  </a:lnTo>
                  <a:lnTo>
                    <a:pt x="463" y="2699"/>
                  </a:lnTo>
                  <a:lnTo>
                    <a:pt x="442" y="2686"/>
                  </a:lnTo>
                  <a:lnTo>
                    <a:pt x="418" y="2676"/>
                  </a:lnTo>
                  <a:lnTo>
                    <a:pt x="394" y="2667"/>
                  </a:lnTo>
                  <a:lnTo>
                    <a:pt x="366" y="2658"/>
                  </a:lnTo>
                  <a:lnTo>
                    <a:pt x="335" y="2654"/>
                  </a:lnTo>
                  <a:lnTo>
                    <a:pt x="303" y="2650"/>
                  </a:lnTo>
                  <a:lnTo>
                    <a:pt x="267" y="2649"/>
                  </a:lnTo>
                  <a:lnTo>
                    <a:pt x="267" y="2649"/>
                  </a:lnTo>
                  <a:lnTo>
                    <a:pt x="225" y="2647"/>
                  </a:lnTo>
                  <a:lnTo>
                    <a:pt x="225" y="2647"/>
                  </a:lnTo>
                  <a:lnTo>
                    <a:pt x="222" y="2626"/>
                  </a:lnTo>
                  <a:lnTo>
                    <a:pt x="222" y="2616"/>
                  </a:lnTo>
                  <a:lnTo>
                    <a:pt x="222" y="2610"/>
                  </a:lnTo>
                  <a:lnTo>
                    <a:pt x="222" y="2610"/>
                  </a:lnTo>
                  <a:lnTo>
                    <a:pt x="232" y="2608"/>
                  </a:lnTo>
                  <a:lnTo>
                    <a:pt x="246" y="2608"/>
                  </a:lnTo>
                  <a:lnTo>
                    <a:pt x="272" y="2608"/>
                  </a:lnTo>
                  <a:lnTo>
                    <a:pt x="272" y="2608"/>
                  </a:lnTo>
                  <a:lnTo>
                    <a:pt x="342" y="2610"/>
                  </a:lnTo>
                  <a:lnTo>
                    <a:pt x="379" y="2608"/>
                  </a:lnTo>
                  <a:lnTo>
                    <a:pt x="418" y="2607"/>
                  </a:lnTo>
                  <a:lnTo>
                    <a:pt x="418" y="2607"/>
                  </a:lnTo>
                  <a:lnTo>
                    <a:pt x="447" y="2603"/>
                  </a:lnTo>
                  <a:lnTo>
                    <a:pt x="473" y="2595"/>
                  </a:lnTo>
                  <a:lnTo>
                    <a:pt x="497" y="2586"/>
                  </a:lnTo>
                  <a:lnTo>
                    <a:pt x="519" y="2574"/>
                  </a:lnTo>
                  <a:lnTo>
                    <a:pt x="528" y="2566"/>
                  </a:lnTo>
                  <a:lnTo>
                    <a:pt x="536" y="2558"/>
                  </a:lnTo>
                  <a:lnTo>
                    <a:pt x="546" y="2550"/>
                  </a:lnTo>
                  <a:lnTo>
                    <a:pt x="553" y="2540"/>
                  </a:lnTo>
                  <a:lnTo>
                    <a:pt x="566" y="2519"/>
                  </a:lnTo>
                  <a:lnTo>
                    <a:pt x="577" y="2495"/>
                  </a:lnTo>
                  <a:lnTo>
                    <a:pt x="577" y="2495"/>
                  </a:lnTo>
                  <a:lnTo>
                    <a:pt x="591" y="2449"/>
                  </a:lnTo>
                  <a:lnTo>
                    <a:pt x="604" y="2404"/>
                  </a:lnTo>
                  <a:lnTo>
                    <a:pt x="604" y="2404"/>
                  </a:lnTo>
                  <a:lnTo>
                    <a:pt x="622" y="2341"/>
                  </a:lnTo>
                  <a:lnTo>
                    <a:pt x="622" y="2341"/>
                  </a:lnTo>
                  <a:lnTo>
                    <a:pt x="640" y="2279"/>
                  </a:lnTo>
                  <a:lnTo>
                    <a:pt x="640" y="2279"/>
                  </a:lnTo>
                  <a:lnTo>
                    <a:pt x="651" y="2242"/>
                  </a:lnTo>
                  <a:lnTo>
                    <a:pt x="664" y="2203"/>
                  </a:lnTo>
                  <a:lnTo>
                    <a:pt x="677" y="2166"/>
                  </a:lnTo>
                  <a:lnTo>
                    <a:pt x="692" y="2130"/>
                  </a:lnTo>
                  <a:lnTo>
                    <a:pt x="692" y="2130"/>
                  </a:lnTo>
                  <a:lnTo>
                    <a:pt x="715" y="2085"/>
                  </a:lnTo>
                  <a:lnTo>
                    <a:pt x="742" y="2043"/>
                  </a:lnTo>
                  <a:lnTo>
                    <a:pt x="771" y="1999"/>
                  </a:lnTo>
                  <a:lnTo>
                    <a:pt x="805" y="1959"/>
                  </a:lnTo>
                  <a:lnTo>
                    <a:pt x="843" y="1916"/>
                  </a:lnTo>
                  <a:lnTo>
                    <a:pt x="885" y="1874"/>
                  </a:lnTo>
                  <a:lnTo>
                    <a:pt x="932" y="1832"/>
                  </a:lnTo>
                  <a:lnTo>
                    <a:pt x="982" y="1790"/>
                  </a:lnTo>
                  <a:lnTo>
                    <a:pt x="982" y="1790"/>
                  </a:lnTo>
                  <a:lnTo>
                    <a:pt x="1027" y="1754"/>
                  </a:lnTo>
                  <a:lnTo>
                    <a:pt x="1027" y="1754"/>
                  </a:lnTo>
                  <a:lnTo>
                    <a:pt x="1112" y="1686"/>
                  </a:lnTo>
                  <a:lnTo>
                    <a:pt x="1155" y="1652"/>
                  </a:lnTo>
                  <a:lnTo>
                    <a:pt x="1196" y="1617"/>
                  </a:lnTo>
                  <a:lnTo>
                    <a:pt x="1196" y="1617"/>
                  </a:lnTo>
                  <a:lnTo>
                    <a:pt x="1215" y="1599"/>
                  </a:lnTo>
                  <a:lnTo>
                    <a:pt x="1233" y="1580"/>
                  </a:lnTo>
                  <a:lnTo>
                    <a:pt x="1248" y="1562"/>
                  </a:lnTo>
                  <a:lnTo>
                    <a:pt x="1261" y="1542"/>
                  </a:lnTo>
                  <a:lnTo>
                    <a:pt x="1272" y="1521"/>
                  </a:lnTo>
                  <a:lnTo>
                    <a:pt x="1282" y="1500"/>
                  </a:lnTo>
                  <a:lnTo>
                    <a:pt x="1288" y="1479"/>
                  </a:lnTo>
                  <a:lnTo>
                    <a:pt x="1293" y="1456"/>
                  </a:lnTo>
                  <a:lnTo>
                    <a:pt x="1296" y="1435"/>
                  </a:lnTo>
                  <a:lnTo>
                    <a:pt x="1298" y="1411"/>
                  </a:lnTo>
                  <a:lnTo>
                    <a:pt x="1298" y="1388"/>
                  </a:lnTo>
                  <a:lnTo>
                    <a:pt x="1295" y="1364"/>
                  </a:lnTo>
                  <a:lnTo>
                    <a:pt x="1290" y="1340"/>
                  </a:lnTo>
                  <a:lnTo>
                    <a:pt x="1283" y="1315"/>
                  </a:lnTo>
                  <a:lnTo>
                    <a:pt x="1274" y="1290"/>
                  </a:lnTo>
                  <a:lnTo>
                    <a:pt x="1262" y="1264"/>
                  </a:lnTo>
                  <a:lnTo>
                    <a:pt x="1262" y="1264"/>
                  </a:lnTo>
                  <a:lnTo>
                    <a:pt x="1248" y="1234"/>
                  </a:lnTo>
                  <a:lnTo>
                    <a:pt x="1232" y="1205"/>
                  </a:lnTo>
                  <a:lnTo>
                    <a:pt x="1215" y="1178"/>
                  </a:lnTo>
                  <a:lnTo>
                    <a:pt x="1198" y="1152"/>
                  </a:lnTo>
                  <a:lnTo>
                    <a:pt x="1160" y="1100"/>
                  </a:lnTo>
                  <a:lnTo>
                    <a:pt x="1121" y="1050"/>
                  </a:lnTo>
                  <a:lnTo>
                    <a:pt x="1121" y="1050"/>
                  </a:lnTo>
                  <a:lnTo>
                    <a:pt x="1057" y="970"/>
                  </a:lnTo>
                  <a:lnTo>
                    <a:pt x="1042" y="953"/>
                  </a:lnTo>
                  <a:lnTo>
                    <a:pt x="1042" y="953"/>
                  </a:lnTo>
                  <a:lnTo>
                    <a:pt x="1052" y="941"/>
                  </a:lnTo>
                  <a:lnTo>
                    <a:pt x="1052" y="941"/>
                  </a:lnTo>
                  <a:lnTo>
                    <a:pt x="1073" y="953"/>
                  </a:lnTo>
                  <a:lnTo>
                    <a:pt x="1076" y="954"/>
                  </a:lnTo>
                  <a:lnTo>
                    <a:pt x="1076" y="954"/>
                  </a:lnTo>
                  <a:lnTo>
                    <a:pt x="1128" y="982"/>
                  </a:lnTo>
                  <a:lnTo>
                    <a:pt x="1128" y="982"/>
                  </a:lnTo>
                  <a:lnTo>
                    <a:pt x="1264" y="1051"/>
                  </a:lnTo>
                  <a:lnTo>
                    <a:pt x="1332" y="1087"/>
                  </a:lnTo>
                  <a:lnTo>
                    <a:pt x="1402" y="1121"/>
                  </a:lnTo>
                  <a:lnTo>
                    <a:pt x="1402" y="1121"/>
                  </a:lnTo>
                  <a:lnTo>
                    <a:pt x="1420" y="1129"/>
                  </a:lnTo>
                  <a:lnTo>
                    <a:pt x="1437" y="1136"/>
                  </a:lnTo>
                  <a:lnTo>
                    <a:pt x="1455" y="1140"/>
                  </a:lnTo>
                  <a:lnTo>
                    <a:pt x="1473" y="1145"/>
                  </a:lnTo>
                  <a:lnTo>
                    <a:pt x="1491" y="1149"/>
                  </a:lnTo>
                  <a:lnTo>
                    <a:pt x="1509" y="1150"/>
                  </a:lnTo>
                  <a:lnTo>
                    <a:pt x="1525" y="1150"/>
                  </a:lnTo>
                  <a:lnTo>
                    <a:pt x="1543" y="1149"/>
                  </a:lnTo>
                  <a:lnTo>
                    <a:pt x="1560" y="1147"/>
                  </a:lnTo>
                  <a:lnTo>
                    <a:pt x="1577" y="1144"/>
                  </a:lnTo>
                  <a:lnTo>
                    <a:pt x="1595" y="1139"/>
                  </a:lnTo>
                  <a:lnTo>
                    <a:pt x="1611" y="1132"/>
                  </a:lnTo>
                  <a:lnTo>
                    <a:pt x="1627" y="1124"/>
                  </a:lnTo>
                  <a:lnTo>
                    <a:pt x="1643" y="1116"/>
                  </a:lnTo>
                  <a:lnTo>
                    <a:pt x="1659" y="1106"/>
                  </a:lnTo>
                  <a:lnTo>
                    <a:pt x="1674" y="1095"/>
                  </a:lnTo>
                  <a:lnTo>
                    <a:pt x="1674" y="1095"/>
                  </a:lnTo>
                  <a:lnTo>
                    <a:pt x="1713" y="1063"/>
                  </a:lnTo>
                  <a:lnTo>
                    <a:pt x="1748" y="1030"/>
                  </a:lnTo>
                  <a:lnTo>
                    <a:pt x="1748" y="1030"/>
                  </a:lnTo>
                  <a:lnTo>
                    <a:pt x="1941" y="831"/>
                  </a:lnTo>
                  <a:lnTo>
                    <a:pt x="1941" y="831"/>
                  </a:lnTo>
                  <a:lnTo>
                    <a:pt x="2058" y="710"/>
                  </a:lnTo>
                  <a:lnTo>
                    <a:pt x="2058" y="710"/>
                  </a:lnTo>
                  <a:lnTo>
                    <a:pt x="2071" y="695"/>
                  </a:lnTo>
                  <a:lnTo>
                    <a:pt x="2082" y="679"/>
                  </a:lnTo>
                  <a:lnTo>
                    <a:pt x="2094" y="664"/>
                  </a:lnTo>
                  <a:lnTo>
                    <a:pt x="2102" y="648"/>
                  </a:lnTo>
                  <a:lnTo>
                    <a:pt x="2108" y="633"/>
                  </a:lnTo>
                  <a:lnTo>
                    <a:pt x="2111" y="617"/>
                  </a:lnTo>
                  <a:lnTo>
                    <a:pt x="2115" y="603"/>
                  </a:lnTo>
                  <a:lnTo>
                    <a:pt x="2115" y="586"/>
                  </a:lnTo>
                  <a:lnTo>
                    <a:pt x="2115" y="572"/>
                  </a:lnTo>
                  <a:lnTo>
                    <a:pt x="2111" y="557"/>
                  </a:lnTo>
                  <a:lnTo>
                    <a:pt x="2107" y="541"/>
                  </a:lnTo>
                  <a:lnTo>
                    <a:pt x="2100" y="527"/>
                  </a:lnTo>
                  <a:lnTo>
                    <a:pt x="2092" y="512"/>
                  </a:lnTo>
                  <a:lnTo>
                    <a:pt x="2081" y="496"/>
                  </a:lnTo>
                  <a:lnTo>
                    <a:pt x="2069" y="481"/>
                  </a:lnTo>
                  <a:lnTo>
                    <a:pt x="2055" y="467"/>
                  </a:lnTo>
                  <a:lnTo>
                    <a:pt x="2055" y="467"/>
                  </a:lnTo>
                  <a:lnTo>
                    <a:pt x="2035" y="449"/>
                  </a:lnTo>
                  <a:lnTo>
                    <a:pt x="2014" y="433"/>
                  </a:lnTo>
                  <a:lnTo>
                    <a:pt x="1972" y="403"/>
                  </a:lnTo>
                  <a:lnTo>
                    <a:pt x="1972" y="403"/>
                  </a:lnTo>
                  <a:lnTo>
                    <a:pt x="1940" y="381"/>
                  </a:lnTo>
                  <a:lnTo>
                    <a:pt x="1940" y="381"/>
                  </a:lnTo>
                  <a:lnTo>
                    <a:pt x="2021" y="355"/>
                  </a:lnTo>
                  <a:lnTo>
                    <a:pt x="2100" y="330"/>
                  </a:lnTo>
                  <a:lnTo>
                    <a:pt x="2179" y="309"/>
                  </a:lnTo>
                  <a:lnTo>
                    <a:pt x="2259" y="288"/>
                  </a:lnTo>
                  <a:lnTo>
                    <a:pt x="2338" y="272"/>
                  </a:lnTo>
                  <a:lnTo>
                    <a:pt x="2416" y="256"/>
                  </a:lnTo>
                  <a:lnTo>
                    <a:pt x="2494" y="243"/>
                  </a:lnTo>
                  <a:lnTo>
                    <a:pt x="2572" y="233"/>
                  </a:lnTo>
                  <a:lnTo>
                    <a:pt x="2649" y="225"/>
                  </a:lnTo>
                  <a:lnTo>
                    <a:pt x="2726" y="219"/>
                  </a:lnTo>
                  <a:lnTo>
                    <a:pt x="2803" y="215"/>
                  </a:lnTo>
                  <a:lnTo>
                    <a:pt x="2880" y="214"/>
                  </a:lnTo>
                  <a:lnTo>
                    <a:pt x="2956" y="214"/>
                  </a:lnTo>
                  <a:lnTo>
                    <a:pt x="3030" y="217"/>
                  </a:lnTo>
                  <a:lnTo>
                    <a:pt x="3106" y="222"/>
                  </a:lnTo>
                  <a:lnTo>
                    <a:pt x="3181" y="230"/>
                  </a:lnTo>
                  <a:lnTo>
                    <a:pt x="3255" y="240"/>
                  </a:lnTo>
                  <a:lnTo>
                    <a:pt x="3330" y="251"/>
                  </a:lnTo>
                  <a:lnTo>
                    <a:pt x="3405" y="266"/>
                  </a:lnTo>
                  <a:lnTo>
                    <a:pt x="3477" y="282"/>
                  </a:lnTo>
                  <a:lnTo>
                    <a:pt x="3552" y="301"/>
                  </a:lnTo>
                  <a:lnTo>
                    <a:pt x="3625" y="322"/>
                  </a:lnTo>
                  <a:lnTo>
                    <a:pt x="3698" y="345"/>
                  </a:lnTo>
                  <a:lnTo>
                    <a:pt x="3771" y="371"/>
                  </a:lnTo>
                  <a:lnTo>
                    <a:pt x="3844" y="399"/>
                  </a:lnTo>
                  <a:lnTo>
                    <a:pt x="3915" y="429"/>
                  </a:lnTo>
                  <a:lnTo>
                    <a:pt x="3988" y="462"/>
                  </a:lnTo>
                  <a:lnTo>
                    <a:pt x="4059" y="496"/>
                  </a:lnTo>
                  <a:lnTo>
                    <a:pt x="4131" y="533"/>
                  </a:lnTo>
                  <a:lnTo>
                    <a:pt x="4202" y="572"/>
                  </a:lnTo>
                  <a:lnTo>
                    <a:pt x="4273" y="614"/>
                  </a:lnTo>
                  <a:lnTo>
                    <a:pt x="4344" y="658"/>
                  </a:lnTo>
                  <a:lnTo>
                    <a:pt x="4344" y="658"/>
                  </a:lnTo>
                  <a:lnTo>
                    <a:pt x="4200" y="659"/>
                  </a:lnTo>
                  <a:lnTo>
                    <a:pt x="4058" y="658"/>
                  </a:lnTo>
                  <a:lnTo>
                    <a:pt x="4058" y="658"/>
                  </a:lnTo>
                  <a:lnTo>
                    <a:pt x="3915" y="656"/>
                  </a:lnTo>
                  <a:lnTo>
                    <a:pt x="3771" y="658"/>
                  </a:lnTo>
                  <a:lnTo>
                    <a:pt x="3699" y="659"/>
                  </a:lnTo>
                  <a:lnTo>
                    <a:pt x="3627" y="663"/>
                  </a:lnTo>
                  <a:lnTo>
                    <a:pt x="3555" y="667"/>
                  </a:lnTo>
                  <a:lnTo>
                    <a:pt x="3482" y="672"/>
                  </a:lnTo>
                  <a:lnTo>
                    <a:pt x="3482" y="672"/>
                  </a:lnTo>
                  <a:lnTo>
                    <a:pt x="3455" y="676"/>
                  </a:lnTo>
                  <a:lnTo>
                    <a:pt x="3429" y="680"/>
                  </a:lnTo>
                  <a:lnTo>
                    <a:pt x="3403" y="687"/>
                  </a:lnTo>
                  <a:lnTo>
                    <a:pt x="3380" y="693"/>
                  </a:lnTo>
                  <a:lnTo>
                    <a:pt x="3358" y="701"/>
                  </a:lnTo>
                  <a:lnTo>
                    <a:pt x="3335" y="711"/>
                  </a:lnTo>
                  <a:lnTo>
                    <a:pt x="3314" y="723"/>
                  </a:lnTo>
                  <a:lnTo>
                    <a:pt x="3294" y="735"/>
                  </a:lnTo>
                  <a:lnTo>
                    <a:pt x="3294" y="735"/>
                  </a:lnTo>
                  <a:lnTo>
                    <a:pt x="3273" y="750"/>
                  </a:lnTo>
                  <a:lnTo>
                    <a:pt x="3254" y="761"/>
                  </a:lnTo>
                  <a:lnTo>
                    <a:pt x="3234" y="770"/>
                  </a:lnTo>
                  <a:lnTo>
                    <a:pt x="3217" y="778"/>
                  </a:lnTo>
                  <a:lnTo>
                    <a:pt x="3197" y="781"/>
                  </a:lnTo>
                  <a:lnTo>
                    <a:pt x="3179" y="782"/>
                  </a:lnTo>
                  <a:lnTo>
                    <a:pt x="3160" y="781"/>
                  </a:lnTo>
                  <a:lnTo>
                    <a:pt x="3140" y="774"/>
                  </a:lnTo>
                  <a:lnTo>
                    <a:pt x="3140" y="774"/>
                  </a:lnTo>
                  <a:lnTo>
                    <a:pt x="3100" y="760"/>
                  </a:lnTo>
                  <a:lnTo>
                    <a:pt x="3061" y="744"/>
                  </a:lnTo>
                  <a:lnTo>
                    <a:pt x="3043" y="734"/>
                  </a:lnTo>
                  <a:lnTo>
                    <a:pt x="3025" y="724"/>
                  </a:lnTo>
                  <a:lnTo>
                    <a:pt x="3008" y="713"/>
                  </a:lnTo>
                  <a:lnTo>
                    <a:pt x="2991" y="701"/>
                  </a:lnTo>
                  <a:lnTo>
                    <a:pt x="2991" y="701"/>
                  </a:lnTo>
                  <a:lnTo>
                    <a:pt x="2967" y="685"/>
                  </a:lnTo>
                  <a:lnTo>
                    <a:pt x="2944" y="672"/>
                  </a:lnTo>
                  <a:lnTo>
                    <a:pt x="2923" y="663"/>
                  </a:lnTo>
                  <a:lnTo>
                    <a:pt x="2902" y="656"/>
                  </a:lnTo>
                  <a:lnTo>
                    <a:pt x="2902" y="656"/>
                  </a:lnTo>
                  <a:lnTo>
                    <a:pt x="2871" y="651"/>
                  </a:lnTo>
                  <a:lnTo>
                    <a:pt x="2842" y="646"/>
                  </a:lnTo>
                  <a:lnTo>
                    <a:pt x="2813" y="643"/>
                  </a:lnTo>
                  <a:lnTo>
                    <a:pt x="2784" y="642"/>
                  </a:lnTo>
                  <a:lnTo>
                    <a:pt x="2755" y="642"/>
                  </a:lnTo>
                  <a:lnTo>
                    <a:pt x="2727" y="643"/>
                  </a:lnTo>
                  <a:lnTo>
                    <a:pt x="2698" y="645"/>
                  </a:lnTo>
                  <a:lnTo>
                    <a:pt x="2670" y="648"/>
                  </a:lnTo>
                  <a:lnTo>
                    <a:pt x="2643" y="653"/>
                  </a:lnTo>
                  <a:lnTo>
                    <a:pt x="2615" y="659"/>
                  </a:lnTo>
                  <a:lnTo>
                    <a:pt x="2588" y="667"/>
                  </a:lnTo>
                  <a:lnTo>
                    <a:pt x="2562" y="676"/>
                  </a:lnTo>
                  <a:lnTo>
                    <a:pt x="2534" y="687"/>
                  </a:lnTo>
                  <a:lnTo>
                    <a:pt x="2508" y="698"/>
                  </a:lnTo>
                  <a:lnTo>
                    <a:pt x="2483" y="711"/>
                  </a:lnTo>
                  <a:lnTo>
                    <a:pt x="2457" y="726"/>
                  </a:lnTo>
                  <a:lnTo>
                    <a:pt x="2457" y="726"/>
                  </a:lnTo>
                  <a:lnTo>
                    <a:pt x="2437" y="737"/>
                  </a:lnTo>
                  <a:lnTo>
                    <a:pt x="2418" y="752"/>
                  </a:lnTo>
                  <a:lnTo>
                    <a:pt x="2400" y="765"/>
                  </a:lnTo>
                  <a:lnTo>
                    <a:pt x="2382" y="779"/>
                  </a:lnTo>
                  <a:lnTo>
                    <a:pt x="2367" y="795"/>
                  </a:lnTo>
                  <a:lnTo>
                    <a:pt x="2351" y="812"/>
                  </a:lnTo>
                  <a:lnTo>
                    <a:pt x="2338" y="829"/>
                  </a:lnTo>
                  <a:lnTo>
                    <a:pt x="2325" y="847"/>
                  </a:lnTo>
                  <a:lnTo>
                    <a:pt x="2314" y="867"/>
                  </a:lnTo>
                  <a:lnTo>
                    <a:pt x="2304" y="886"/>
                  </a:lnTo>
                  <a:lnTo>
                    <a:pt x="2295" y="906"/>
                  </a:lnTo>
                  <a:lnTo>
                    <a:pt x="2286" y="927"/>
                  </a:lnTo>
                  <a:lnTo>
                    <a:pt x="2280" y="949"/>
                  </a:lnTo>
                  <a:lnTo>
                    <a:pt x="2273" y="972"/>
                  </a:lnTo>
                  <a:lnTo>
                    <a:pt x="2269" y="995"/>
                  </a:lnTo>
                  <a:lnTo>
                    <a:pt x="2265" y="1019"/>
                  </a:lnTo>
                  <a:lnTo>
                    <a:pt x="2265" y="1019"/>
                  </a:lnTo>
                  <a:lnTo>
                    <a:pt x="2262" y="1025"/>
                  </a:lnTo>
                  <a:lnTo>
                    <a:pt x="2262" y="1025"/>
                  </a:lnTo>
                  <a:lnTo>
                    <a:pt x="2251" y="1024"/>
                  </a:lnTo>
                  <a:lnTo>
                    <a:pt x="2244" y="1021"/>
                  </a:lnTo>
                  <a:lnTo>
                    <a:pt x="2244" y="1021"/>
                  </a:lnTo>
                  <a:lnTo>
                    <a:pt x="2230" y="1011"/>
                  </a:lnTo>
                  <a:lnTo>
                    <a:pt x="2217" y="1001"/>
                  </a:lnTo>
                  <a:lnTo>
                    <a:pt x="2204" y="993"/>
                  </a:lnTo>
                  <a:lnTo>
                    <a:pt x="2191" y="987"/>
                  </a:lnTo>
                  <a:lnTo>
                    <a:pt x="2176" y="982"/>
                  </a:lnTo>
                  <a:lnTo>
                    <a:pt x="2163" y="977"/>
                  </a:lnTo>
                  <a:lnTo>
                    <a:pt x="2149" y="974"/>
                  </a:lnTo>
                  <a:lnTo>
                    <a:pt x="2136" y="972"/>
                  </a:lnTo>
                  <a:lnTo>
                    <a:pt x="2121" y="972"/>
                  </a:lnTo>
                  <a:lnTo>
                    <a:pt x="2108" y="972"/>
                  </a:lnTo>
                  <a:lnTo>
                    <a:pt x="2094" y="974"/>
                  </a:lnTo>
                  <a:lnTo>
                    <a:pt x="2081" y="977"/>
                  </a:lnTo>
                  <a:lnTo>
                    <a:pt x="2066" y="980"/>
                  </a:lnTo>
                  <a:lnTo>
                    <a:pt x="2053" y="987"/>
                  </a:lnTo>
                  <a:lnTo>
                    <a:pt x="2039" y="993"/>
                  </a:lnTo>
                  <a:lnTo>
                    <a:pt x="2026" y="1000"/>
                  </a:lnTo>
                  <a:lnTo>
                    <a:pt x="2026" y="1000"/>
                  </a:lnTo>
                  <a:lnTo>
                    <a:pt x="2011" y="1011"/>
                  </a:lnTo>
                  <a:lnTo>
                    <a:pt x="1995" y="1021"/>
                  </a:lnTo>
                  <a:lnTo>
                    <a:pt x="1980" y="1034"/>
                  </a:lnTo>
                  <a:lnTo>
                    <a:pt x="1966" y="1047"/>
                  </a:lnTo>
                  <a:lnTo>
                    <a:pt x="1953" y="1061"/>
                  </a:lnTo>
                  <a:lnTo>
                    <a:pt x="1940" y="1076"/>
                  </a:lnTo>
                  <a:lnTo>
                    <a:pt x="1927" y="1092"/>
                  </a:lnTo>
                  <a:lnTo>
                    <a:pt x="1915" y="1108"/>
                  </a:lnTo>
                  <a:lnTo>
                    <a:pt x="1906" y="1126"/>
                  </a:lnTo>
                  <a:lnTo>
                    <a:pt x="1898" y="1145"/>
                  </a:lnTo>
                  <a:lnTo>
                    <a:pt x="1891" y="1163"/>
                  </a:lnTo>
                  <a:lnTo>
                    <a:pt x="1886" y="1184"/>
                  </a:lnTo>
                  <a:lnTo>
                    <a:pt x="1885" y="1204"/>
                  </a:lnTo>
                  <a:lnTo>
                    <a:pt x="1883" y="1225"/>
                  </a:lnTo>
                  <a:lnTo>
                    <a:pt x="1885" y="1246"/>
                  </a:lnTo>
                  <a:lnTo>
                    <a:pt x="1889" y="1268"/>
                  </a:lnTo>
                  <a:lnTo>
                    <a:pt x="1889" y="1268"/>
                  </a:lnTo>
                  <a:lnTo>
                    <a:pt x="1894" y="1291"/>
                  </a:lnTo>
                  <a:lnTo>
                    <a:pt x="1896" y="1315"/>
                  </a:lnTo>
                  <a:lnTo>
                    <a:pt x="1894" y="1338"/>
                  </a:lnTo>
                  <a:lnTo>
                    <a:pt x="1891" y="1359"/>
                  </a:lnTo>
                  <a:lnTo>
                    <a:pt x="1885" y="1380"/>
                  </a:lnTo>
                  <a:lnTo>
                    <a:pt x="1875" y="1400"/>
                  </a:lnTo>
                  <a:lnTo>
                    <a:pt x="1862" y="1419"/>
                  </a:lnTo>
                  <a:lnTo>
                    <a:pt x="1846" y="1437"/>
                  </a:lnTo>
                  <a:lnTo>
                    <a:pt x="1846" y="1437"/>
                  </a:lnTo>
                  <a:lnTo>
                    <a:pt x="1836" y="1450"/>
                  </a:lnTo>
                  <a:lnTo>
                    <a:pt x="1826" y="1463"/>
                  </a:lnTo>
                  <a:lnTo>
                    <a:pt x="1818" y="1476"/>
                  </a:lnTo>
                  <a:lnTo>
                    <a:pt x="1810" y="1489"/>
                  </a:lnTo>
                  <a:lnTo>
                    <a:pt x="1805" y="1503"/>
                  </a:lnTo>
                  <a:lnTo>
                    <a:pt x="1799" y="1518"/>
                  </a:lnTo>
                  <a:lnTo>
                    <a:pt x="1795" y="1533"/>
                  </a:lnTo>
                  <a:lnTo>
                    <a:pt x="1792" y="1547"/>
                  </a:lnTo>
                  <a:lnTo>
                    <a:pt x="1791" y="1563"/>
                  </a:lnTo>
                  <a:lnTo>
                    <a:pt x="1791" y="1580"/>
                  </a:lnTo>
                  <a:lnTo>
                    <a:pt x="1791" y="1596"/>
                  </a:lnTo>
                  <a:lnTo>
                    <a:pt x="1792" y="1612"/>
                  </a:lnTo>
                  <a:lnTo>
                    <a:pt x="1795" y="1628"/>
                  </a:lnTo>
                  <a:lnTo>
                    <a:pt x="1800" y="1646"/>
                  </a:lnTo>
                  <a:lnTo>
                    <a:pt x="1805" y="1662"/>
                  </a:lnTo>
                  <a:lnTo>
                    <a:pt x="1812" y="1680"/>
                  </a:lnTo>
                  <a:lnTo>
                    <a:pt x="1812" y="1680"/>
                  </a:lnTo>
                  <a:lnTo>
                    <a:pt x="1821" y="1703"/>
                  </a:lnTo>
                  <a:lnTo>
                    <a:pt x="1836" y="1725"/>
                  </a:lnTo>
                  <a:lnTo>
                    <a:pt x="1851" y="1745"/>
                  </a:lnTo>
                  <a:lnTo>
                    <a:pt x="1868" y="1761"/>
                  </a:lnTo>
                  <a:lnTo>
                    <a:pt x="1888" y="1776"/>
                  </a:lnTo>
                  <a:lnTo>
                    <a:pt x="1909" y="1788"/>
                  </a:lnTo>
                  <a:lnTo>
                    <a:pt x="1932" y="1797"/>
                  </a:lnTo>
                  <a:lnTo>
                    <a:pt x="1956" y="1805"/>
                  </a:lnTo>
                  <a:lnTo>
                    <a:pt x="1956" y="1805"/>
                  </a:lnTo>
                  <a:lnTo>
                    <a:pt x="1938" y="1805"/>
                  </a:lnTo>
                  <a:lnTo>
                    <a:pt x="1922" y="1806"/>
                  </a:lnTo>
                  <a:lnTo>
                    <a:pt x="1904" y="1810"/>
                  </a:lnTo>
                  <a:lnTo>
                    <a:pt x="1888" y="1813"/>
                  </a:lnTo>
                  <a:lnTo>
                    <a:pt x="1870" y="1819"/>
                  </a:lnTo>
                  <a:lnTo>
                    <a:pt x="1854" y="1826"/>
                  </a:lnTo>
                  <a:lnTo>
                    <a:pt x="1838" y="1832"/>
                  </a:lnTo>
                  <a:lnTo>
                    <a:pt x="1821" y="1842"/>
                  </a:lnTo>
                  <a:lnTo>
                    <a:pt x="1821" y="1842"/>
                  </a:lnTo>
                  <a:lnTo>
                    <a:pt x="1750" y="1886"/>
                  </a:lnTo>
                  <a:lnTo>
                    <a:pt x="1679" y="1929"/>
                  </a:lnTo>
                  <a:lnTo>
                    <a:pt x="1679" y="1929"/>
                  </a:lnTo>
                  <a:lnTo>
                    <a:pt x="1596" y="1981"/>
                  </a:lnTo>
                  <a:lnTo>
                    <a:pt x="1512" y="2033"/>
                  </a:lnTo>
                  <a:lnTo>
                    <a:pt x="1512" y="2033"/>
                  </a:lnTo>
                  <a:lnTo>
                    <a:pt x="1489" y="2048"/>
                  </a:lnTo>
                  <a:lnTo>
                    <a:pt x="1467" y="2062"/>
                  </a:lnTo>
                  <a:lnTo>
                    <a:pt x="1445" y="2078"/>
                  </a:lnTo>
                  <a:lnTo>
                    <a:pt x="1426" y="2096"/>
                  </a:lnTo>
                  <a:lnTo>
                    <a:pt x="1407" y="2114"/>
                  </a:lnTo>
                  <a:lnTo>
                    <a:pt x="1389" y="2134"/>
                  </a:lnTo>
                  <a:lnTo>
                    <a:pt x="1371" y="2155"/>
                  </a:lnTo>
                  <a:lnTo>
                    <a:pt x="1355" y="2174"/>
                  </a:lnTo>
                  <a:lnTo>
                    <a:pt x="1340" y="2197"/>
                  </a:lnTo>
                  <a:lnTo>
                    <a:pt x="1327" y="2219"/>
                  </a:lnTo>
                  <a:lnTo>
                    <a:pt x="1314" y="2242"/>
                  </a:lnTo>
                  <a:lnTo>
                    <a:pt x="1303" y="2266"/>
                  </a:lnTo>
                  <a:lnTo>
                    <a:pt x="1291" y="2292"/>
                  </a:lnTo>
                  <a:lnTo>
                    <a:pt x="1282" y="2318"/>
                  </a:lnTo>
                  <a:lnTo>
                    <a:pt x="1274" y="2346"/>
                  </a:lnTo>
                  <a:lnTo>
                    <a:pt x="1266" y="2373"/>
                  </a:lnTo>
                  <a:lnTo>
                    <a:pt x="1266" y="2373"/>
                  </a:lnTo>
                  <a:lnTo>
                    <a:pt x="1259" y="2406"/>
                  </a:lnTo>
                  <a:lnTo>
                    <a:pt x="1254" y="2436"/>
                  </a:lnTo>
                  <a:lnTo>
                    <a:pt x="1249" y="2467"/>
                  </a:lnTo>
                  <a:lnTo>
                    <a:pt x="1246" y="2496"/>
                  </a:lnTo>
                  <a:lnTo>
                    <a:pt x="1246" y="2527"/>
                  </a:lnTo>
                  <a:lnTo>
                    <a:pt x="1246" y="2556"/>
                  </a:lnTo>
                  <a:lnTo>
                    <a:pt x="1248" y="2586"/>
                  </a:lnTo>
                  <a:lnTo>
                    <a:pt x="1249" y="2615"/>
                  </a:lnTo>
                  <a:lnTo>
                    <a:pt x="1254" y="2642"/>
                  </a:lnTo>
                  <a:lnTo>
                    <a:pt x="1259" y="2671"/>
                  </a:lnTo>
                  <a:lnTo>
                    <a:pt x="1267" y="2699"/>
                  </a:lnTo>
                  <a:lnTo>
                    <a:pt x="1275" y="2725"/>
                  </a:lnTo>
                  <a:lnTo>
                    <a:pt x="1285" y="2752"/>
                  </a:lnTo>
                  <a:lnTo>
                    <a:pt x="1296" y="2778"/>
                  </a:lnTo>
                  <a:lnTo>
                    <a:pt x="1308" y="2804"/>
                  </a:lnTo>
                  <a:lnTo>
                    <a:pt x="1322" y="2830"/>
                  </a:lnTo>
                  <a:lnTo>
                    <a:pt x="1322" y="2830"/>
                  </a:lnTo>
                  <a:lnTo>
                    <a:pt x="1334" y="2850"/>
                  </a:lnTo>
                  <a:lnTo>
                    <a:pt x="1334" y="2850"/>
                  </a:lnTo>
                  <a:lnTo>
                    <a:pt x="1353" y="2885"/>
                  </a:lnTo>
                  <a:lnTo>
                    <a:pt x="1376" y="2921"/>
                  </a:lnTo>
                  <a:lnTo>
                    <a:pt x="1400" y="2955"/>
                  </a:lnTo>
                  <a:lnTo>
                    <a:pt x="1413" y="2971"/>
                  </a:lnTo>
                  <a:lnTo>
                    <a:pt x="1428" y="2987"/>
                  </a:lnTo>
                  <a:lnTo>
                    <a:pt x="1428" y="2987"/>
                  </a:lnTo>
                  <a:lnTo>
                    <a:pt x="1450" y="3008"/>
                  </a:lnTo>
                  <a:lnTo>
                    <a:pt x="1475" y="3028"/>
                  </a:lnTo>
                  <a:lnTo>
                    <a:pt x="1499" y="3044"/>
                  </a:lnTo>
                  <a:lnTo>
                    <a:pt x="1525" y="3057"/>
                  </a:lnTo>
                  <a:lnTo>
                    <a:pt x="1549" y="3068"/>
                  </a:lnTo>
                  <a:lnTo>
                    <a:pt x="1577" y="3076"/>
                  </a:lnTo>
                  <a:lnTo>
                    <a:pt x="1603" y="3083"/>
                  </a:lnTo>
                  <a:lnTo>
                    <a:pt x="1629" y="3086"/>
                  </a:lnTo>
                  <a:lnTo>
                    <a:pt x="1656" y="3089"/>
                  </a:lnTo>
                  <a:lnTo>
                    <a:pt x="1682" y="3091"/>
                  </a:lnTo>
                  <a:lnTo>
                    <a:pt x="1710" y="3091"/>
                  </a:lnTo>
                  <a:lnTo>
                    <a:pt x="1735" y="3089"/>
                  </a:lnTo>
                  <a:lnTo>
                    <a:pt x="1789" y="3084"/>
                  </a:lnTo>
                  <a:lnTo>
                    <a:pt x="1841" y="3076"/>
                  </a:lnTo>
                  <a:lnTo>
                    <a:pt x="1849" y="3075"/>
                  </a:lnTo>
                  <a:lnTo>
                    <a:pt x="1849" y="3075"/>
                  </a:lnTo>
                  <a:lnTo>
                    <a:pt x="1914" y="3065"/>
                  </a:lnTo>
                  <a:lnTo>
                    <a:pt x="1946" y="3062"/>
                  </a:lnTo>
                  <a:lnTo>
                    <a:pt x="1979" y="3060"/>
                  </a:lnTo>
                  <a:lnTo>
                    <a:pt x="1979" y="3060"/>
                  </a:lnTo>
                  <a:lnTo>
                    <a:pt x="2013" y="3062"/>
                  </a:lnTo>
                  <a:lnTo>
                    <a:pt x="2027" y="3063"/>
                  </a:lnTo>
                  <a:lnTo>
                    <a:pt x="2032" y="3065"/>
                  </a:lnTo>
                  <a:lnTo>
                    <a:pt x="2035" y="3067"/>
                  </a:lnTo>
                  <a:lnTo>
                    <a:pt x="2035" y="3067"/>
                  </a:lnTo>
                  <a:lnTo>
                    <a:pt x="2040" y="3073"/>
                  </a:lnTo>
                  <a:lnTo>
                    <a:pt x="2045" y="3086"/>
                  </a:lnTo>
                  <a:lnTo>
                    <a:pt x="2055" y="3123"/>
                  </a:lnTo>
                  <a:lnTo>
                    <a:pt x="2055" y="3127"/>
                  </a:lnTo>
                  <a:lnTo>
                    <a:pt x="2055" y="3127"/>
                  </a:lnTo>
                  <a:lnTo>
                    <a:pt x="2086" y="3246"/>
                  </a:lnTo>
                  <a:lnTo>
                    <a:pt x="2086" y="3246"/>
                  </a:lnTo>
                  <a:lnTo>
                    <a:pt x="2111" y="3353"/>
                  </a:lnTo>
                  <a:lnTo>
                    <a:pt x="2137" y="3460"/>
                  </a:lnTo>
                  <a:lnTo>
                    <a:pt x="2137" y="3460"/>
                  </a:lnTo>
                  <a:lnTo>
                    <a:pt x="2139" y="3473"/>
                  </a:lnTo>
                  <a:lnTo>
                    <a:pt x="2139" y="3486"/>
                  </a:lnTo>
                  <a:lnTo>
                    <a:pt x="2139" y="3501"/>
                  </a:lnTo>
                  <a:lnTo>
                    <a:pt x="2136" y="3512"/>
                  </a:lnTo>
                  <a:lnTo>
                    <a:pt x="2136" y="3512"/>
                  </a:lnTo>
                  <a:lnTo>
                    <a:pt x="2116" y="3569"/>
                  </a:lnTo>
                  <a:lnTo>
                    <a:pt x="2098" y="3626"/>
                  </a:lnTo>
                  <a:lnTo>
                    <a:pt x="2098" y="3626"/>
                  </a:lnTo>
                  <a:lnTo>
                    <a:pt x="2069" y="3711"/>
                  </a:lnTo>
                  <a:lnTo>
                    <a:pt x="2055" y="3755"/>
                  </a:lnTo>
                  <a:lnTo>
                    <a:pt x="2042" y="3801"/>
                  </a:lnTo>
                  <a:lnTo>
                    <a:pt x="2042" y="3801"/>
                  </a:lnTo>
                  <a:lnTo>
                    <a:pt x="2037" y="3825"/>
                  </a:lnTo>
                  <a:lnTo>
                    <a:pt x="2032" y="3848"/>
                  </a:lnTo>
                  <a:lnTo>
                    <a:pt x="2032" y="3869"/>
                  </a:lnTo>
                  <a:lnTo>
                    <a:pt x="2032" y="3890"/>
                  </a:lnTo>
                  <a:lnTo>
                    <a:pt x="2037" y="3909"/>
                  </a:lnTo>
                  <a:lnTo>
                    <a:pt x="2042" y="3927"/>
                  </a:lnTo>
                  <a:lnTo>
                    <a:pt x="2050" y="3943"/>
                  </a:lnTo>
                  <a:lnTo>
                    <a:pt x="2061" y="3959"/>
                  </a:lnTo>
                  <a:lnTo>
                    <a:pt x="2061" y="3959"/>
                  </a:lnTo>
                  <a:lnTo>
                    <a:pt x="2084" y="3987"/>
                  </a:lnTo>
                  <a:lnTo>
                    <a:pt x="2108" y="4011"/>
                  </a:lnTo>
                  <a:lnTo>
                    <a:pt x="2108" y="4011"/>
                  </a:lnTo>
                  <a:lnTo>
                    <a:pt x="2124" y="4029"/>
                  </a:lnTo>
                  <a:lnTo>
                    <a:pt x="2141" y="4047"/>
                  </a:lnTo>
                  <a:lnTo>
                    <a:pt x="2141" y="4047"/>
                  </a:lnTo>
                  <a:lnTo>
                    <a:pt x="2149" y="4055"/>
                  </a:lnTo>
                  <a:lnTo>
                    <a:pt x="2149" y="4055"/>
                  </a:lnTo>
                  <a:lnTo>
                    <a:pt x="2168" y="4078"/>
                  </a:lnTo>
                  <a:lnTo>
                    <a:pt x="2175" y="4089"/>
                  </a:lnTo>
                  <a:lnTo>
                    <a:pt x="2179" y="4100"/>
                  </a:lnTo>
                  <a:lnTo>
                    <a:pt x="2179" y="4100"/>
                  </a:lnTo>
                  <a:lnTo>
                    <a:pt x="2186" y="4133"/>
                  </a:lnTo>
                  <a:lnTo>
                    <a:pt x="2189" y="4167"/>
                  </a:lnTo>
                  <a:lnTo>
                    <a:pt x="2194" y="4233"/>
                  </a:lnTo>
                  <a:lnTo>
                    <a:pt x="2196" y="4238"/>
                  </a:lnTo>
                  <a:lnTo>
                    <a:pt x="2196" y="4238"/>
                  </a:lnTo>
                  <a:lnTo>
                    <a:pt x="2199" y="4278"/>
                  </a:lnTo>
                  <a:lnTo>
                    <a:pt x="2204" y="4316"/>
                  </a:lnTo>
                  <a:lnTo>
                    <a:pt x="2210" y="4353"/>
                  </a:lnTo>
                  <a:lnTo>
                    <a:pt x="2218" y="4389"/>
                  </a:lnTo>
                  <a:lnTo>
                    <a:pt x="2228" y="4424"/>
                  </a:lnTo>
                  <a:lnTo>
                    <a:pt x="2239" y="4457"/>
                  </a:lnTo>
                  <a:lnTo>
                    <a:pt x="2252" y="4491"/>
                  </a:lnTo>
                  <a:lnTo>
                    <a:pt x="2267" y="4521"/>
                  </a:lnTo>
                  <a:lnTo>
                    <a:pt x="2267" y="4521"/>
                  </a:lnTo>
                  <a:lnTo>
                    <a:pt x="2280" y="4546"/>
                  </a:lnTo>
                  <a:lnTo>
                    <a:pt x="2295" y="4568"/>
                  </a:lnTo>
                  <a:lnTo>
                    <a:pt x="2309" y="4588"/>
                  </a:lnTo>
                  <a:lnTo>
                    <a:pt x="2325" y="4606"/>
                  </a:lnTo>
                  <a:lnTo>
                    <a:pt x="2342" y="4622"/>
                  </a:lnTo>
                  <a:lnTo>
                    <a:pt x="2359" y="4635"/>
                  </a:lnTo>
                  <a:lnTo>
                    <a:pt x="2377" y="4646"/>
                  </a:lnTo>
                  <a:lnTo>
                    <a:pt x="2397" y="4656"/>
                  </a:lnTo>
                  <a:lnTo>
                    <a:pt x="2416" y="4662"/>
                  </a:lnTo>
                  <a:lnTo>
                    <a:pt x="2436" y="4669"/>
                  </a:lnTo>
                  <a:lnTo>
                    <a:pt x="2458" y="4670"/>
                  </a:lnTo>
                  <a:lnTo>
                    <a:pt x="2479" y="4672"/>
                  </a:lnTo>
                  <a:lnTo>
                    <a:pt x="2502" y="4670"/>
                  </a:lnTo>
                  <a:lnTo>
                    <a:pt x="2526" y="4667"/>
                  </a:lnTo>
                  <a:lnTo>
                    <a:pt x="2551" y="4662"/>
                  </a:lnTo>
                  <a:lnTo>
                    <a:pt x="2575" y="4654"/>
                  </a:lnTo>
                  <a:lnTo>
                    <a:pt x="2575" y="4654"/>
                  </a:lnTo>
                  <a:lnTo>
                    <a:pt x="2598" y="4645"/>
                  </a:lnTo>
                  <a:lnTo>
                    <a:pt x="2619" y="4635"/>
                  </a:lnTo>
                  <a:lnTo>
                    <a:pt x="2640" y="4622"/>
                  </a:lnTo>
                  <a:lnTo>
                    <a:pt x="2661" y="4607"/>
                  </a:lnTo>
                  <a:lnTo>
                    <a:pt x="2680" y="4589"/>
                  </a:lnTo>
                  <a:lnTo>
                    <a:pt x="2701" y="4570"/>
                  </a:lnTo>
                  <a:lnTo>
                    <a:pt x="2721" y="4549"/>
                  </a:lnTo>
                  <a:lnTo>
                    <a:pt x="2742" y="4525"/>
                  </a:lnTo>
                  <a:lnTo>
                    <a:pt x="2742" y="4525"/>
                  </a:lnTo>
                  <a:lnTo>
                    <a:pt x="2896" y="4334"/>
                  </a:lnTo>
                  <a:lnTo>
                    <a:pt x="2896" y="4334"/>
                  </a:lnTo>
                  <a:lnTo>
                    <a:pt x="3058" y="4131"/>
                  </a:lnTo>
                  <a:lnTo>
                    <a:pt x="3058" y="4131"/>
                  </a:lnTo>
                  <a:lnTo>
                    <a:pt x="3092" y="4089"/>
                  </a:lnTo>
                  <a:lnTo>
                    <a:pt x="3119" y="4047"/>
                  </a:lnTo>
                  <a:lnTo>
                    <a:pt x="3145" y="4006"/>
                  </a:lnTo>
                  <a:lnTo>
                    <a:pt x="3168" y="3967"/>
                  </a:lnTo>
                  <a:lnTo>
                    <a:pt x="3186" y="3927"/>
                  </a:lnTo>
                  <a:lnTo>
                    <a:pt x="3202" y="3888"/>
                  </a:lnTo>
                  <a:lnTo>
                    <a:pt x="3213" y="3849"/>
                  </a:lnTo>
                  <a:lnTo>
                    <a:pt x="3223" y="3810"/>
                  </a:lnTo>
                  <a:lnTo>
                    <a:pt x="3223" y="3810"/>
                  </a:lnTo>
                  <a:lnTo>
                    <a:pt x="3233" y="3750"/>
                  </a:lnTo>
                  <a:lnTo>
                    <a:pt x="3239" y="3689"/>
                  </a:lnTo>
                  <a:lnTo>
                    <a:pt x="3246" y="3629"/>
                  </a:lnTo>
                  <a:lnTo>
                    <a:pt x="3251" y="3569"/>
                  </a:lnTo>
                  <a:lnTo>
                    <a:pt x="3251" y="3569"/>
                  </a:lnTo>
                  <a:lnTo>
                    <a:pt x="3257" y="3486"/>
                  </a:lnTo>
                  <a:lnTo>
                    <a:pt x="3257" y="3486"/>
                  </a:lnTo>
                  <a:lnTo>
                    <a:pt x="3260" y="3473"/>
                  </a:lnTo>
                  <a:lnTo>
                    <a:pt x="3262" y="3460"/>
                  </a:lnTo>
                  <a:lnTo>
                    <a:pt x="3267" y="3449"/>
                  </a:lnTo>
                  <a:lnTo>
                    <a:pt x="3273" y="3439"/>
                  </a:lnTo>
                  <a:lnTo>
                    <a:pt x="3273" y="3439"/>
                  </a:lnTo>
                  <a:lnTo>
                    <a:pt x="3293" y="3412"/>
                  </a:lnTo>
                  <a:lnTo>
                    <a:pt x="3293" y="3412"/>
                  </a:lnTo>
                  <a:lnTo>
                    <a:pt x="3356" y="3323"/>
                  </a:lnTo>
                  <a:lnTo>
                    <a:pt x="3387" y="3276"/>
                  </a:lnTo>
                  <a:lnTo>
                    <a:pt x="3416" y="3229"/>
                  </a:lnTo>
                  <a:lnTo>
                    <a:pt x="3443" y="3182"/>
                  </a:lnTo>
                  <a:lnTo>
                    <a:pt x="3468" y="3131"/>
                  </a:lnTo>
                  <a:lnTo>
                    <a:pt x="3479" y="3106"/>
                  </a:lnTo>
                  <a:lnTo>
                    <a:pt x="3489" y="3080"/>
                  </a:lnTo>
                  <a:lnTo>
                    <a:pt x="3499" y="3054"/>
                  </a:lnTo>
                  <a:lnTo>
                    <a:pt x="3507" y="3026"/>
                  </a:lnTo>
                  <a:lnTo>
                    <a:pt x="3507" y="3026"/>
                  </a:lnTo>
                  <a:lnTo>
                    <a:pt x="3512" y="3005"/>
                  </a:lnTo>
                  <a:lnTo>
                    <a:pt x="3516" y="2984"/>
                  </a:lnTo>
                  <a:lnTo>
                    <a:pt x="3518" y="2965"/>
                  </a:lnTo>
                  <a:lnTo>
                    <a:pt x="3520" y="2947"/>
                  </a:lnTo>
                  <a:lnTo>
                    <a:pt x="3518" y="2929"/>
                  </a:lnTo>
                  <a:lnTo>
                    <a:pt x="3516" y="2913"/>
                  </a:lnTo>
                  <a:lnTo>
                    <a:pt x="3513" y="2897"/>
                  </a:lnTo>
                  <a:lnTo>
                    <a:pt x="3508" y="2882"/>
                  </a:lnTo>
                  <a:lnTo>
                    <a:pt x="3500" y="2869"/>
                  </a:lnTo>
                  <a:lnTo>
                    <a:pt x="3492" y="2856"/>
                  </a:lnTo>
                  <a:lnTo>
                    <a:pt x="3482" y="2843"/>
                  </a:lnTo>
                  <a:lnTo>
                    <a:pt x="3471" y="2832"/>
                  </a:lnTo>
                  <a:lnTo>
                    <a:pt x="3458" y="2822"/>
                  </a:lnTo>
                  <a:lnTo>
                    <a:pt x="3443" y="2812"/>
                  </a:lnTo>
                  <a:lnTo>
                    <a:pt x="3429" y="2804"/>
                  </a:lnTo>
                  <a:lnTo>
                    <a:pt x="3411" y="2796"/>
                  </a:lnTo>
                  <a:lnTo>
                    <a:pt x="3411" y="2796"/>
                  </a:lnTo>
                  <a:lnTo>
                    <a:pt x="3387" y="2786"/>
                  </a:lnTo>
                  <a:lnTo>
                    <a:pt x="3362" y="2780"/>
                  </a:lnTo>
                  <a:lnTo>
                    <a:pt x="3362" y="2780"/>
                  </a:lnTo>
                  <a:lnTo>
                    <a:pt x="3340" y="2773"/>
                  </a:lnTo>
                  <a:lnTo>
                    <a:pt x="3317" y="2765"/>
                  </a:lnTo>
                  <a:lnTo>
                    <a:pt x="3317" y="2765"/>
                  </a:lnTo>
                  <a:lnTo>
                    <a:pt x="3309" y="2762"/>
                  </a:lnTo>
                  <a:lnTo>
                    <a:pt x="3309" y="2762"/>
                  </a:lnTo>
                  <a:lnTo>
                    <a:pt x="3283" y="2751"/>
                  </a:lnTo>
                  <a:lnTo>
                    <a:pt x="3272" y="2743"/>
                  </a:lnTo>
                  <a:lnTo>
                    <a:pt x="3267" y="2739"/>
                  </a:lnTo>
                  <a:lnTo>
                    <a:pt x="3264" y="2736"/>
                  </a:lnTo>
                  <a:lnTo>
                    <a:pt x="3264" y="2736"/>
                  </a:lnTo>
                  <a:lnTo>
                    <a:pt x="3239" y="2688"/>
                  </a:lnTo>
                  <a:lnTo>
                    <a:pt x="3217" y="2637"/>
                  </a:lnTo>
                  <a:lnTo>
                    <a:pt x="3196" y="2587"/>
                  </a:lnTo>
                  <a:lnTo>
                    <a:pt x="3186" y="2560"/>
                  </a:lnTo>
                  <a:lnTo>
                    <a:pt x="3178" y="2534"/>
                  </a:lnTo>
                  <a:lnTo>
                    <a:pt x="3178" y="2534"/>
                  </a:lnTo>
                  <a:lnTo>
                    <a:pt x="3170" y="2511"/>
                  </a:lnTo>
                  <a:lnTo>
                    <a:pt x="3170" y="2511"/>
                  </a:lnTo>
                  <a:lnTo>
                    <a:pt x="3161" y="2487"/>
                  </a:lnTo>
                  <a:lnTo>
                    <a:pt x="3160" y="2475"/>
                  </a:lnTo>
                  <a:lnTo>
                    <a:pt x="3158" y="2464"/>
                  </a:lnTo>
                  <a:lnTo>
                    <a:pt x="3158" y="2454"/>
                  </a:lnTo>
                  <a:lnTo>
                    <a:pt x="3158" y="2445"/>
                  </a:lnTo>
                  <a:lnTo>
                    <a:pt x="3161" y="2435"/>
                  </a:lnTo>
                  <a:lnTo>
                    <a:pt x="3166" y="2427"/>
                  </a:lnTo>
                  <a:lnTo>
                    <a:pt x="3166" y="2427"/>
                  </a:lnTo>
                  <a:lnTo>
                    <a:pt x="3179" y="2427"/>
                  </a:lnTo>
                  <a:lnTo>
                    <a:pt x="3184" y="2428"/>
                  </a:lnTo>
                  <a:lnTo>
                    <a:pt x="3189" y="2430"/>
                  </a:lnTo>
                  <a:lnTo>
                    <a:pt x="3200" y="2440"/>
                  </a:lnTo>
                  <a:lnTo>
                    <a:pt x="3213" y="2454"/>
                  </a:lnTo>
                  <a:lnTo>
                    <a:pt x="3213" y="2454"/>
                  </a:lnTo>
                  <a:lnTo>
                    <a:pt x="3238" y="2488"/>
                  </a:lnTo>
                  <a:lnTo>
                    <a:pt x="3262" y="2522"/>
                  </a:lnTo>
                  <a:lnTo>
                    <a:pt x="3262" y="2522"/>
                  </a:lnTo>
                  <a:lnTo>
                    <a:pt x="3293" y="2564"/>
                  </a:lnTo>
                  <a:lnTo>
                    <a:pt x="3325" y="2607"/>
                  </a:lnTo>
                  <a:lnTo>
                    <a:pt x="3325" y="2607"/>
                  </a:lnTo>
                  <a:lnTo>
                    <a:pt x="3343" y="2626"/>
                  </a:lnTo>
                  <a:lnTo>
                    <a:pt x="3361" y="2644"/>
                  </a:lnTo>
                  <a:lnTo>
                    <a:pt x="3379" y="2660"/>
                  </a:lnTo>
                  <a:lnTo>
                    <a:pt x="3398" y="2675"/>
                  </a:lnTo>
                  <a:lnTo>
                    <a:pt x="3418" y="2686"/>
                  </a:lnTo>
                  <a:lnTo>
                    <a:pt x="3439" y="2696"/>
                  </a:lnTo>
                  <a:lnTo>
                    <a:pt x="3458" y="2702"/>
                  </a:lnTo>
                  <a:lnTo>
                    <a:pt x="3479" y="2707"/>
                  </a:lnTo>
                  <a:lnTo>
                    <a:pt x="3479" y="2707"/>
                  </a:lnTo>
                  <a:lnTo>
                    <a:pt x="3503" y="2710"/>
                  </a:lnTo>
                  <a:lnTo>
                    <a:pt x="3526" y="2714"/>
                  </a:lnTo>
                  <a:lnTo>
                    <a:pt x="3549" y="2714"/>
                  </a:lnTo>
                  <a:lnTo>
                    <a:pt x="3570" y="2712"/>
                  </a:lnTo>
                  <a:lnTo>
                    <a:pt x="3591" y="2709"/>
                  </a:lnTo>
                  <a:lnTo>
                    <a:pt x="3610" y="2705"/>
                  </a:lnTo>
                  <a:lnTo>
                    <a:pt x="3630" y="2699"/>
                  </a:lnTo>
                  <a:lnTo>
                    <a:pt x="3649" y="2691"/>
                  </a:lnTo>
                  <a:lnTo>
                    <a:pt x="3667" y="2681"/>
                  </a:lnTo>
                  <a:lnTo>
                    <a:pt x="3685" y="2670"/>
                  </a:lnTo>
                  <a:lnTo>
                    <a:pt x="3701" y="2658"/>
                  </a:lnTo>
                  <a:lnTo>
                    <a:pt x="3717" y="2644"/>
                  </a:lnTo>
                  <a:lnTo>
                    <a:pt x="3734" y="2628"/>
                  </a:lnTo>
                  <a:lnTo>
                    <a:pt x="3748" y="2610"/>
                  </a:lnTo>
                  <a:lnTo>
                    <a:pt x="3761" y="2592"/>
                  </a:lnTo>
                  <a:lnTo>
                    <a:pt x="3776" y="2571"/>
                  </a:lnTo>
                  <a:lnTo>
                    <a:pt x="3776" y="2571"/>
                  </a:lnTo>
                  <a:lnTo>
                    <a:pt x="3787" y="2550"/>
                  </a:lnTo>
                  <a:lnTo>
                    <a:pt x="3797" y="2527"/>
                  </a:lnTo>
                  <a:lnTo>
                    <a:pt x="3813" y="2479"/>
                  </a:lnTo>
                  <a:lnTo>
                    <a:pt x="3813" y="2479"/>
                  </a:lnTo>
                  <a:lnTo>
                    <a:pt x="3819" y="2456"/>
                  </a:lnTo>
                  <a:lnTo>
                    <a:pt x="3819" y="2456"/>
                  </a:lnTo>
                  <a:lnTo>
                    <a:pt x="3824" y="2459"/>
                  </a:lnTo>
                  <a:lnTo>
                    <a:pt x="3824" y="2459"/>
                  </a:lnTo>
                  <a:lnTo>
                    <a:pt x="3876" y="2487"/>
                  </a:lnTo>
                  <a:lnTo>
                    <a:pt x="3876" y="2487"/>
                  </a:lnTo>
                  <a:lnTo>
                    <a:pt x="3913" y="2509"/>
                  </a:lnTo>
                  <a:lnTo>
                    <a:pt x="3954" y="2530"/>
                  </a:lnTo>
                  <a:lnTo>
                    <a:pt x="3954" y="2530"/>
                  </a:lnTo>
                  <a:lnTo>
                    <a:pt x="3967" y="2537"/>
                  </a:lnTo>
                  <a:lnTo>
                    <a:pt x="3980" y="2545"/>
                  </a:lnTo>
                  <a:lnTo>
                    <a:pt x="3991" y="2553"/>
                  </a:lnTo>
                  <a:lnTo>
                    <a:pt x="4001" y="2561"/>
                  </a:lnTo>
                  <a:lnTo>
                    <a:pt x="4009" y="2571"/>
                  </a:lnTo>
                  <a:lnTo>
                    <a:pt x="4017" y="2581"/>
                  </a:lnTo>
                  <a:lnTo>
                    <a:pt x="4025" y="2590"/>
                  </a:lnTo>
                  <a:lnTo>
                    <a:pt x="4030" y="2602"/>
                  </a:lnTo>
                  <a:lnTo>
                    <a:pt x="4035" y="2613"/>
                  </a:lnTo>
                  <a:lnTo>
                    <a:pt x="4038" y="2626"/>
                  </a:lnTo>
                  <a:lnTo>
                    <a:pt x="4041" y="2639"/>
                  </a:lnTo>
                  <a:lnTo>
                    <a:pt x="4043" y="2652"/>
                  </a:lnTo>
                  <a:lnTo>
                    <a:pt x="4043" y="2667"/>
                  </a:lnTo>
                  <a:lnTo>
                    <a:pt x="4043" y="2681"/>
                  </a:lnTo>
                  <a:lnTo>
                    <a:pt x="4038" y="2714"/>
                  </a:lnTo>
                  <a:lnTo>
                    <a:pt x="4038" y="2714"/>
                  </a:lnTo>
                  <a:lnTo>
                    <a:pt x="4035" y="2743"/>
                  </a:lnTo>
                  <a:lnTo>
                    <a:pt x="4032" y="2772"/>
                  </a:lnTo>
                  <a:lnTo>
                    <a:pt x="4033" y="2801"/>
                  </a:lnTo>
                  <a:lnTo>
                    <a:pt x="4035" y="2830"/>
                  </a:lnTo>
                  <a:lnTo>
                    <a:pt x="4040" y="2859"/>
                  </a:lnTo>
                  <a:lnTo>
                    <a:pt x="4046" y="2887"/>
                  </a:lnTo>
                  <a:lnTo>
                    <a:pt x="4056" y="2914"/>
                  </a:lnTo>
                  <a:lnTo>
                    <a:pt x="4067" y="2942"/>
                  </a:lnTo>
                  <a:lnTo>
                    <a:pt x="4067" y="2942"/>
                  </a:lnTo>
                  <a:lnTo>
                    <a:pt x="4082" y="2969"/>
                  </a:lnTo>
                  <a:lnTo>
                    <a:pt x="4098" y="2994"/>
                  </a:lnTo>
                  <a:lnTo>
                    <a:pt x="4116" y="3016"/>
                  </a:lnTo>
                  <a:lnTo>
                    <a:pt x="4135" y="3034"/>
                  </a:lnTo>
                  <a:lnTo>
                    <a:pt x="4156" y="3050"/>
                  </a:lnTo>
                  <a:lnTo>
                    <a:pt x="4179" y="3063"/>
                  </a:lnTo>
                  <a:lnTo>
                    <a:pt x="4205" y="3073"/>
                  </a:lnTo>
                  <a:lnTo>
                    <a:pt x="4231" y="3080"/>
                  </a:lnTo>
                  <a:lnTo>
                    <a:pt x="4231" y="3080"/>
                  </a:lnTo>
                  <a:lnTo>
                    <a:pt x="4249" y="3083"/>
                  </a:lnTo>
                  <a:lnTo>
                    <a:pt x="4265" y="3084"/>
                  </a:lnTo>
                  <a:lnTo>
                    <a:pt x="4281" y="3084"/>
                  </a:lnTo>
                  <a:lnTo>
                    <a:pt x="4297" y="3084"/>
                  </a:lnTo>
                  <a:lnTo>
                    <a:pt x="4314" y="3083"/>
                  </a:lnTo>
                  <a:lnTo>
                    <a:pt x="4330" y="3080"/>
                  </a:lnTo>
                  <a:lnTo>
                    <a:pt x="4344" y="3076"/>
                  </a:lnTo>
                  <a:lnTo>
                    <a:pt x="4359" y="3070"/>
                  </a:lnTo>
                  <a:lnTo>
                    <a:pt x="4374" y="3065"/>
                  </a:lnTo>
                  <a:lnTo>
                    <a:pt x="4388" y="3057"/>
                  </a:lnTo>
                  <a:lnTo>
                    <a:pt x="4401" y="3049"/>
                  </a:lnTo>
                  <a:lnTo>
                    <a:pt x="4414" y="3039"/>
                  </a:lnTo>
                  <a:lnTo>
                    <a:pt x="4425" y="3028"/>
                  </a:lnTo>
                  <a:lnTo>
                    <a:pt x="4438" y="3016"/>
                  </a:lnTo>
                  <a:lnTo>
                    <a:pt x="4450" y="3003"/>
                  </a:lnTo>
                  <a:lnTo>
                    <a:pt x="4461" y="2989"/>
                  </a:lnTo>
                  <a:lnTo>
                    <a:pt x="4461" y="2989"/>
                  </a:lnTo>
                  <a:lnTo>
                    <a:pt x="4471" y="2974"/>
                  </a:lnTo>
                  <a:lnTo>
                    <a:pt x="4479" y="2961"/>
                  </a:lnTo>
                  <a:lnTo>
                    <a:pt x="4495" y="2931"/>
                  </a:lnTo>
                  <a:lnTo>
                    <a:pt x="4506" y="2901"/>
                  </a:lnTo>
                  <a:lnTo>
                    <a:pt x="4515" y="2871"/>
                  </a:lnTo>
                  <a:lnTo>
                    <a:pt x="4521" y="2841"/>
                  </a:lnTo>
                  <a:lnTo>
                    <a:pt x="4524" y="2812"/>
                  </a:lnTo>
                  <a:lnTo>
                    <a:pt x="4526" y="2783"/>
                  </a:lnTo>
                  <a:lnTo>
                    <a:pt x="4528" y="2756"/>
                  </a:lnTo>
                  <a:lnTo>
                    <a:pt x="4528" y="2756"/>
                  </a:lnTo>
                  <a:lnTo>
                    <a:pt x="4528" y="2697"/>
                  </a:lnTo>
                  <a:lnTo>
                    <a:pt x="4528" y="2697"/>
                  </a:lnTo>
                  <a:lnTo>
                    <a:pt x="4528" y="2655"/>
                  </a:lnTo>
                  <a:lnTo>
                    <a:pt x="4528" y="2655"/>
                  </a:lnTo>
                  <a:lnTo>
                    <a:pt x="4529" y="2642"/>
                  </a:lnTo>
                  <a:lnTo>
                    <a:pt x="4531" y="2631"/>
                  </a:lnTo>
                  <a:lnTo>
                    <a:pt x="4531" y="2631"/>
                  </a:lnTo>
                  <a:lnTo>
                    <a:pt x="4531" y="2628"/>
                  </a:lnTo>
                  <a:lnTo>
                    <a:pt x="4532" y="2624"/>
                  </a:lnTo>
                  <a:lnTo>
                    <a:pt x="4537" y="2623"/>
                  </a:lnTo>
                  <a:lnTo>
                    <a:pt x="4544" y="2621"/>
                  </a:lnTo>
                  <a:lnTo>
                    <a:pt x="4544" y="2621"/>
                  </a:lnTo>
                  <a:lnTo>
                    <a:pt x="4545" y="2628"/>
                  </a:lnTo>
                  <a:lnTo>
                    <a:pt x="4545" y="2631"/>
                  </a:lnTo>
                  <a:lnTo>
                    <a:pt x="4545" y="2631"/>
                  </a:lnTo>
                  <a:lnTo>
                    <a:pt x="4552" y="2688"/>
                  </a:lnTo>
                  <a:lnTo>
                    <a:pt x="4557" y="2715"/>
                  </a:lnTo>
                  <a:lnTo>
                    <a:pt x="4563" y="2743"/>
                  </a:lnTo>
                  <a:lnTo>
                    <a:pt x="4570" y="2770"/>
                  </a:lnTo>
                  <a:lnTo>
                    <a:pt x="4579" y="2798"/>
                  </a:lnTo>
                  <a:lnTo>
                    <a:pt x="4592" y="2824"/>
                  </a:lnTo>
                  <a:lnTo>
                    <a:pt x="4607" y="2851"/>
                  </a:lnTo>
                  <a:lnTo>
                    <a:pt x="4607" y="2851"/>
                  </a:lnTo>
                  <a:lnTo>
                    <a:pt x="4623" y="2876"/>
                  </a:lnTo>
                  <a:lnTo>
                    <a:pt x="4641" y="2898"/>
                  </a:lnTo>
                  <a:lnTo>
                    <a:pt x="4660" y="2921"/>
                  </a:lnTo>
                  <a:lnTo>
                    <a:pt x="4681" y="2942"/>
                  </a:lnTo>
                  <a:lnTo>
                    <a:pt x="4704" y="2961"/>
                  </a:lnTo>
                  <a:lnTo>
                    <a:pt x="4728" y="2981"/>
                  </a:lnTo>
                  <a:lnTo>
                    <a:pt x="4754" y="2999"/>
                  </a:lnTo>
                  <a:lnTo>
                    <a:pt x="4782" y="3016"/>
                  </a:lnTo>
                  <a:lnTo>
                    <a:pt x="4782" y="3016"/>
                  </a:lnTo>
                  <a:lnTo>
                    <a:pt x="4800" y="3026"/>
                  </a:lnTo>
                  <a:lnTo>
                    <a:pt x="4816" y="3036"/>
                  </a:lnTo>
                  <a:lnTo>
                    <a:pt x="4832" y="3042"/>
                  </a:lnTo>
                  <a:lnTo>
                    <a:pt x="4848" y="3047"/>
                  </a:lnTo>
                  <a:lnTo>
                    <a:pt x="4863" y="3050"/>
                  </a:lnTo>
                  <a:lnTo>
                    <a:pt x="4878" y="3054"/>
                  </a:lnTo>
                  <a:lnTo>
                    <a:pt x="4892" y="3054"/>
                  </a:lnTo>
                  <a:lnTo>
                    <a:pt x="4907" y="3052"/>
                  </a:lnTo>
                  <a:lnTo>
                    <a:pt x="4921" y="3050"/>
                  </a:lnTo>
                  <a:lnTo>
                    <a:pt x="4934" y="3046"/>
                  </a:lnTo>
                  <a:lnTo>
                    <a:pt x="4949" y="3041"/>
                  </a:lnTo>
                  <a:lnTo>
                    <a:pt x="4962" y="3033"/>
                  </a:lnTo>
                  <a:lnTo>
                    <a:pt x="4975" y="3023"/>
                  </a:lnTo>
                  <a:lnTo>
                    <a:pt x="4989" y="3013"/>
                  </a:lnTo>
                  <a:lnTo>
                    <a:pt x="5004" y="3000"/>
                  </a:lnTo>
                  <a:lnTo>
                    <a:pt x="5019" y="2986"/>
                  </a:lnTo>
                  <a:lnTo>
                    <a:pt x="5019" y="2986"/>
                  </a:lnTo>
                  <a:lnTo>
                    <a:pt x="5038" y="2963"/>
                  </a:lnTo>
                  <a:lnTo>
                    <a:pt x="5054" y="2939"/>
                  </a:lnTo>
                  <a:lnTo>
                    <a:pt x="5067" y="2911"/>
                  </a:lnTo>
                  <a:lnTo>
                    <a:pt x="5078" y="2882"/>
                  </a:lnTo>
                  <a:lnTo>
                    <a:pt x="5085" y="2853"/>
                  </a:lnTo>
                  <a:lnTo>
                    <a:pt x="5090" y="2820"/>
                  </a:lnTo>
                  <a:lnTo>
                    <a:pt x="5090" y="2788"/>
                  </a:lnTo>
                  <a:lnTo>
                    <a:pt x="5088" y="2754"/>
                  </a:lnTo>
                  <a:lnTo>
                    <a:pt x="5088" y="2754"/>
                  </a:lnTo>
                  <a:lnTo>
                    <a:pt x="5083" y="2726"/>
                  </a:lnTo>
                  <a:lnTo>
                    <a:pt x="5077" y="2701"/>
                  </a:lnTo>
                  <a:lnTo>
                    <a:pt x="5061" y="2649"/>
                  </a:lnTo>
                  <a:lnTo>
                    <a:pt x="5061" y="2649"/>
                  </a:lnTo>
                  <a:lnTo>
                    <a:pt x="5046" y="2605"/>
                  </a:lnTo>
                  <a:lnTo>
                    <a:pt x="5046" y="2605"/>
                  </a:lnTo>
                  <a:lnTo>
                    <a:pt x="5043" y="2597"/>
                  </a:lnTo>
                  <a:lnTo>
                    <a:pt x="5043" y="2597"/>
                  </a:lnTo>
                  <a:lnTo>
                    <a:pt x="5067" y="2592"/>
                  </a:lnTo>
                  <a:lnTo>
                    <a:pt x="5080" y="2589"/>
                  </a:lnTo>
                  <a:lnTo>
                    <a:pt x="5091" y="2586"/>
                  </a:lnTo>
                  <a:lnTo>
                    <a:pt x="5091" y="2586"/>
                  </a:lnTo>
                  <a:lnTo>
                    <a:pt x="5111" y="2576"/>
                  </a:lnTo>
                  <a:lnTo>
                    <a:pt x="5130" y="2564"/>
                  </a:lnTo>
                  <a:lnTo>
                    <a:pt x="5150" y="2553"/>
                  </a:lnTo>
                  <a:lnTo>
                    <a:pt x="5168" y="2542"/>
                  </a:lnTo>
                  <a:lnTo>
                    <a:pt x="5184" y="2529"/>
                  </a:lnTo>
                  <a:lnTo>
                    <a:pt x="5200" y="2514"/>
                  </a:lnTo>
                  <a:lnTo>
                    <a:pt x="5215" y="2500"/>
                  </a:lnTo>
                  <a:lnTo>
                    <a:pt x="5229" y="2485"/>
                  </a:lnTo>
                  <a:lnTo>
                    <a:pt x="5244" y="2469"/>
                  </a:lnTo>
                  <a:lnTo>
                    <a:pt x="5255" y="2451"/>
                  </a:lnTo>
                  <a:lnTo>
                    <a:pt x="5268" y="2433"/>
                  </a:lnTo>
                  <a:lnTo>
                    <a:pt x="5279" y="2415"/>
                  </a:lnTo>
                  <a:lnTo>
                    <a:pt x="5289" y="2394"/>
                  </a:lnTo>
                  <a:lnTo>
                    <a:pt x="5299" y="2375"/>
                  </a:lnTo>
                  <a:lnTo>
                    <a:pt x="5307" y="2354"/>
                  </a:lnTo>
                  <a:lnTo>
                    <a:pt x="5315" y="2331"/>
                  </a:lnTo>
                  <a:lnTo>
                    <a:pt x="5315" y="2331"/>
                  </a:lnTo>
                  <a:lnTo>
                    <a:pt x="5320" y="2310"/>
                  </a:lnTo>
                  <a:lnTo>
                    <a:pt x="5325" y="2287"/>
                  </a:lnTo>
                  <a:lnTo>
                    <a:pt x="5326" y="2266"/>
                  </a:lnTo>
                  <a:lnTo>
                    <a:pt x="5326" y="2245"/>
                  </a:lnTo>
                  <a:lnTo>
                    <a:pt x="5323" y="2224"/>
                  </a:lnTo>
                  <a:lnTo>
                    <a:pt x="5320" y="2205"/>
                  </a:lnTo>
                  <a:lnTo>
                    <a:pt x="5313" y="2185"/>
                  </a:lnTo>
                  <a:lnTo>
                    <a:pt x="5305" y="2168"/>
                  </a:lnTo>
                  <a:lnTo>
                    <a:pt x="5305" y="2168"/>
                  </a:lnTo>
                  <a:lnTo>
                    <a:pt x="5275" y="2108"/>
                  </a:lnTo>
                  <a:lnTo>
                    <a:pt x="5275" y="2108"/>
                  </a:lnTo>
                  <a:lnTo>
                    <a:pt x="5252" y="2067"/>
                  </a:lnTo>
                  <a:lnTo>
                    <a:pt x="5231" y="2027"/>
                  </a:lnTo>
                  <a:lnTo>
                    <a:pt x="5231" y="2027"/>
                  </a:lnTo>
                  <a:lnTo>
                    <a:pt x="5226" y="2012"/>
                  </a:lnTo>
                  <a:lnTo>
                    <a:pt x="5224" y="2007"/>
                  </a:lnTo>
                  <a:lnTo>
                    <a:pt x="5224" y="2002"/>
                  </a:lnTo>
                  <a:lnTo>
                    <a:pt x="5228" y="1999"/>
                  </a:lnTo>
                  <a:lnTo>
                    <a:pt x="5231" y="1994"/>
                  </a:lnTo>
                  <a:lnTo>
                    <a:pt x="5244" y="1985"/>
                  </a:lnTo>
                  <a:lnTo>
                    <a:pt x="5244" y="1985"/>
                  </a:lnTo>
                  <a:lnTo>
                    <a:pt x="5257" y="1976"/>
                  </a:lnTo>
                  <a:lnTo>
                    <a:pt x="5271" y="1968"/>
                  </a:lnTo>
                  <a:lnTo>
                    <a:pt x="5286" y="1963"/>
                  </a:lnTo>
                  <a:lnTo>
                    <a:pt x="5300" y="1959"/>
                  </a:lnTo>
                  <a:lnTo>
                    <a:pt x="5331" y="1950"/>
                  </a:lnTo>
                  <a:lnTo>
                    <a:pt x="5362" y="1944"/>
                  </a:lnTo>
                  <a:lnTo>
                    <a:pt x="5362" y="1944"/>
                  </a:lnTo>
                  <a:lnTo>
                    <a:pt x="5381" y="1989"/>
                  </a:lnTo>
                  <a:lnTo>
                    <a:pt x="5399" y="2036"/>
                  </a:lnTo>
                  <a:lnTo>
                    <a:pt x="5416" y="2083"/>
                  </a:lnTo>
                  <a:lnTo>
                    <a:pt x="5430" y="2132"/>
                  </a:lnTo>
                  <a:lnTo>
                    <a:pt x="5445" y="2182"/>
                  </a:lnTo>
                  <a:lnTo>
                    <a:pt x="5458" y="2232"/>
                  </a:lnTo>
                  <a:lnTo>
                    <a:pt x="5469" y="2284"/>
                  </a:lnTo>
                  <a:lnTo>
                    <a:pt x="5480" y="2336"/>
                  </a:lnTo>
                  <a:lnTo>
                    <a:pt x="5490" y="2390"/>
                  </a:lnTo>
                  <a:lnTo>
                    <a:pt x="5500" y="2443"/>
                  </a:lnTo>
                  <a:lnTo>
                    <a:pt x="5506" y="2496"/>
                  </a:lnTo>
                  <a:lnTo>
                    <a:pt x="5513" y="2550"/>
                  </a:lnTo>
                  <a:lnTo>
                    <a:pt x="5519" y="2603"/>
                  </a:lnTo>
                  <a:lnTo>
                    <a:pt x="5524" y="2657"/>
                  </a:lnTo>
                  <a:lnTo>
                    <a:pt x="5531" y="2765"/>
                  </a:lnTo>
                  <a:lnTo>
                    <a:pt x="5532" y="2871"/>
                  </a:lnTo>
                  <a:lnTo>
                    <a:pt x="5531" y="2976"/>
                  </a:lnTo>
                  <a:lnTo>
                    <a:pt x="5526" y="3078"/>
                  </a:lnTo>
                  <a:lnTo>
                    <a:pt x="5518" y="3175"/>
                  </a:lnTo>
                  <a:lnTo>
                    <a:pt x="5513" y="3224"/>
                  </a:lnTo>
                  <a:lnTo>
                    <a:pt x="5506" y="3269"/>
                  </a:lnTo>
                  <a:lnTo>
                    <a:pt x="5498" y="3315"/>
                  </a:lnTo>
                  <a:lnTo>
                    <a:pt x="5492" y="3358"/>
                  </a:lnTo>
                  <a:lnTo>
                    <a:pt x="5482" y="3400"/>
                  </a:lnTo>
                  <a:lnTo>
                    <a:pt x="5472" y="3441"/>
                  </a:lnTo>
                  <a:lnTo>
                    <a:pt x="5463" y="3480"/>
                  </a:lnTo>
                  <a:lnTo>
                    <a:pt x="5451" y="3517"/>
                  </a:lnTo>
                  <a:lnTo>
                    <a:pt x="5451" y="3517"/>
                  </a:lnTo>
                  <a:lnTo>
                    <a:pt x="5430" y="3493"/>
                  </a:lnTo>
                  <a:lnTo>
                    <a:pt x="5407" y="3473"/>
                  </a:lnTo>
                  <a:lnTo>
                    <a:pt x="5385" y="3457"/>
                  </a:lnTo>
                  <a:lnTo>
                    <a:pt x="5373" y="3451"/>
                  </a:lnTo>
                  <a:lnTo>
                    <a:pt x="5360" y="3444"/>
                  </a:lnTo>
                  <a:lnTo>
                    <a:pt x="5347" y="3439"/>
                  </a:lnTo>
                  <a:lnTo>
                    <a:pt x="5335" y="3436"/>
                  </a:lnTo>
                  <a:lnTo>
                    <a:pt x="5322" y="3433"/>
                  </a:lnTo>
                  <a:lnTo>
                    <a:pt x="5309" y="3431"/>
                  </a:lnTo>
                  <a:lnTo>
                    <a:pt x="5279" y="3431"/>
                  </a:lnTo>
                  <a:lnTo>
                    <a:pt x="5250" y="3433"/>
                  </a:lnTo>
                  <a:lnTo>
                    <a:pt x="5250" y="3433"/>
                  </a:lnTo>
                  <a:lnTo>
                    <a:pt x="5228" y="3438"/>
                  </a:lnTo>
                  <a:lnTo>
                    <a:pt x="5206" y="3446"/>
                  </a:lnTo>
                  <a:lnTo>
                    <a:pt x="5187" y="3455"/>
                  </a:lnTo>
                  <a:lnTo>
                    <a:pt x="5169" y="3465"/>
                  </a:lnTo>
                  <a:lnTo>
                    <a:pt x="5153" y="3478"/>
                  </a:lnTo>
                  <a:lnTo>
                    <a:pt x="5137" y="3491"/>
                  </a:lnTo>
                  <a:lnTo>
                    <a:pt x="5109" y="3520"/>
                  </a:lnTo>
                  <a:lnTo>
                    <a:pt x="5109" y="3520"/>
                  </a:lnTo>
                  <a:lnTo>
                    <a:pt x="5095" y="3535"/>
                  </a:lnTo>
                  <a:lnTo>
                    <a:pt x="5082" y="3553"/>
                  </a:lnTo>
                  <a:lnTo>
                    <a:pt x="5057" y="3587"/>
                  </a:lnTo>
                  <a:lnTo>
                    <a:pt x="5036" y="3621"/>
                  </a:lnTo>
                  <a:lnTo>
                    <a:pt x="5017" y="3656"/>
                  </a:lnTo>
                  <a:lnTo>
                    <a:pt x="5001" y="3694"/>
                  </a:lnTo>
                  <a:lnTo>
                    <a:pt x="4986" y="3729"/>
                  </a:lnTo>
                  <a:lnTo>
                    <a:pt x="4960" y="3797"/>
                  </a:lnTo>
                  <a:lnTo>
                    <a:pt x="4960" y="3797"/>
                  </a:lnTo>
                  <a:lnTo>
                    <a:pt x="4954" y="3810"/>
                  </a:lnTo>
                  <a:lnTo>
                    <a:pt x="4947" y="3820"/>
                  </a:lnTo>
                  <a:lnTo>
                    <a:pt x="4937" y="3828"/>
                  </a:lnTo>
                  <a:lnTo>
                    <a:pt x="4928" y="3833"/>
                  </a:lnTo>
                  <a:lnTo>
                    <a:pt x="4928" y="3833"/>
                  </a:lnTo>
                  <a:lnTo>
                    <a:pt x="4910" y="3838"/>
                  </a:lnTo>
                  <a:lnTo>
                    <a:pt x="4892" y="3844"/>
                  </a:lnTo>
                  <a:lnTo>
                    <a:pt x="4876" y="3852"/>
                  </a:lnTo>
                  <a:lnTo>
                    <a:pt x="4858" y="3862"/>
                  </a:lnTo>
                  <a:lnTo>
                    <a:pt x="4842" y="3872"/>
                  </a:lnTo>
                  <a:lnTo>
                    <a:pt x="4824" y="3885"/>
                  </a:lnTo>
                  <a:lnTo>
                    <a:pt x="4788" y="3914"/>
                  </a:lnTo>
                  <a:lnTo>
                    <a:pt x="4788" y="3914"/>
                  </a:lnTo>
                  <a:lnTo>
                    <a:pt x="4748" y="3950"/>
                  </a:lnTo>
                  <a:lnTo>
                    <a:pt x="4711" y="3988"/>
                  </a:lnTo>
                  <a:lnTo>
                    <a:pt x="4675" y="4027"/>
                  </a:lnTo>
                  <a:lnTo>
                    <a:pt x="4643" y="4066"/>
                  </a:lnTo>
                  <a:lnTo>
                    <a:pt x="4610" y="4107"/>
                  </a:lnTo>
                  <a:lnTo>
                    <a:pt x="4581" y="4147"/>
                  </a:lnTo>
                  <a:lnTo>
                    <a:pt x="4526" y="4225"/>
                  </a:lnTo>
                  <a:lnTo>
                    <a:pt x="4526" y="4225"/>
                  </a:lnTo>
                  <a:lnTo>
                    <a:pt x="4489" y="4282"/>
                  </a:lnTo>
                  <a:lnTo>
                    <a:pt x="4453" y="4338"/>
                  </a:lnTo>
                  <a:lnTo>
                    <a:pt x="4385" y="4452"/>
                  </a:lnTo>
                  <a:lnTo>
                    <a:pt x="4374" y="4470"/>
                  </a:lnTo>
                  <a:lnTo>
                    <a:pt x="4374" y="4470"/>
                  </a:lnTo>
                  <a:lnTo>
                    <a:pt x="4367" y="4483"/>
                  </a:lnTo>
                  <a:lnTo>
                    <a:pt x="4362" y="4497"/>
                  </a:lnTo>
                  <a:lnTo>
                    <a:pt x="4357" y="4510"/>
                  </a:lnTo>
                  <a:lnTo>
                    <a:pt x="4356" y="4525"/>
                  </a:lnTo>
                  <a:lnTo>
                    <a:pt x="4354" y="4538"/>
                  </a:lnTo>
                  <a:lnTo>
                    <a:pt x="4354" y="4552"/>
                  </a:lnTo>
                  <a:lnTo>
                    <a:pt x="4357" y="4567"/>
                  </a:lnTo>
                  <a:lnTo>
                    <a:pt x="4361" y="4581"/>
                  </a:lnTo>
                  <a:lnTo>
                    <a:pt x="4361" y="4581"/>
                  </a:lnTo>
                  <a:lnTo>
                    <a:pt x="4365" y="4598"/>
                  </a:lnTo>
                  <a:lnTo>
                    <a:pt x="4374" y="4614"/>
                  </a:lnTo>
                  <a:lnTo>
                    <a:pt x="4382" y="4628"/>
                  </a:lnTo>
                  <a:lnTo>
                    <a:pt x="4393" y="4641"/>
                  </a:lnTo>
                  <a:lnTo>
                    <a:pt x="4404" y="4654"/>
                  </a:lnTo>
                  <a:lnTo>
                    <a:pt x="4416" y="4666"/>
                  </a:lnTo>
                  <a:lnTo>
                    <a:pt x="4430" y="4675"/>
                  </a:lnTo>
                  <a:lnTo>
                    <a:pt x="4443" y="4683"/>
                  </a:lnTo>
                  <a:lnTo>
                    <a:pt x="4443" y="4683"/>
                  </a:lnTo>
                  <a:lnTo>
                    <a:pt x="4468" y="4695"/>
                  </a:lnTo>
                  <a:lnTo>
                    <a:pt x="4493" y="4704"/>
                  </a:lnTo>
                  <a:lnTo>
                    <a:pt x="4519" y="4716"/>
                  </a:lnTo>
                  <a:lnTo>
                    <a:pt x="4549" y="4724"/>
                  </a:lnTo>
                  <a:lnTo>
                    <a:pt x="4549" y="4724"/>
                  </a:lnTo>
                  <a:lnTo>
                    <a:pt x="4562" y="4729"/>
                  </a:lnTo>
                  <a:lnTo>
                    <a:pt x="4571" y="4734"/>
                  </a:lnTo>
                  <a:lnTo>
                    <a:pt x="4581" y="4739"/>
                  </a:lnTo>
                  <a:lnTo>
                    <a:pt x="4587" y="4745"/>
                  </a:lnTo>
                  <a:lnTo>
                    <a:pt x="4594" y="4751"/>
                  </a:lnTo>
                  <a:lnTo>
                    <a:pt x="4599" y="4760"/>
                  </a:lnTo>
                  <a:lnTo>
                    <a:pt x="4602" y="4768"/>
                  </a:lnTo>
                  <a:lnTo>
                    <a:pt x="4604" y="4779"/>
                  </a:lnTo>
                  <a:lnTo>
                    <a:pt x="4604" y="4779"/>
                  </a:lnTo>
                  <a:lnTo>
                    <a:pt x="4607" y="4794"/>
                  </a:lnTo>
                  <a:lnTo>
                    <a:pt x="4612" y="4808"/>
                  </a:lnTo>
                  <a:lnTo>
                    <a:pt x="4622" y="4837"/>
                  </a:lnTo>
                  <a:lnTo>
                    <a:pt x="4622" y="4837"/>
                  </a:lnTo>
                  <a:lnTo>
                    <a:pt x="4628" y="4858"/>
                  </a:lnTo>
                  <a:lnTo>
                    <a:pt x="4628" y="4858"/>
                  </a:lnTo>
                  <a:lnTo>
                    <a:pt x="4631" y="4865"/>
                  </a:lnTo>
                  <a:lnTo>
                    <a:pt x="4630" y="4871"/>
                  </a:lnTo>
                  <a:lnTo>
                    <a:pt x="4628" y="4876"/>
                  </a:lnTo>
                  <a:lnTo>
                    <a:pt x="4623" y="4879"/>
                  </a:lnTo>
                  <a:lnTo>
                    <a:pt x="4623" y="4879"/>
                  </a:lnTo>
                  <a:lnTo>
                    <a:pt x="4596" y="4904"/>
                  </a:lnTo>
                  <a:lnTo>
                    <a:pt x="4571" y="4928"/>
                  </a:lnTo>
                  <a:lnTo>
                    <a:pt x="4571" y="4928"/>
                  </a:lnTo>
                  <a:lnTo>
                    <a:pt x="4565" y="4935"/>
                  </a:lnTo>
                  <a:lnTo>
                    <a:pt x="4560" y="4943"/>
                  </a:lnTo>
                  <a:lnTo>
                    <a:pt x="4552" y="4960"/>
                  </a:lnTo>
                  <a:lnTo>
                    <a:pt x="4547" y="4980"/>
                  </a:lnTo>
                  <a:lnTo>
                    <a:pt x="4544" y="5001"/>
                  </a:lnTo>
                  <a:lnTo>
                    <a:pt x="4545" y="5020"/>
                  </a:lnTo>
                  <a:lnTo>
                    <a:pt x="4550" y="5040"/>
                  </a:lnTo>
                  <a:lnTo>
                    <a:pt x="4558" y="5058"/>
                  </a:lnTo>
                  <a:lnTo>
                    <a:pt x="4563" y="5066"/>
                  </a:lnTo>
                  <a:lnTo>
                    <a:pt x="4570" y="5072"/>
                  </a:lnTo>
                  <a:lnTo>
                    <a:pt x="4570" y="5072"/>
                  </a:lnTo>
                  <a:lnTo>
                    <a:pt x="4576" y="5079"/>
                  </a:lnTo>
                  <a:lnTo>
                    <a:pt x="4583" y="5085"/>
                  </a:lnTo>
                  <a:lnTo>
                    <a:pt x="4599" y="5093"/>
                  </a:lnTo>
                  <a:lnTo>
                    <a:pt x="4617" y="5100"/>
                  </a:lnTo>
                  <a:lnTo>
                    <a:pt x="4636" y="5101"/>
                  </a:lnTo>
                  <a:lnTo>
                    <a:pt x="4656" y="5101"/>
                  </a:lnTo>
                  <a:lnTo>
                    <a:pt x="4675" y="5098"/>
                  </a:lnTo>
                  <a:lnTo>
                    <a:pt x="4693" y="5090"/>
                  </a:lnTo>
                  <a:lnTo>
                    <a:pt x="4709" y="5080"/>
                  </a:lnTo>
                  <a:lnTo>
                    <a:pt x="4709" y="5080"/>
                  </a:lnTo>
                  <a:lnTo>
                    <a:pt x="4758" y="5043"/>
                  </a:lnTo>
                  <a:lnTo>
                    <a:pt x="4780" y="5025"/>
                  </a:lnTo>
                  <a:lnTo>
                    <a:pt x="4803" y="5006"/>
                  </a:lnTo>
                  <a:lnTo>
                    <a:pt x="4803" y="5006"/>
                  </a:lnTo>
                  <a:lnTo>
                    <a:pt x="4861" y="4951"/>
                  </a:lnTo>
                  <a:lnTo>
                    <a:pt x="4918" y="4896"/>
                  </a:lnTo>
                  <a:lnTo>
                    <a:pt x="4972" y="4839"/>
                  </a:lnTo>
                  <a:lnTo>
                    <a:pt x="5025" y="4781"/>
                  </a:lnTo>
                  <a:lnTo>
                    <a:pt x="5075" y="4722"/>
                  </a:lnTo>
                  <a:lnTo>
                    <a:pt x="5125" y="4662"/>
                  </a:lnTo>
                  <a:lnTo>
                    <a:pt x="5172" y="4601"/>
                  </a:lnTo>
                  <a:lnTo>
                    <a:pt x="5216" y="4541"/>
                  </a:lnTo>
                  <a:lnTo>
                    <a:pt x="5216" y="4541"/>
                  </a:lnTo>
                  <a:lnTo>
                    <a:pt x="5253" y="4487"/>
                  </a:lnTo>
                  <a:lnTo>
                    <a:pt x="5288" y="4436"/>
                  </a:lnTo>
                  <a:lnTo>
                    <a:pt x="5322" y="4382"/>
                  </a:lnTo>
                  <a:lnTo>
                    <a:pt x="5354" y="4329"/>
                  </a:lnTo>
                  <a:lnTo>
                    <a:pt x="5385" y="4274"/>
                  </a:lnTo>
                  <a:lnTo>
                    <a:pt x="5416" y="4218"/>
                  </a:lnTo>
                  <a:lnTo>
                    <a:pt x="5443" y="4163"/>
                  </a:lnTo>
                  <a:lnTo>
                    <a:pt x="5471" y="4107"/>
                  </a:lnTo>
                  <a:lnTo>
                    <a:pt x="5497" y="4050"/>
                  </a:lnTo>
                  <a:lnTo>
                    <a:pt x="5522" y="3992"/>
                  </a:lnTo>
                  <a:lnTo>
                    <a:pt x="5547" y="3933"/>
                  </a:lnTo>
                  <a:lnTo>
                    <a:pt x="5568" y="3875"/>
                  </a:lnTo>
                  <a:lnTo>
                    <a:pt x="5589" y="3817"/>
                  </a:lnTo>
                  <a:lnTo>
                    <a:pt x="5610" y="3757"/>
                  </a:lnTo>
                  <a:lnTo>
                    <a:pt x="5628" y="3697"/>
                  </a:lnTo>
                  <a:lnTo>
                    <a:pt x="5646" y="3635"/>
                  </a:lnTo>
                  <a:lnTo>
                    <a:pt x="5652" y="3613"/>
                  </a:lnTo>
                  <a:lnTo>
                    <a:pt x="5652" y="3613"/>
                  </a:lnTo>
                  <a:lnTo>
                    <a:pt x="5673" y="3532"/>
                  </a:lnTo>
                  <a:lnTo>
                    <a:pt x="5683" y="3491"/>
                  </a:lnTo>
                  <a:lnTo>
                    <a:pt x="5691" y="3451"/>
                  </a:lnTo>
                  <a:lnTo>
                    <a:pt x="5691" y="3451"/>
                  </a:lnTo>
                  <a:lnTo>
                    <a:pt x="5701" y="3396"/>
                  </a:lnTo>
                  <a:lnTo>
                    <a:pt x="5710" y="3337"/>
                  </a:lnTo>
                  <a:lnTo>
                    <a:pt x="5719" y="3276"/>
                  </a:lnTo>
                  <a:lnTo>
                    <a:pt x="5727" y="3209"/>
                  </a:lnTo>
                  <a:lnTo>
                    <a:pt x="5730" y="3185"/>
                  </a:lnTo>
                  <a:lnTo>
                    <a:pt x="5730" y="3185"/>
                  </a:lnTo>
                  <a:lnTo>
                    <a:pt x="5736" y="3128"/>
                  </a:lnTo>
                  <a:lnTo>
                    <a:pt x="5743" y="3072"/>
                  </a:lnTo>
                  <a:lnTo>
                    <a:pt x="5746" y="3013"/>
                  </a:lnTo>
                  <a:lnTo>
                    <a:pt x="5749" y="2955"/>
                  </a:lnTo>
                  <a:lnTo>
                    <a:pt x="5749" y="2955"/>
                  </a:lnTo>
                  <a:lnTo>
                    <a:pt x="5749" y="2906"/>
                  </a:lnTo>
                  <a:lnTo>
                    <a:pt x="5748" y="2856"/>
                  </a:lnTo>
                  <a:lnTo>
                    <a:pt x="5741" y="2759"/>
                  </a:lnTo>
                  <a:lnTo>
                    <a:pt x="5741" y="2759"/>
                  </a:lnTo>
                  <a:close/>
                  <a:moveTo>
                    <a:pt x="5031" y="1899"/>
                  </a:moveTo>
                  <a:lnTo>
                    <a:pt x="5031" y="1899"/>
                  </a:lnTo>
                  <a:lnTo>
                    <a:pt x="5023" y="1920"/>
                  </a:lnTo>
                  <a:lnTo>
                    <a:pt x="5017" y="1941"/>
                  </a:lnTo>
                  <a:lnTo>
                    <a:pt x="5014" y="1960"/>
                  </a:lnTo>
                  <a:lnTo>
                    <a:pt x="5012" y="1980"/>
                  </a:lnTo>
                  <a:lnTo>
                    <a:pt x="5012" y="1999"/>
                  </a:lnTo>
                  <a:lnTo>
                    <a:pt x="5015" y="2017"/>
                  </a:lnTo>
                  <a:lnTo>
                    <a:pt x="5022" y="2048"/>
                  </a:lnTo>
                  <a:lnTo>
                    <a:pt x="5022" y="2048"/>
                  </a:lnTo>
                  <a:lnTo>
                    <a:pt x="5035" y="2093"/>
                  </a:lnTo>
                  <a:lnTo>
                    <a:pt x="5049" y="2137"/>
                  </a:lnTo>
                  <a:lnTo>
                    <a:pt x="5064" y="2181"/>
                  </a:lnTo>
                  <a:lnTo>
                    <a:pt x="5080" y="2219"/>
                  </a:lnTo>
                  <a:lnTo>
                    <a:pt x="5080" y="2219"/>
                  </a:lnTo>
                  <a:lnTo>
                    <a:pt x="5085" y="2237"/>
                  </a:lnTo>
                  <a:lnTo>
                    <a:pt x="5090" y="2253"/>
                  </a:lnTo>
                  <a:lnTo>
                    <a:pt x="5091" y="2270"/>
                  </a:lnTo>
                  <a:lnTo>
                    <a:pt x="5091" y="2286"/>
                  </a:lnTo>
                  <a:lnTo>
                    <a:pt x="5091" y="2300"/>
                  </a:lnTo>
                  <a:lnTo>
                    <a:pt x="5088" y="2315"/>
                  </a:lnTo>
                  <a:lnTo>
                    <a:pt x="5082" y="2328"/>
                  </a:lnTo>
                  <a:lnTo>
                    <a:pt x="5075" y="2341"/>
                  </a:lnTo>
                  <a:lnTo>
                    <a:pt x="5075" y="2341"/>
                  </a:lnTo>
                  <a:lnTo>
                    <a:pt x="5069" y="2351"/>
                  </a:lnTo>
                  <a:lnTo>
                    <a:pt x="5059" y="2359"/>
                  </a:lnTo>
                  <a:lnTo>
                    <a:pt x="5049" y="2367"/>
                  </a:lnTo>
                  <a:lnTo>
                    <a:pt x="5038" y="2373"/>
                  </a:lnTo>
                  <a:lnTo>
                    <a:pt x="5025" y="2380"/>
                  </a:lnTo>
                  <a:lnTo>
                    <a:pt x="5012" y="2383"/>
                  </a:lnTo>
                  <a:lnTo>
                    <a:pt x="4997" y="2386"/>
                  </a:lnTo>
                  <a:lnTo>
                    <a:pt x="4981" y="2388"/>
                  </a:lnTo>
                  <a:lnTo>
                    <a:pt x="4981" y="2388"/>
                  </a:lnTo>
                  <a:lnTo>
                    <a:pt x="4960" y="2390"/>
                  </a:lnTo>
                  <a:lnTo>
                    <a:pt x="4939" y="2396"/>
                  </a:lnTo>
                  <a:lnTo>
                    <a:pt x="4920" y="2404"/>
                  </a:lnTo>
                  <a:lnTo>
                    <a:pt x="4900" y="2415"/>
                  </a:lnTo>
                  <a:lnTo>
                    <a:pt x="4882" y="2428"/>
                  </a:lnTo>
                  <a:lnTo>
                    <a:pt x="4866" y="2445"/>
                  </a:lnTo>
                  <a:lnTo>
                    <a:pt x="4852" y="2462"/>
                  </a:lnTo>
                  <a:lnTo>
                    <a:pt x="4839" y="2482"/>
                  </a:lnTo>
                  <a:lnTo>
                    <a:pt x="4839" y="2482"/>
                  </a:lnTo>
                  <a:lnTo>
                    <a:pt x="4827" y="2503"/>
                  </a:lnTo>
                  <a:lnTo>
                    <a:pt x="4821" y="2524"/>
                  </a:lnTo>
                  <a:lnTo>
                    <a:pt x="4816" y="2547"/>
                  </a:lnTo>
                  <a:lnTo>
                    <a:pt x="4814" y="2568"/>
                  </a:lnTo>
                  <a:lnTo>
                    <a:pt x="4814" y="2590"/>
                  </a:lnTo>
                  <a:lnTo>
                    <a:pt x="4818" y="2611"/>
                  </a:lnTo>
                  <a:lnTo>
                    <a:pt x="4824" y="2631"/>
                  </a:lnTo>
                  <a:lnTo>
                    <a:pt x="4834" y="2650"/>
                  </a:lnTo>
                  <a:lnTo>
                    <a:pt x="4834" y="2650"/>
                  </a:lnTo>
                  <a:lnTo>
                    <a:pt x="4850" y="2684"/>
                  </a:lnTo>
                  <a:lnTo>
                    <a:pt x="4858" y="2702"/>
                  </a:lnTo>
                  <a:lnTo>
                    <a:pt x="4865" y="2722"/>
                  </a:lnTo>
                  <a:lnTo>
                    <a:pt x="4869" y="2741"/>
                  </a:lnTo>
                  <a:lnTo>
                    <a:pt x="4873" y="2760"/>
                  </a:lnTo>
                  <a:lnTo>
                    <a:pt x="4873" y="2782"/>
                  </a:lnTo>
                  <a:lnTo>
                    <a:pt x="4871" y="2803"/>
                  </a:lnTo>
                  <a:lnTo>
                    <a:pt x="4871" y="2803"/>
                  </a:lnTo>
                  <a:lnTo>
                    <a:pt x="4869" y="2814"/>
                  </a:lnTo>
                  <a:lnTo>
                    <a:pt x="4869" y="2814"/>
                  </a:lnTo>
                  <a:lnTo>
                    <a:pt x="4853" y="2799"/>
                  </a:lnTo>
                  <a:lnTo>
                    <a:pt x="4839" y="2785"/>
                  </a:lnTo>
                  <a:lnTo>
                    <a:pt x="4826" y="2767"/>
                  </a:lnTo>
                  <a:lnTo>
                    <a:pt x="4814" y="2751"/>
                  </a:lnTo>
                  <a:lnTo>
                    <a:pt x="4805" y="2731"/>
                  </a:lnTo>
                  <a:lnTo>
                    <a:pt x="4795" y="2712"/>
                  </a:lnTo>
                  <a:lnTo>
                    <a:pt x="4777" y="2671"/>
                  </a:lnTo>
                  <a:lnTo>
                    <a:pt x="4777" y="2671"/>
                  </a:lnTo>
                  <a:lnTo>
                    <a:pt x="4762" y="2629"/>
                  </a:lnTo>
                  <a:lnTo>
                    <a:pt x="4750" y="2589"/>
                  </a:lnTo>
                  <a:lnTo>
                    <a:pt x="4750" y="2589"/>
                  </a:lnTo>
                  <a:lnTo>
                    <a:pt x="4728" y="2524"/>
                  </a:lnTo>
                  <a:lnTo>
                    <a:pt x="4728" y="2524"/>
                  </a:lnTo>
                  <a:lnTo>
                    <a:pt x="4720" y="2503"/>
                  </a:lnTo>
                  <a:lnTo>
                    <a:pt x="4711" y="2485"/>
                  </a:lnTo>
                  <a:lnTo>
                    <a:pt x="4701" y="2467"/>
                  </a:lnTo>
                  <a:lnTo>
                    <a:pt x="4691" y="2453"/>
                  </a:lnTo>
                  <a:lnTo>
                    <a:pt x="4680" y="2440"/>
                  </a:lnTo>
                  <a:lnTo>
                    <a:pt x="4669" y="2428"/>
                  </a:lnTo>
                  <a:lnTo>
                    <a:pt x="4656" y="2419"/>
                  </a:lnTo>
                  <a:lnTo>
                    <a:pt x="4643" y="2411"/>
                  </a:lnTo>
                  <a:lnTo>
                    <a:pt x="4628" y="2404"/>
                  </a:lnTo>
                  <a:lnTo>
                    <a:pt x="4613" y="2399"/>
                  </a:lnTo>
                  <a:lnTo>
                    <a:pt x="4597" y="2396"/>
                  </a:lnTo>
                  <a:lnTo>
                    <a:pt x="4581" y="2396"/>
                  </a:lnTo>
                  <a:lnTo>
                    <a:pt x="4563" y="2396"/>
                  </a:lnTo>
                  <a:lnTo>
                    <a:pt x="4544" y="2398"/>
                  </a:lnTo>
                  <a:lnTo>
                    <a:pt x="4524" y="2401"/>
                  </a:lnTo>
                  <a:lnTo>
                    <a:pt x="4503" y="2407"/>
                  </a:lnTo>
                  <a:lnTo>
                    <a:pt x="4503" y="2407"/>
                  </a:lnTo>
                  <a:lnTo>
                    <a:pt x="4479" y="2414"/>
                  </a:lnTo>
                  <a:lnTo>
                    <a:pt x="4456" y="2422"/>
                  </a:lnTo>
                  <a:lnTo>
                    <a:pt x="4432" y="2433"/>
                  </a:lnTo>
                  <a:lnTo>
                    <a:pt x="4409" y="2446"/>
                  </a:lnTo>
                  <a:lnTo>
                    <a:pt x="4388" y="2462"/>
                  </a:lnTo>
                  <a:lnTo>
                    <a:pt x="4378" y="2472"/>
                  </a:lnTo>
                  <a:lnTo>
                    <a:pt x="4369" y="2482"/>
                  </a:lnTo>
                  <a:lnTo>
                    <a:pt x="4361" y="2493"/>
                  </a:lnTo>
                  <a:lnTo>
                    <a:pt x="4353" y="2505"/>
                  </a:lnTo>
                  <a:lnTo>
                    <a:pt x="4346" y="2519"/>
                  </a:lnTo>
                  <a:lnTo>
                    <a:pt x="4340" y="2532"/>
                  </a:lnTo>
                  <a:lnTo>
                    <a:pt x="4340" y="2532"/>
                  </a:lnTo>
                  <a:lnTo>
                    <a:pt x="4331" y="2560"/>
                  </a:lnTo>
                  <a:lnTo>
                    <a:pt x="4323" y="2587"/>
                  </a:lnTo>
                  <a:lnTo>
                    <a:pt x="4318" y="2615"/>
                  </a:lnTo>
                  <a:lnTo>
                    <a:pt x="4317" y="2641"/>
                  </a:lnTo>
                  <a:lnTo>
                    <a:pt x="4317" y="2641"/>
                  </a:lnTo>
                  <a:lnTo>
                    <a:pt x="4315" y="2692"/>
                  </a:lnTo>
                  <a:lnTo>
                    <a:pt x="4315" y="2743"/>
                  </a:lnTo>
                  <a:lnTo>
                    <a:pt x="4315" y="2743"/>
                  </a:lnTo>
                  <a:lnTo>
                    <a:pt x="4315" y="2780"/>
                  </a:lnTo>
                  <a:lnTo>
                    <a:pt x="4315" y="2817"/>
                  </a:lnTo>
                  <a:lnTo>
                    <a:pt x="4315" y="2817"/>
                  </a:lnTo>
                  <a:lnTo>
                    <a:pt x="4314" y="2827"/>
                  </a:lnTo>
                  <a:lnTo>
                    <a:pt x="4312" y="2835"/>
                  </a:lnTo>
                  <a:lnTo>
                    <a:pt x="4310" y="2843"/>
                  </a:lnTo>
                  <a:lnTo>
                    <a:pt x="4307" y="2850"/>
                  </a:lnTo>
                  <a:lnTo>
                    <a:pt x="4302" y="2854"/>
                  </a:lnTo>
                  <a:lnTo>
                    <a:pt x="4297" y="2858"/>
                  </a:lnTo>
                  <a:lnTo>
                    <a:pt x="4293" y="2861"/>
                  </a:lnTo>
                  <a:lnTo>
                    <a:pt x="4286" y="2863"/>
                  </a:lnTo>
                  <a:lnTo>
                    <a:pt x="4286" y="2863"/>
                  </a:lnTo>
                  <a:lnTo>
                    <a:pt x="4276" y="2863"/>
                  </a:lnTo>
                  <a:lnTo>
                    <a:pt x="4267" y="2861"/>
                  </a:lnTo>
                  <a:lnTo>
                    <a:pt x="4260" y="2859"/>
                  </a:lnTo>
                  <a:lnTo>
                    <a:pt x="4254" y="2856"/>
                  </a:lnTo>
                  <a:lnTo>
                    <a:pt x="4254" y="2856"/>
                  </a:lnTo>
                  <a:lnTo>
                    <a:pt x="4250" y="2851"/>
                  </a:lnTo>
                  <a:lnTo>
                    <a:pt x="4247" y="2845"/>
                  </a:lnTo>
                  <a:lnTo>
                    <a:pt x="4246" y="2838"/>
                  </a:lnTo>
                  <a:lnTo>
                    <a:pt x="4246" y="2830"/>
                  </a:lnTo>
                  <a:lnTo>
                    <a:pt x="4246" y="2830"/>
                  </a:lnTo>
                  <a:lnTo>
                    <a:pt x="4244" y="2795"/>
                  </a:lnTo>
                  <a:lnTo>
                    <a:pt x="4246" y="2759"/>
                  </a:lnTo>
                  <a:lnTo>
                    <a:pt x="4247" y="2723"/>
                  </a:lnTo>
                  <a:lnTo>
                    <a:pt x="4254" y="2688"/>
                  </a:lnTo>
                  <a:lnTo>
                    <a:pt x="4254" y="2688"/>
                  </a:lnTo>
                  <a:lnTo>
                    <a:pt x="4257" y="2665"/>
                  </a:lnTo>
                  <a:lnTo>
                    <a:pt x="4259" y="2644"/>
                  </a:lnTo>
                  <a:lnTo>
                    <a:pt x="4259" y="2621"/>
                  </a:lnTo>
                  <a:lnTo>
                    <a:pt x="4259" y="2600"/>
                  </a:lnTo>
                  <a:lnTo>
                    <a:pt x="4255" y="2581"/>
                  </a:lnTo>
                  <a:lnTo>
                    <a:pt x="4252" y="2560"/>
                  </a:lnTo>
                  <a:lnTo>
                    <a:pt x="4246" y="2540"/>
                  </a:lnTo>
                  <a:lnTo>
                    <a:pt x="4239" y="2522"/>
                  </a:lnTo>
                  <a:lnTo>
                    <a:pt x="4231" y="2505"/>
                  </a:lnTo>
                  <a:lnTo>
                    <a:pt x="4221" y="2487"/>
                  </a:lnTo>
                  <a:lnTo>
                    <a:pt x="4210" y="2471"/>
                  </a:lnTo>
                  <a:lnTo>
                    <a:pt x="4197" y="2454"/>
                  </a:lnTo>
                  <a:lnTo>
                    <a:pt x="4184" y="2440"/>
                  </a:lnTo>
                  <a:lnTo>
                    <a:pt x="4168" y="2425"/>
                  </a:lnTo>
                  <a:lnTo>
                    <a:pt x="4152" y="2412"/>
                  </a:lnTo>
                  <a:lnTo>
                    <a:pt x="4134" y="2401"/>
                  </a:lnTo>
                  <a:lnTo>
                    <a:pt x="4134" y="2401"/>
                  </a:lnTo>
                  <a:lnTo>
                    <a:pt x="3999" y="2318"/>
                  </a:lnTo>
                  <a:lnTo>
                    <a:pt x="3936" y="2283"/>
                  </a:lnTo>
                  <a:lnTo>
                    <a:pt x="3876" y="2249"/>
                  </a:lnTo>
                  <a:lnTo>
                    <a:pt x="3876" y="2249"/>
                  </a:lnTo>
                  <a:lnTo>
                    <a:pt x="3847" y="2234"/>
                  </a:lnTo>
                  <a:lnTo>
                    <a:pt x="3816" y="2223"/>
                  </a:lnTo>
                  <a:lnTo>
                    <a:pt x="3787" y="2215"/>
                  </a:lnTo>
                  <a:lnTo>
                    <a:pt x="3758" y="2206"/>
                  </a:lnTo>
                  <a:lnTo>
                    <a:pt x="3758" y="2206"/>
                  </a:lnTo>
                  <a:lnTo>
                    <a:pt x="3748" y="2205"/>
                  </a:lnTo>
                  <a:lnTo>
                    <a:pt x="3738" y="2205"/>
                  </a:lnTo>
                  <a:lnTo>
                    <a:pt x="3729" y="2205"/>
                  </a:lnTo>
                  <a:lnTo>
                    <a:pt x="3717" y="2208"/>
                  </a:lnTo>
                  <a:lnTo>
                    <a:pt x="3706" y="2210"/>
                  </a:lnTo>
                  <a:lnTo>
                    <a:pt x="3695" y="2215"/>
                  </a:lnTo>
                  <a:lnTo>
                    <a:pt x="3683" y="2219"/>
                  </a:lnTo>
                  <a:lnTo>
                    <a:pt x="3672" y="2226"/>
                  </a:lnTo>
                  <a:lnTo>
                    <a:pt x="3672" y="2226"/>
                  </a:lnTo>
                  <a:lnTo>
                    <a:pt x="3661" y="2234"/>
                  </a:lnTo>
                  <a:lnTo>
                    <a:pt x="3649" y="2242"/>
                  </a:lnTo>
                  <a:lnTo>
                    <a:pt x="3641" y="2250"/>
                  </a:lnTo>
                  <a:lnTo>
                    <a:pt x="3633" y="2260"/>
                  </a:lnTo>
                  <a:lnTo>
                    <a:pt x="3625" y="2270"/>
                  </a:lnTo>
                  <a:lnTo>
                    <a:pt x="3620" y="2279"/>
                  </a:lnTo>
                  <a:lnTo>
                    <a:pt x="3615" y="2289"/>
                  </a:lnTo>
                  <a:lnTo>
                    <a:pt x="3612" y="2299"/>
                  </a:lnTo>
                  <a:lnTo>
                    <a:pt x="3612" y="2299"/>
                  </a:lnTo>
                  <a:lnTo>
                    <a:pt x="3607" y="2326"/>
                  </a:lnTo>
                  <a:lnTo>
                    <a:pt x="3602" y="2355"/>
                  </a:lnTo>
                  <a:lnTo>
                    <a:pt x="3601" y="2372"/>
                  </a:lnTo>
                  <a:lnTo>
                    <a:pt x="3601" y="2386"/>
                  </a:lnTo>
                  <a:lnTo>
                    <a:pt x="3602" y="2402"/>
                  </a:lnTo>
                  <a:lnTo>
                    <a:pt x="3604" y="2417"/>
                  </a:lnTo>
                  <a:lnTo>
                    <a:pt x="3604" y="2417"/>
                  </a:lnTo>
                  <a:lnTo>
                    <a:pt x="3605" y="2427"/>
                  </a:lnTo>
                  <a:lnTo>
                    <a:pt x="3605" y="2436"/>
                  </a:lnTo>
                  <a:lnTo>
                    <a:pt x="3605" y="2445"/>
                  </a:lnTo>
                  <a:lnTo>
                    <a:pt x="3602" y="2451"/>
                  </a:lnTo>
                  <a:lnTo>
                    <a:pt x="3599" y="2458"/>
                  </a:lnTo>
                  <a:lnTo>
                    <a:pt x="3593" y="2464"/>
                  </a:lnTo>
                  <a:lnTo>
                    <a:pt x="3586" y="2471"/>
                  </a:lnTo>
                  <a:lnTo>
                    <a:pt x="3576" y="2477"/>
                  </a:lnTo>
                  <a:lnTo>
                    <a:pt x="3576" y="2477"/>
                  </a:lnTo>
                  <a:lnTo>
                    <a:pt x="3568" y="2480"/>
                  </a:lnTo>
                  <a:lnTo>
                    <a:pt x="3558" y="2485"/>
                  </a:lnTo>
                  <a:lnTo>
                    <a:pt x="3547" y="2488"/>
                  </a:lnTo>
                  <a:lnTo>
                    <a:pt x="3536" y="2492"/>
                  </a:lnTo>
                  <a:lnTo>
                    <a:pt x="3523" y="2492"/>
                  </a:lnTo>
                  <a:lnTo>
                    <a:pt x="3508" y="2487"/>
                  </a:lnTo>
                  <a:lnTo>
                    <a:pt x="3502" y="2483"/>
                  </a:lnTo>
                  <a:lnTo>
                    <a:pt x="3495" y="2480"/>
                  </a:lnTo>
                  <a:lnTo>
                    <a:pt x="3489" y="2474"/>
                  </a:lnTo>
                  <a:lnTo>
                    <a:pt x="3482" y="2467"/>
                  </a:lnTo>
                  <a:lnTo>
                    <a:pt x="3482" y="2467"/>
                  </a:lnTo>
                  <a:lnTo>
                    <a:pt x="3465" y="2445"/>
                  </a:lnTo>
                  <a:lnTo>
                    <a:pt x="3448" y="2420"/>
                  </a:lnTo>
                  <a:lnTo>
                    <a:pt x="3418" y="2372"/>
                  </a:lnTo>
                  <a:lnTo>
                    <a:pt x="3418" y="2372"/>
                  </a:lnTo>
                  <a:lnTo>
                    <a:pt x="3400" y="2344"/>
                  </a:lnTo>
                  <a:lnTo>
                    <a:pt x="3400" y="2344"/>
                  </a:lnTo>
                  <a:lnTo>
                    <a:pt x="3387" y="2325"/>
                  </a:lnTo>
                  <a:lnTo>
                    <a:pt x="3374" y="2307"/>
                  </a:lnTo>
                  <a:lnTo>
                    <a:pt x="3359" y="2289"/>
                  </a:lnTo>
                  <a:lnTo>
                    <a:pt x="3343" y="2271"/>
                  </a:lnTo>
                  <a:lnTo>
                    <a:pt x="3325" y="2257"/>
                  </a:lnTo>
                  <a:lnTo>
                    <a:pt x="3306" y="2242"/>
                  </a:lnTo>
                  <a:lnTo>
                    <a:pt x="3285" y="2229"/>
                  </a:lnTo>
                  <a:lnTo>
                    <a:pt x="3260" y="2219"/>
                  </a:lnTo>
                  <a:lnTo>
                    <a:pt x="3260" y="2219"/>
                  </a:lnTo>
                  <a:lnTo>
                    <a:pt x="3239" y="2213"/>
                  </a:lnTo>
                  <a:lnTo>
                    <a:pt x="3218" y="2208"/>
                  </a:lnTo>
                  <a:lnTo>
                    <a:pt x="3196" y="2206"/>
                  </a:lnTo>
                  <a:lnTo>
                    <a:pt x="3174" y="2205"/>
                  </a:lnTo>
                  <a:lnTo>
                    <a:pt x="3153" y="2208"/>
                  </a:lnTo>
                  <a:lnTo>
                    <a:pt x="3132" y="2211"/>
                  </a:lnTo>
                  <a:lnTo>
                    <a:pt x="3113" y="2216"/>
                  </a:lnTo>
                  <a:lnTo>
                    <a:pt x="3093" y="2224"/>
                  </a:lnTo>
                  <a:lnTo>
                    <a:pt x="3074" y="2234"/>
                  </a:lnTo>
                  <a:lnTo>
                    <a:pt x="3056" y="2245"/>
                  </a:lnTo>
                  <a:lnTo>
                    <a:pt x="3040" y="2257"/>
                  </a:lnTo>
                  <a:lnTo>
                    <a:pt x="3024" y="2271"/>
                  </a:lnTo>
                  <a:lnTo>
                    <a:pt x="3011" y="2287"/>
                  </a:lnTo>
                  <a:lnTo>
                    <a:pt x="2998" y="2305"/>
                  </a:lnTo>
                  <a:lnTo>
                    <a:pt x="2986" y="2323"/>
                  </a:lnTo>
                  <a:lnTo>
                    <a:pt x="2978" y="2343"/>
                  </a:lnTo>
                  <a:lnTo>
                    <a:pt x="2978" y="2343"/>
                  </a:lnTo>
                  <a:lnTo>
                    <a:pt x="2967" y="2377"/>
                  </a:lnTo>
                  <a:lnTo>
                    <a:pt x="2957" y="2411"/>
                  </a:lnTo>
                  <a:lnTo>
                    <a:pt x="2952" y="2445"/>
                  </a:lnTo>
                  <a:lnTo>
                    <a:pt x="2951" y="2480"/>
                  </a:lnTo>
                  <a:lnTo>
                    <a:pt x="2951" y="2517"/>
                  </a:lnTo>
                  <a:lnTo>
                    <a:pt x="2954" y="2555"/>
                  </a:lnTo>
                  <a:lnTo>
                    <a:pt x="2961" y="2594"/>
                  </a:lnTo>
                  <a:lnTo>
                    <a:pt x="2970" y="2634"/>
                  </a:lnTo>
                  <a:lnTo>
                    <a:pt x="2970" y="2634"/>
                  </a:lnTo>
                  <a:lnTo>
                    <a:pt x="2985" y="2678"/>
                  </a:lnTo>
                  <a:lnTo>
                    <a:pt x="3001" y="2720"/>
                  </a:lnTo>
                  <a:lnTo>
                    <a:pt x="3019" y="2759"/>
                  </a:lnTo>
                  <a:lnTo>
                    <a:pt x="3042" y="2795"/>
                  </a:lnTo>
                  <a:lnTo>
                    <a:pt x="3064" y="2829"/>
                  </a:lnTo>
                  <a:lnTo>
                    <a:pt x="3092" y="2861"/>
                  </a:lnTo>
                  <a:lnTo>
                    <a:pt x="3121" y="2888"/>
                  </a:lnTo>
                  <a:lnTo>
                    <a:pt x="3153" y="2916"/>
                  </a:lnTo>
                  <a:lnTo>
                    <a:pt x="3153" y="2916"/>
                  </a:lnTo>
                  <a:lnTo>
                    <a:pt x="3181" y="2934"/>
                  </a:lnTo>
                  <a:lnTo>
                    <a:pt x="3212" y="2952"/>
                  </a:lnTo>
                  <a:lnTo>
                    <a:pt x="3246" y="2965"/>
                  </a:lnTo>
                  <a:lnTo>
                    <a:pt x="3285" y="2978"/>
                  </a:lnTo>
                  <a:lnTo>
                    <a:pt x="3285" y="2978"/>
                  </a:lnTo>
                  <a:lnTo>
                    <a:pt x="3294" y="2981"/>
                  </a:lnTo>
                  <a:lnTo>
                    <a:pt x="3304" y="2986"/>
                  </a:lnTo>
                  <a:lnTo>
                    <a:pt x="3304" y="2986"/>
                  </a:lnTo>
                  <a:lnTo>
                    <a:pt x="3296" y="3010"/>
                  </a:lnTo>
                  <a:lnTo>
                    <a:pt x="3286" y="3033"/>
                  </a:lnTo>
                  <a:lnTo>
                    <a:pt x="3275" y="3055"/>
                  </a:lnTo>
                  <a:lnTo>
                    <a:pt x="3262" y="3078"/>
                  </a:lnTo>
                  <a:lnTo>
                    <a:pt x="3236" y="3120"/>
                  </a:lnTo>
                  <a:lnTo>
                    <a:pt x="3205" y="3162"/>
                  </a:lnTo>
                  <a:lnTo>
                    <a:pt x="3205" y="3162"/>
                  </a:lnTo>
                  <a:lnTo>
                    <a:pt x="3171" y="3212"/>
                  </a:lnTo>
                  <a:lnTo>
                    <a:pt x="3171" y="3212"/>
                  </a:lnTo>
                  <a:lnTo>
                    <a:pt x="3137" y="3259"/>
                  </a:lnTo>
                  <a:lnTo>
                    <a:pt x="3137" y="3259"/>
                  </a:lnTo>
                  <a:lnTo>
                    <a:pt x="3106" y="3306"/>
                  </a:lnTo>
                  <a:lnTo>
                    <a:pt x="3076" y="3353"/>
                  </a:lnTo>
                  <a:lnTo>
                    <a:pt x="3076" y="3353"/>
                  </a:lnTo>
                  <a:lnTo>
                    <a:pt x="3063" y="3379"/>
                  </a:lnTo>
                  <a:lnTo>
                    <a:pt x="3051" y="3407"/>
                  </a:lnTo>
                  <a:lnTo>
                    <a:pt x="3045" y="3433"/>
                  </a:lnTo>
                  <a:lnTo>
                    <a:pt x="3042" y="3460"/>
                  </a:lnTo>
                  <a:lnTo>
                    <a:pt x="3038" y="3486"/>
                  </a:lnTo>
                  <a:lnTo>
                    <a:pt x="3038" y="3514"/>
                  </a:lnTo>
                  <a:lnTo>
                    <a:pt x="3040" y="3567"/>
                  </a:lnTo>
                  <a:lnTo>
                    <a:pt x="3040" y="3575"/>
                  </a:lnTo>
                  <a:lnTo>
                    <a:pt x="3040" y="3575"/>
                  </a:lnTo>
                  <a:lnTo>
                    <a:pt x="3040" y="3609"/>
                  </a:lnTo>
                  <a:lnTo>
                    <a:pt x="3040" y="3642"/>
                  </a:lnTo>
                  <a:lnTo>
                    <a:pt x="3037" y="3669"/>
                  </a:lnTo>
                  <a:lnTo>
                    <a:pt x="3033" y="3697"/>
                  </a:lnTo>
                  <a:lnTo>
                    <a:pt x="3027" y="3723"/>
                  </a:lnTo>
                  <a:lnTo>
                    <a:pt x="3021" y="3747"/>
                  </a:lnTo>
                  <a:lnTo>
                    <a:pt x="3011" y="3770"/>
                  </a:lnTo>
                  <a:lnTo>
                    <a:pt x="3001" y="3791"/>
                  </a:lnTo>
                  <a:lnTo>
                    <a:pt x="3001" y="3791"/>
                  </a:lnTo>
                  <a:lnTo>
                    <a:pt x="2982" y="3830"/>
                  </a:lnTo>
                  <a:lnTo>
                    <a:pt x="2965" y="3867"/>
                  </a:lnTo>
                  <a:lnTo>
                    <a:pt x="2965" y="3867"/>
                  </a:lnTo>
                  <a:lnTo>
                    <a:pt x="2948" y="3907"/>
                  </a:lnTo>
                  <a:lnTo>
                    <a:pt x="2928" y="3945"/>
                  </a:lnTo>
                  <a:lnTo>
                    <a:pt x="2928" y="3945"/>
                  </a:lnTo>
                  <a:lnTo>
                    <a:pt x="2918" y="3959"/>
                  </a:lnTo>
                  <a:lnTo>
                    <a:pt x="2909" y="3972"/>
                  </a:lnTo>
                  <a:lnTo>
                    <a:pt x="2886" y="4000"/>
                  </a:lnTo>
                  <a:lnTo>
                    <a:pt x="2886" y="4000"/>
                  </a:lnTo>
                  <a:lnTo>
                    <a:pt x="2868" y="4022"/>
                  </a:lnTo>
                  <a:lnTo>
                    <a:pt x="2868" y="4022"/>
                  </a:lnTo>
                  <a:lnTo>
                    <a:pt x="2799" y="4110"/>
                  </a:lnTo>
                  <a:lnTo>
                    <a:pt x="2799" y="4110"/>
                  </a:lnTo>
                  <a:lnTo>
                    <a:pt x="2706" y="4227"/>
                  </a:lnTo>
                  <a:lnTo>
                    <a:pt x="2659" y="4287"/>
                  </a:lnTo>
                  <a:lnTo>
                    <a:pt x="2611" y="4343"/>
                  </a:lnTo>
                  <a:lnTo>
                    <a:pt x="2611" y="4343"/>
                  </a:lnTo>
                  <a:lnTo>
                    <a:pt x="2588" y="4371"/>
                  </a:lnTo>
                  <a:lnTo>
                    <a:pt x="2560" y="4397"/>
                  </a:lnTo>
                  <a:lnTo>
                    <a:pt x="2530" y="4421"/>
                  </a:lnTo>
                  <a:lnTo>
                    <a:pt x="2497" y="4445"/>
                  </a:lnTo>
                  <a:lnTo>
                    <a:pt x="2497" y="4445"/>
                  </a:lnTo>
                  <a:lnTo>
                    <a:pt x="2486" y="4452"/>
                  </a:lnTo>
                  <a:lnTo>
                    <a:pt x="2474" y="4457"/>
                  </a:lnTo>
                  <a:lnTo>
                    <a:pt x="2465" y="4458"/>
                  </a:lnTo>
                  <a:lnTo>
                    <a:pt x="2455" y="4457"/>
                  </a:lnTo>
                  <a:lnTo>
                    <a:pt x="2455" y="4457"/>
                  </a:lnTo>
                  <a:lnTo>
                    <a:pt x="2447" y="4452"/>
                  </a:lnTo>
                  <a:lnTo>
                    <a:pt x="2439" y="4444"/>
                  </a:lnTo>
                  <a:lnTo>
                    <a:pt x="2434" y="4432"/>
                  </a:lnTo>
                  <a:lnTo>
                    <a:pt x="2427" y="4418"/>
                  </a:lnTo>
                  <a:lnTo>
                    <a:pt x="2427" y="4418"/>
                  </a:lnTo>
                  <a:lnTo>
                    <a:pt x="2419" y="4382"/>
                  </a:lnTo>
                  <a:lnTo>
                    <a:pt x="2411" y="4345"/>
                  </a:lnTo>
                  <a:lnTo>
                    <a:pt x="2405" y="4306"/>
                  </a:lnTo>
                  <a:lnTo>
                    <a:pt x="2400" y="4265"/>
                  </a:lnTo>
                  <a:lnTo>
                    <a:pt x="2400" y="4265"/>
                  </a:lnTo>
                  <a:lnTo>
                    <a:pt x="2398" y="4233"/>
                  </a:lnTo>
                  <a:lnTo>
                    <a:pt x="2397" y="4201"/>
                  </a:lnTo>
                  <a:lnTo>
                    <a:pt x="2398" y="4165"/>
                  </a:lnTo>
                  <a:lnTo>
                    <a:pt x="2400" y="4126"/>
                  </a:lnTo>
                  <a:lnTo>
                    <a:pt x="2400" y="4126"/>
                  </a:lnTo>
                  <a:lnTo>
                    <a:pt x="2400" y="4100"/>
                  </a:lnTo>
                  <a:lnTo>
                    <a:pt x="2398" y="4074"/>
                  </a:lnTo>
                  <a:lnTo>
                    <a:pt x="2393" y="4048"/>
                  </a:lnTo>
                  <a:lnTo>
                    <a:pt x="2385" y="4024"/>
                  </a:lnTo>
                  <a:lnTo>
                    <a:pt x="2374" y="4000"/>
                  </a:lnTo>
                  <a:lnTo>
                    <a:pt x="2359" y="3977"/>
                  </a:lnTo>
                  <a:lnTo>
                    <a:pt x="2343" y="3954"/>
                  </a:lnTo>
                  <a:lnTo>
                    <a:pt x="2322" y="3932"/>
                  </a:lnTo>
                  <a:lnTo>
                    <a:pt x="2322" y="3932"/>
                  </a:lnTo>
                  <a:lnTo>
                    <a:pt x="2311" y="3920"/>
                  </a:lnTo>
                  <a:lnTo>
                    <a:pt x="2311" y="3920"/>
                  </a:lnTo>
                  <a:lnTo>
                    <a:pt x="2296" y="3904"/>
                  </a:lnTo>
                  <a:lnTo>
                    <a:pt x="2280" y="3890"/>
                  </a:lnTo>
                  <a:lnTo>
                    <a:pt x="2280" y="3890"/>
                  </a:lnTo>
                  <a:lnTo>
                    <a:pt x="2270" y="3882"/>
                  </a:lnTo>
                  <a:lnTo>
                    <a:pt x="2262" y="3872"/>
                  </a:lnTo>
                  <a:lnTo>
                    <a:pt x="2257" y="3860"/>
                  </a:lnTo>
                  <a:lnTo>
                    <a:pt x="2254" y="3849"/>
                  </a:lnTo>
                  <a:lnTo>
                    <a:pt x="2252" y="3836"/>
                  </a:lnTo>
                  <a:lnTo>
                    <a:pt x="2252" y="3823"/>
                  </a:lnTo>
                  <a:lnTo>
                    <a:pt x="2256" y="3807"/>
                  </a:lnTo>
                  <a:lnTo>
                    <a:pt x="2261" y="3791"/>
                  </a:lnTo>
                  <a:lnTo>
                    <a:pt x="2261" y="3791"/>
                  </a:lnTo>
                  <a:lnTo>
                    <a:pt x="2275" y="3752"/>
                  </a:lnTo>
                  <a:lnTo>
                    <a:pt x="2275" y="3752"/>
                  </a:lnTo>
                  <a:lnTo>
                    <a:pt x="2299" y="3679"/>
                  </a:lnTo>
                  <a:lnTo>
                    <a:pt x="2314" y="3642"/>
                  </a:lnTo>
                  <a:lnTo>
                    <a:pt x="2329" y="3606"/>
                  </a:lnTo>
                  <a:lnTo>
                    <a:pt x="2329" y="3606"/>
                  </a:lnTo>
                  <a:lnTo>
                    <a:pt x="2338" y="3580"/>
                  </a:lnTo>
                  <a:lnTo>
                    <a:pt x="2345" y="3554"/>
                  </a:lnTo>
                  <a:lnTo>
                    <a:pt x="2350" y="3528"/>
                  </a:lnTo>
                  <a:lnTo>
                    <a:pt x="2353" y="3501"/>
                  </a:lnTo>
                  <a:lnTo>
                    <a:pt x="2353" y="3472"/>
                  </a:lnTo>
                  <a:lnTo>
                    <a:pt x="2350" y="3441"/>
                  </a:lnTo>
                  <a:lnTo>
                    <a:pt x="2345" y="3410"/>
                  </a:lnTo>
                  <a:lnTo>
                    <a:pt x="2337" y="3376"/>
                  </a:lnTo>
                  <a:lnTo>
                    <a:pt x="2337" y="3376"/>
                  </a:lnTo>
                  <a:lnTo>
                    <a:pt x="2317" y="3293"/>
                  </a:lnTo>
                  <a:lnTo>
                    <a:pt x="2317" y="3293"/>
                  </a:lnTo>
                  <a:lnTo>
                    <a:pt x="2301" y="3227"/>
                  </a:lnTo>
                  <a:lnTo>
                    <a:pt x="2283" y="3161"/>
                  </a:lnTo>
                  <a:lnTo>
                    <a:pt x="2283" y="3161"/>
                  </a:lnTo>
                  <a:lnTo>
                    <a:pt x="2277" y="3136"/>
                  </a:lnTo>
                  <a:lnTo>
                    <a:pt x="2277" y="3136"/>
                  </a:lnTo>
                  <a:lnTo>
                    <a:pt x="2254" y="3052"/>
                  </a:lnTo>
                  <a:lnTo>
                    <a:pt x="2239" y="3010"/>
                  </a:lnTo>
                  <a:lnTo>
                    <a:pt x="2225" y="2969"/>
                  </a:lnTo>
                  <a:lnTo>
                    <a:pt x="2225" y="2969"/>
                  </a:lnTo>
                  <a:lnTo>
                    <a:pt x="2215" y="2950"/>
                  </a:lnTo>
                  <a:lnTo>
                    <a:pt x="2205" y="2934"/>
                  </a:lnTo>
                  <a:lnTo>
                    <a:pt x="2192" y="2918"/>
                  </a:lnTo>
                  <a:lnTo>
                    <a:pt x="2178" y="2903"/>
                  </a:lnTo>
                  <a:lnTo>
                    <a:pt x="2162" y="2890"/>
                  </a:lnTo>
                  <a:lnTo>
                    <a:pt x="2144" y="2879"/>
                  </a:lnTo>
                  <a:lnTo>
                    <a:pt x="2124" y="2867"/>
                  </a:lnTo>
                  <a:lnTo>
                    <a:pt x="2103" y="2859"/>
                  </a:lnTo>
                  <a:lnTo>
                    <a:pt x="2103" y="2859"/>
                  </a:lnTo>
                  <a:lnTo>
                    <a:pt x="2074" y="2851"/>
                  </a:lnTo>
                  <a:lnTo>
                    <a:pt x="2045" y="2845"/>
                  </a:lnTo>
                  <a:lnTo>
                    <a:pt x="2016" y="2841"/>
                  </a:lnTo>
                  <a:lnTo>
                    <a:pt x="1988" y="2841"/>
                  </a:lnTo>
                  <a:lnTo>
                    <a:pt x="1988" y="2841"/>
                  </a:lnTo>
                  <a:lnTo>
                    <a:pt x="1954" y="2841"/>
                  </a:lnTo>
                  <a:lnTo>
                    <a:pt x="1922" y="2845"/>
                  </a:lnTo>
                  <a:lnTo>
                    <a:pt x="1855" y="2854"/>
                  </a:lnTo>
                  <a:lnTo>
                    <a:pt x="1851" y="2854"/>
                  </a:lnTo>
                  <a:lnTo>
                    <a:pt x="1851" y="2854"/>
                  </a:lnTo>
                  <a:lnTo>
                    <a:pt x="1802" y="2863"/>
                  </a:lnTo>
                  <a:lnTo>
                    <a:pt x="1802" y="2863"/>
                  </a:lnTo>
                  <a:lnTo>
                    <a:pt x="1745" y="2872"/>
                  </a:lnTo>
                  <a:lnTo>
                    <a:pt x="1718" y="2876"/>
                  </a:lnTo>
                  <a:lnTo>
                    <a:pt x="1689" y="2877"/>
                  </a:lnTo>
                  <a:lnTo>
                    <a:pt x="1689" y="2877"/>
                  </a:lnTo>
                  <a:lnTo>
                    <a:pt x="1669" y="2877"/>
                  </a:lnTo>
                  <a:lnTo>
                    <a:pt x="1650" y="2876"/>
                  </a:lnTo>
                  <a:lnTo>
                    <a:pt x="1632" y="2871"/>
                  </a:lnTo>
                  <a:lnTo>
                    <a:pt x="1616" y="2864"/>
                  </a:lnTo>
                  <a:lnTo>
                    <a:pt x="1599" y="2854"/>
                  </a:lnTo>
                  <a:lnTo>
                    <a:pt x="1585" y="2843"/>
                  </a:lnTo>
                  <a:lnTo>
                    <a:pt x="1572" y="2829"/>
                  </a:lnTo>
                  <a:lnTo>
                    <a:pt x="1559" y="2812"/>
                  </a:lnTo>
                  <a:lnTo>
                    <a:pt x="1559" y="2812"/>
                  </a:lnTo>
                  <a:lnTo>
                    <a:pt x="1530" y="2764"/>
                  </a:lnTo>
                  <a:lnTo>
                    <a:pt x="1515" y="2738"/>
                  </a:lnTo>
                  <a:lnTo>
                    <a:pt x="1501" y="2710"/>
                  </a:lnTo>
                  <a:lnTo>
                    <a:pt x="1488" y="2681"/>
                  </a:lnTo>
                  <a:lnTo>
                    <a:pt x="1478" y="2650"/>
                  </a:lnTo>
                  <a:lnTo>
                    <a:pt x="1468" y="2620"/>
                  </a:lnTo>
                  <a:lnTo>
                    <a:pt x="1462" y="2587"/>
                  </a:lnTo>
                  <a:lnTo>
                    <a:pt x="1462" y="2587"/>
                  </a:lnTo>
                  <a:lnTo>
                    <a:pt x="1458" y="2556"/>
                  </a:lnTo>
                  <a:lnTo>
                    <a:pt x="1458" y="2527"/>
                  </a:lnTo>
                  <a:lnTo>
                    <a:pt x="1460" y="2500"/>
                  </a:lnTo>
                  <a:lnTo>
                    <a:pt x="1465" y="2472"/>
                  </a:lnTo>
                  <a:lnTo>
                    <a:pt x="1470" y="2446"/>
                  </a:lnTo>
                  <a:lnTo>
                    <a:pt x="1476" y="2420"/>
                  </a:lnTo>
                  <a:lnTo>
                    <a:pt x="1492" y="2372"/>
                  </a:lnTo>
                  <a:lnTo>
                    <a:pt x="1492" y="2372"/>
                  </a:lnTo>
                  <a:lnTo>
                    <a:pt x="1499" y="2355"/>
                  </a:lnTo>
                  <a:lnTo>
                    <a:pt x="1505" y="2341"/>
                  </a:lnTo>
                  <a:lnTo>
                    <a:pt x="1513" y="2326"/>
                  </a:lnTo>
                  <a:lnTo>
                    <a:pt x="1523" y="2313"/>
                  </a:lnTo>
                  <a:lnTo>
                    <a:pt x="1543" y="2287"/>
                  </a:lnTo>
                  <a:lnTo>
                    <a:pt x="1565" y="2263"/>
                  </a:lnTo>
                  <a:lnTo>
                    <a:pt x="1590" y="2240"/>
                  </a:lnTo>
                  <a:lnTo>
                    <a:pt x="1619" y="2219"/>
                  </a:lnTo>
                  <a:lnTo>
                    <a:pt x="1650" y="2198"/>
                  </a:lnTo>
                  <a:lnTo>
                    <a:pt x="1684" y="2177"/>
                  </a:lnTo>
                  <a:lnTo>
                    <a:pt x="1684" y="2177"/>
                  </a:lnTo>
                  <a:lnTo>
                    <a:pt x="1737" y="2147"/>
                  </a:lnTo>
                  <a:lnTo>
                    <a:pt x="1737" y="2147"/>
                  </a:lnTo>
                  <a:lnTo>
                    <a:pt x="1820" y="2098"/>
                  </a:lnTo>
                  <a:lnTo>
                    <a:pt x="1860" y="2072"/>
                  </a:lnTo>
                  <a:lnTo>
                    <a:pt x="1899" y="2044"/>
                  </a:lnTo>
                  <a:lnTo>
                    <a:pt x="1899" y="2044"/>
                  </a:lnTo>
                  <a:lnTo>
                    <a:pt x="1915" y="2035"/>
                  </a:lnTo>
                  <a:lnTo>
                    <a:pt x="1932" y="2027"/>
                  </a:lnTo>
                  <a:lnTo>
                    <a:pt x="1949" y="2022"/>
                  </a:lnTo>
                  <a:lnTo>
                    <a:pt x="1966" y="2020"/>
                  </a:lnTo>
                  <a:lnTo>
                    <a:pt x="1982" y="2020"/>
                  </a:lnTo>
                  <a:lnTo>
                    <a:pt x="2000" y="2020"/>
                  </a:lnTo>
                  <a:lnTo>
                    <a:pt x="2034" y="2025"/>
                  </a:lnTo>
                  <a:lnTo>
                    <a:pt x="2034" y="2025"/>
                  </a:lnTo>
                  <a:lnTo>
                    <a:pt x="2254" y="2064"/>
                  </a:lnTo>
                  <a:lnTo>
                    <a:pt x="2254" y="2064"/>
                  </a:lnTo>
                  <a:lnTo>
                    <a:pt x="2329" y="2078"/>
                  </a:lnTo>
                  <a:lnTo>
                    <a:pt x="2329" y="2078"/>
                  </a:lnTo>
                  <a:lnTo>
                    <a:pt x="2416" y="2095"/>
                  </a:lnTo>
                  <a:lnTo>
                    <a:pt x="2460" y="2101"/>
                  </a:lnTo>
                  <a:lnTo>
                    <a:pt x="2504" y="2104"/>
                  </a:lnTo>
                  <a:lnTo>
                    <a:pt x="2504" y="2104"/>
                  </a:lnTo>
                  <a:lnTo>
                    <a:pt x="2575" y="2111"/>
                  </a:lnTo>
                  <a:lnTo>
                    <a:pt x="2575" y="2111"/>
                  </a:lnTo>
                  <a:lnTo>
                    <a:pt x="2680" y="2119"/>
                  </a:lnTo>
                  <a:lnTo>
                    <a:pt x="2734" y="2122"/>
                  </a:lnTo>
                  <a:lnTo>
                    <a:pt x="2789" y="2124"/>
                  </a:lnTo>
                  <a:lnTo>
                    <a:pt x="2842" y="2124"/>
                  </a:lnTo>
                  <a:lnTo>
                    <a:pt x="2897" y="2121"/>
                  </a:lnTo>
                  <a:lnTo>
                    <a:pt x="2951" y="2116"/>
                  </a:lnTo>
                  <a:lnTo>
                    <a:pt x="3006" y="2108"/>
                  </a:lnTo>
                  <a:lnTo>
                    <a:pt x="3006" y="2108"/>
                  </a:lnTo>
                  <a:lnTo>
                    <a:pt x="3024" y="2103"/>
                  </a:lnTo>
                  <a:lnTo>
                    <a:pt x="3042" y="2096"/>
                  </a:lnTo>
                  <a:lnTo>
                    <a:pt x="3059" y="2088"/>
                  </a:lnTo>
                  <a:lnTo>
                    <a:pt x="3076" y="2078"/>
                  </a:lnTo>
                  <a:lnTo>
                    <a:pt x="3090" y="2069"/>
                  </a:lnTo>
                  <a:lnTo>
                    <a:pt x="3103" y="2056"/>
                  </a:lnTo>
                  <a:lnTo>
                    <a:pt x="3116" y="2043"/>
                  </a:lnTo>
                  <a:lnTo>
                    <a:pt x="3126" y="2027"/>
                  </a:lnTo>
                  <a:lnTo>
                    <a:pt x="3126" y="2027"/>
                  </a:lnTo>
                  <a:lnTo>
                    <a:pt x="3137" y="2009"/>
                  </a:lnTo>
                  <a:lnTo>
                    <a:pt x="3145" y="1989"/>
                  </a:lnTo>
                  <a:lnTo>
                    <a:pt x="3152" y="1968"/>
                  </a:lnTo>
                  <a:lnTo>
                    <a:pt x="3155" y="1947"/>
                  </a:lnTo>
                  <a:lnTo>
                    <a:pt x="3157" y="1925"/>
                  </a:lnTo>
                  <a:lnTo>
                    <a:pt x="3157" y="1902"/>
                  </a:lnTo>
                  <a:lnTo>
                    <a:pt x="3155" y="1879"/>
                  </a:lnTo>
                  <a:lnTo>
                    <a:pt x="3150" y="1857"/>
                  </a:lnTo>
                  <a:lnTo>
                    <a:pt x="3150" y="1857"/>
                  </a:lnTo>
                  <a:lnTo>
                    <a:pt x="3140" y="1826"/>
                  </a:lnTo>
                  <a:lnTo>
                    <a:pt x="3129" y="1797"/>
                  </a:lnTo>
                  <a:lnTo>
                    <a:pt x="3113" y="1769"/>
                  </a:lnTo>
                  <a:lnTo>
                    <a:pt x="3095" y="1742"/>
                  </a:lnTo>
                  <a:lnTo>
                    <a:pt x="3074" y="1716"/>
                  </a:lnTo>
                  <a:lnTo>
                    <a:pt x="3050" y="1691"/>
                  </a:lnTo>
                  <a:lnTo>
                    <a:pt x="3024" y="1667"/>
                  </a:lnTo>
                  <a:lnTo>
                    <a:pt x="2993" y="1644"/>
                  </a:lnTo>
                  <a:lnTo>
                    <a:pt x="2993" y="1644"/>
                  </a:lnTo>
                  <a:lnTo>
                    <a:pt x="2972" y="1630"/>
                  </a:lnTo>
                  <a:lnTo>
                    <a:pt x="2951" y="1617"/>
                  </a:lnTo>
                  <a:lnTo>
                    <a:pt x="2930" y="1605"/>
                  </a:lnTo>
                  <a:lnTo>
                    <a:pt x="2909" y="1594"/>
                  </a:lnTo>
                  <a:lnTo>
                    <a:pt x="2888" y="1586"/>
                  </a:lnTo>
                  <a:lnTo>
                    <a:pt x="2867" y="1578"/>
                  </a:lnTo>
                  <a:lnTo>
                    <a:pt x="2846" y="1571"/>
                  </a:lnTo>
                  <a:lnTo>
                    <a:pt x="2824" y="1567"/>
                  </a:lnTo>
                  <a:lnTo>
                    <a:pt x="2803" y="1563"/>
                  </a:lnTo>
                  <a:lnTo>
                    <a:pt x="2782" y="1560"/>
                  </a:lnTo>
                  <a:lnTo>
                    <a:pt x="2760" y="1560"/>
                  </a:lnTo>
                  <a:lnTo>
                    <a:pt x="2739" y="1560"/>
                  </a:lnTo>
                  <a:lnTo>
                    <a:pt x="2717" y="1562"/>
                  </a:lnTo>
                  <a:lnTo>
                    <a:pt x="2696" y="1565"/>
                  </a:lnTo>
                  <a:lnTo>
                    <a:pt x="2675" y="1568"/>
                  </a:lnTo>
                  <a:lnTo>
                    <a:pt x="2653" y="1575"/>
                  </a:lnTo>
                  <a:lnTo>
                    <a:pt x="2653" y="1575"/>
                  </a:lnTo>
                  <a:lnTo>
                    <a:pt x="2632" y="1581"/>
                  </a:lnTo>
                  <a:lnTo>
                    <a:pt x="2612" y="1591"/>
                  </a:lnTo>
                  <a:lnTo>
                    <a:pt x="2594" y="1601"/>
                  </a:lnTo>
                  <a:lnTo>
                    <a:pt x="2577" y="1612"/>
                  </a:lnTo>
                  <a:lnTo>
                    <a:pt x="2577" y="1612"/>
                  </a:lnTo>
                  <a:lnTo>
                    <a:pt x="2570" y="1617"/>
                  </a:lnTo>
                  <a:lnTo>
                    <a:pt x="2565" y="1620"/>
                  </a:lnTo>
                  <a:lnTo>
                    <a:pt x="2559" y="1617"/>
                  </a:lnTo>
                  <a:lnTo>
                    <a:pt x="2549" y="1612"/>
                  </a:lnTo>
                  <a:lnTo>
                    <a:pt x="2541" y="1605"/>
                  </a:lnTo>
                  <a:lnTo>
                    <a:pt x="2541" y="1605"/>
                  </a:lnTo>
                  <a:lnTo>
                    <a:pt x="2465" y="1554"/>
                  </a:lnTo>
                  <a:lnTo>
                    <a:pt x="2426" y="1529"/>
                  </a:lnTo>
                  <a:lnTo>
                    <a:pt x="2387" y="1505"/>
                  </a:lnTo>
                  <a:lnTo>
                    <a:pt x="2387" y="1505"/>
                  </a:lnTo>
                  <a:lnTo>
                    <a:pt x="2367" y="1494"/>
                  </a:lnTo>
                  <a:lnTo>
                    <a:pt x="2350" y="1486"/>
                  </a:lnTo>
                  <a:lnTo>
                    <a:pt x="2332" y="1477"/>
                  </a:lnTo>
                  <a:lnTo>
                    <a:pt x="2314" y="1471"/>
                  </a:lnTo>
                  <a:lnTo>
                    <a:pt x="2298" y="1466"/>
                  </a:lnTo>
                  <a:lnTo>
                    <a:pt x="2280" y="1463"/>
                  </a:lnTo>
                  <a:lnTo>
                    <a:pt x="2262" y="1460"/>
                  </a:lnTo>
                  <a:lnTo>
                    <a:pt x="2246" y="1458"/>
                  </a:lnTo>
                  <a:lnTo>
                    <a:pt x="2246" y="1458"/>
                  </a:lnTo>
                  <a:lnTo>
                    <a:pt x="2226" y="1458"/>
                  </a:lnTo>
                  <a:lnTo>
                    <a:pt x="2207" y="1461"/>
                  </a:lnTo>
                  <a:lnTo>
                    <a:pt x="2189" y="1464"/>
                  </a:lnTo>
                  <a:lnTo>
                    <a:pt x="2171" y="1471"/>
                  </a:lnTo>
                  <a:lnTo>
                    <a:pt x="2154" y="1479"/>
                  </a:lnTo>
                  <a:lnTo>
                    <a:pt x="2136" y="1489"/>
                  </a:lnTo>
                  <a:lnTo>
                    <a:pt x="2120" y="1500"/>
                  </a:lnTo>
                  <a:lnTo>
                    <a:pt x="2103" y="1515"/>
                  </a:lnTo>
                  <a:lnTo>
                    <a:pt x="2103" y="1515"/>
                  </a:lnTo>
                  <a:lnTo>
                    <a:pt x="2082" y="1534"/>
                  </a:lnTo>
                  <a:lnTo>
                    <a:pt x="2064" y="1554"/>
                  </a:lnTo>
                  <a:lnTo>
                    <a:pt x="2064" y="1554"/>
                  </a:lnTo>
                  <a:lnTo>
                    <a:pt x="2040" y="1580"/>
                  </a:lnTo>
                  <a:lnTo>
                    <a:pt x="2040" y="1580"/>
                  </a:lnTo>
                  <a:lnTo>
                    <a:pt x="2034" y="1586"/>
                  </a:lnTo>
                  <a:lnTo>
                    <a:pt x="2034" y="1586"/>
                  </a:lnTo>
                  <a:lnTo>
                    <a:pt x="2024" y="1596"/>
                  </a:lnTo>
                  <a:lnTo>
                    <a:pt x="2024" y="1596"/>
                  </a:lnTo>
                  <a:lnTo>
                    <a:pt x="2014" y="1596"/>
                  </a:lnTo>
                  <a:lnTo>
                    <a:pt x="2006" y="1594"/>
                  </a:lnTo>
                  <a:lnTo>
                    <a:pt x="2006" y="1594"/>
                  </a:lnTo>
                  <a:lnTo>
                    <a:pt x="2008" y="1588"/>
                  </a:lnTo>
                  <a:lnTo>
                    <a:pt x="2008" y="1588"/>
                  </a:lnTo>
                  <a:lnTo>
                    <a:pt x="2024" y="1560"/>
                  </a:lnTo>
                  <a:lnTo>
                    <a:pt x="2042" y="1534"/>
                  </a:lnTo>
                  <a:lnTo>
                    <a:pt x="2042" y="1534"/>
                  </a:lnTo>
                  <a:lnTo>
                    <a:pt x="2058" y="1510"/>
                  </a:lnTo>
                  <a:lnTo>
                    <a:pt x="2058" y="1510"/>
                  </a:lnTo>
                  <a:lnTo>
                    <a:pt x="2074" y="1486"/>
                  </a:lnTo>
                  <a:lnTo>
                    <a:pt x="2087" y="1460"/>
                  </a:lnTo>
                  <a:lnTo>
                    <a:pt x="2097" y="1434"/>
                  </a:lnTo>
                  <a:lnTo>
                    <a:pt x="2105" y="1406"/>
                  </a:lnTo>
                  <a:lnTo>
                    <a:pt x="2111" y="1380"/>
                  </a:lnTo>
                  <a:lnTo>
                    <a:pt x="2113" y="1351"/>
                  </a:lnTo>
                  <a:lnTo>
                    <a:pt x="2115" y="1324"/>
                  </a:lnTo>
                  <a:lnTo>
                    <a:pt x="2113" y="1294"/>
                  </a:lnTo>
                  <a:lnTo>
                    <a:pt x="2113" y="1294"/>
                  </a:lnTo>
                  <a:lnTo>
                    <a:pt x="2108" y="1272"/>
                  </a:lnTo>
                  <a:lnTo>
                    <a:pt x="2100" y="1247"/>
                  </a:lnTo>
                  <a:lnTo>
                    <a:pt x="2100" y="1247"/>
                  </a:lnTo>
                  <a:lnTo>
                    <a:pt x="2097" y="1238"/>
                  </a:lnTo>
                  <a:lnTo>
                    <a:pt x="2097" y="1228"/>
                  </a:lnTo>
                  <a:lnTo>
                    <a:pt x="2100" y="1220"/>
                  </a:lnTo>
                  <a:lnTo>
                    <a:pt x="2107" y="1212"/>
                  </a:lnTo>
                  <a:lnTo>
                    <a:pt x="2107" y="1210"/>
                  </a:lnTo>
                  <a:lnTo>
                    <a:pt x="2107" y="1210"/>
                  </a:lnTo>
                  <a:lnTo>
                    <a:pt x="2116" y="1197"/>
                  </a:lnTo>
                  <a:lnTo>
                    <a:pt x="2116" y="1197"/>
                  </a:lnTo>
                  <a:lnTo>
                    <a:pt x="2129" y="1207"/>
                  </a:lnTo>
                  <a:lnTo>
                    <a:pt x="2129" y="1207"/>
                  </a:lnTo>
                  <a:lnTo>
                    <a:pt x="2149" y="1220"/>
                  </a:lnTo>
                  <a:lnTo>
                    <a:pt x="2168" y="1230"/>
                  </a:lnTo>
                  <a:lnTo>
                    <a:pt x="2189" y="1238"/>
                  </a:lnTo>
                  <a:lnTo>
                    <a:pt x="2210" y="1244"/>
                  </a:lnTo>
                  <a:lnTo>
                    <a:pt x="2233" y="1249"/>
                  </a:lnTo>
                  <a:lnTo>
                    <a:pt x="2256" y="1251"/>
                  </a:lnTo>
                  <a:lnTo>
                    <a:pt x="2278" y="1249"/>
                  </a:lnTo>
                  <a:lnTo>
                    <a:pt x="2301" y="1246"/>
                  </a:lnTo>
                  <a:lnTo>
                    <a:pt x="2301" y="1246"/>
                  </a:lnTo>
                  <a:lnTo>
                    <a:pt x="2322" y="1241"/>
                  </a:lnTo>
                  <a:lnTo>
                    <a:pt x="2343" y="1233"/>
                  </a:lnTo>
                  <a:lnTo>
                    <a:pt x="2363" y="1225"/>
                  </a:lnTo>
                  <a:lnTo>
                    <a:pt x="2382" y="1213"/>
                  </a:lnTo>
                  <a:lnTo>
                    <a:pt x="2400" y="1200"/>
                  </a:lnTo>
                  <a:lnTo>
                    <a:pt x="2416" y="1186"/>
                  </a:lnTo>
                  <a:lnTo>
                    <a:pt x="2431" y="1170"/>
                  </a:lnTo>
                  <a:lnTo>
                    <a:pt x="2442" y="1153"/>
                  </a:lnTo>
                  <a:lnTo>
                    <a:pt x="2442" y="1153"/>
                  </a:lnTo>
                  <a:lnTo>
                    <a:pt x="2455" y="1129"/>
                  </a:lnTo>
                  <a:lnTo>
                    <a:pt x="2466" y="1100"/>
                  </a:lnTo>
                  <a:lnTo>
                    <a:pt x="2476" y="1068"/>
                  </a:lnTo>
                  <a:lnTo>
                    <a:pt x="2483" y="1032"/>
                  </a:lnTo>
                  <a:lnTo>
                    <a:pt x="2483" y="1032"/>
                  </a:lnTo>
                  <a:lnTo>
                    <a:pt x="2487" y="1006"/>
                  </a:lnTo>
                  <a:lnTo>
                    <a:pt x="2495" y="983"/>
                  </a:lnTo>
                  <a:lnTo>
                    <a:pt x="2508" y="962"/>
                  </a:lnTo>
                  <a:lnTo>
                    <a:pt x="2523" y="943"/>
                  </a:lnTo>
                  <a:lnTo>
                    <a:pt x="2542" y="925"/>
                  </a:lnTo>
                  <a:lnTo>
                    <a:pt x="2564" y="910"/>
                  </a:lnTo>
                  <a:lnTo>
                    <a:pt x="2589" y="896"/>
                  </a:lnTo>
                  <a:lnTo>
                    <a:pt x="2619" y="885"/>
                  </a:lnTo>
                  <a:lnTo>
                    <a:pt x="2619" y="885"/>
                  </a:lnTo>
                  <a:lnTo>
                    <a:pt x="2651" y="875"/>
                  </a:lnTo>
                  <a:lnTo>
                    <a:pt x="2685" y="867"/>
                  </a:lnTo>
                  <a:lnTo>
                    <a:pt x="2719" y="860"/>
                  </a:lnTo>
                  <a:lnTo>
                    <a:pt x="2753" y="854"/>
                  </a:lnTo>
                  <a:lnTo>
                    <a:pt x="2753" y="854"/>
                  </a:lnTo>
                  <a:lnTo>
                    <a:pt x="2776" y="851"/>
                  </a:lnTo>
                  <a:lnTo>
                    <a:pt x="2776" y="851"/>
                  </a:lnTo>
                  <a:lnTo>
                    <a:pt x="2789" y="849"/>
                  </a:lnTo>
                  <a:lnTo>
                    <a:pt x="2802" y="849"/>
                  </a:lnTo>
                  <a:lnTo>
                    <a:pt x="2815" y="851"/>
                  </a:lnTo>
                  <a:lnTo>
                    <a:pt x="2826" y="854"/>
                  </a:lnTo>
                  <a:lnTo>
                    <a:pt x="2837" y="857"/>
                  </a:lnTo>
                  <a:lnTo>
                    <a:pt x="2849" y="863"/>
                  </a:lnTo>
                  <a:lnTo>
                    <a:pt x="2858" y="870"/>
                  </a:lnTo>
                  <a:lnTo>
                    <a:pt x="2868" y="878"/>
                  </a:lnTo>
                  <a:lnTo>
                    <a:pt x="2868" y="878"/>
                  </a:lnTo>
                  <a:lnTo>
                    <a:pt x="2894" y="901"/>
                  </a:lnTo>
                  <a:lnTo>
                    <a:pt x="2920" y="920"/>
                  </a:lnTo>
                  <a:lnTo>
                    <a:pt x="2948" y="936"/>
                  </a:lnTo>
                  <a:lnTo>
                    <a:pt x="2974" y="951"/>
                  </a:lnTo>
                  <a:lnTo>
                    <a:pt x="3001" y="962"/>
                  </a:lnTo>
                  <a:lnTo>
                    <a:pt x="3027" y="972"/>
                  </a:lnTo>
                  <a:lnTo>
                    <a:pt x="3072" y="988"/>
                  </a:lnTo>
                  <a:lnTo>
                    <a:pt x="3072" y="988"/>
                  </a:lnTo>
                  <a:lnTo>
                    <a:pt x="3106" y="996"/>
                  </a:lnTo>
                  <a:lnTo>
                    <a:pt x="3140" y="1001"/>
                  </a:lnTo>
                  <a:lnTo>
                    <a:pt x="3176" y="1001"/>
                  </a:lnTo>
                  <a:lnTo>
                    <a:pt x="3210" y="1000"/>
                  </a:lnTo>
                  <a:lnTo>
                    <a:pt x="3244" y="993"/>
                  </a:lnTo>
                  <a:lnTo>
                    <a:pt x="3280" y="982"/>
                  </a:lnTo>
                  <a:lnTo>
                    <a:pt x="3314" y="967"/>
                  </a:lnTo>
                  <a:lnTo>
                    <a:pt x="3349" y="949"/>
                  </a:lnTo>
                  <a:lnTo>
                    <a:pt x="3349" y="949"/>
                  </a:lnTo>
                  <a:lnTo>
                    <a:pt x="3382" y="930"/>
                  </a:lnTo>
                  <a:lnTo>
                    <a:pt x="3382" y="930"/>
                  </a:lnTo>
                  <a:lnTo>
                    <a:pt x="3411" y="914"/>
                  </a:lnTo>
                  <a:lnTo>
                    <a:pt x="3439" y="899"/>
                  </a:lnTo>
                  <a:lnTo>
                    <a:pt x="3453" y="893"/>
                  </a:lnTo>
                  <a:lnTo>
                    <a:pt x="3466" y="888"/>
                  </a:lnTo>
                  <a:lnTo>
                    <a:pt x="3482" y="885"/>
                  </a:lnTo>
                  <a:lnTo>
                    <a:pt x="3497" y="883"/>
                  </a:lnTo>
                  <a:lnTo>
                    <a:pt x="3497" y="883"/>
                  </a:lnTo>
                  <a:lnTo>
                    <a:pt x="3516" y="881"/>
                  </a:lnTo>
                  <a:lnTo>
                    <a:pt x="3516" y="881"/>
                  </a:lnTo>
                  <a:lnTo>
                    <a:pt x="3542" y="878"/>
                  </a:lnTo>
                  <a:lnTo>
                    <a:pt x="3567" y="878"/>
                  </a:lnTo>
                  <a:lnTo>
                    <a:pt x="3567" y="878"/>
                  </a:lnTo>
                  <a:lnTo>
                    <a:pt x="4035" y="878"/>
                  </a:lnTo>
                  <a:lnTo>
                    <a:pt x="4035" y="878"/>
                  </a:lnTo>
                  <a:lnTo>
                    <a:pt x="4602" y="876"/>
                  </a:lnTo>
                  <a:lnTo>
                    <a:pt x="4602" y="876"/>
                  </a:lnTo>
                  <a:lnTo>
                    <a:pt x="4602" y="876"/>
                  </a:lnTo>
                  <a:lnTo>
                    <a:pt x="4602" y="876"/>
                  </a:lnTo>
                  <a:lnTo>
                    <a:pt x="4615" y="878"/>
                  </a:lnTo>
                  <a:lnTo>
                    <a:pt x="4626" y="880"/>
                  </a:lnTo>
                  <a:lnTo>
                    <a:pt x="4636" y="885"/>
                  </a:lnTo>
                  <a:lnTo>
                    <a:pt x="4644" y="893"/>
                  </a:lnTo>
                  <a:lnTo>
                    <a:pt x="4644" y="893"/>
                  </a:lnTo>
                  <a:lnTo>
                    <a:pt x="4715" y="957"/>
                  </a:lnTo>
                  <a:lnTo>
                    <a:pt x="4784" y="1025"/>
                  </a:lnTo>
                  <a:lnTo>
                    <a:pt x="4848" y="1095"/>
                  </a:lnTo>
                  <a:lnTo>
                    <a:pt x="4910" y="1166"/>
                  </a:lnTo>
                  <a:lnTo>
                    <a:pt x="4970" y="1241"/>
                  </a:lnTo>
                  <a:lnTo>
                    <a:pt x="5028" y="1317"/>
                  </a:lnTo>
                  <a:lnTo>
                    <a:pt x="5082" y="1395"/>
                  </a:lnTo>
                  <a:lnTo>
                    <a:pt x="5134" y="1476"/>
                  </a:lnTo>
                  <a:lnTo>
                    <a:pt x="5134" y="1476"/>
                  </a:lnTo>
                  <a:lnTo>
                    <a:pt x="5150" y="1505"/>
                  </a:lnTo>
                  <a:lnTo>
                    <a:pt x="5166" y="1537"/>
                  </a:lnTo>
                  <a:lnTo>
                    <a:pt x="5166" y="1537"/>
                  </a:lnTo>
                  <a:lnTo>
                    <a:pt x="5181" y="1563"/>
                  </a:lnTo>
                  <a:lnTo>
                    <a:pt x="5194" y="1588"/>
                  </a:lnTo>
                  <a:lnTo>
                    <a:pt x="5210" y="1614"/>
                  </a:lnTo>
                  <a:lnTo>
                    <a:pt x="5226" y="1638"/>
                  </a:lnTo>
                  <a:lnTo>
                    <a:pt x="5226" y="1638"/>
                  </a:lnTo>
                  <a:lnTo>
                    <a:pt x="5239" y="1654"/>
                  </a:lnTo>
                  <a:lnTo>
                    <a:pt x="5249" y="1673"/>
                  </a:lnTo>
                  <a:lnTo>
                    <a:pt x="5257" y="1693"/>
                  </a:lnTo>
                  <a:lnTo>
                    <a:pt x="5265" y="1714"/>
                  </a:lnTo>
                  <a:lnTo>
                    <a:pt x="5265" y="1714"/>
                  </a:lnTo>
                  <a:lnTo>
                    <a:pt x="5276" y="1743"/>
                  </a:lnTo>
                  <a:lnTo>
                    <a:pt x="5276" y="1743"/>
                  </a:lnTo>
                  <a:lnTo>
                    <a:pt x="5271" y="1745"/>
                  </a:lnTo>
                  <a:lnTo>
                    <a:pt x="5271" y="1745"/>
                  </a:lnTo>
                  <a:lnTo>
                    <a:pt x="5208" y="1764"/>
                  </a:lnTo>
                  <a:lnTo>
                    <a:pt x="5208" y="1764"/>
                  </a:lnTo>
                  <a:lnTo>
                    <a:pt x="5179" y="1776"/>
                  </a:lnTo>
                  <a:lnTo>
                    <a:pt x="5150" y="1787"/>
                  </a:lnTo>
                  <a:lnTo>
                    <a:pt x="5125" y="1801"/>
                  </a:lnTo>
                  <a:lnTo>
                    <a:pt x="5101" y="1816"/>
                  </a:lnTo>
                  <a:lnTo>
                    <a:pt x="5082" y="1834"/>
                  </a:lnTo>
                  <a:lnTo>
                    <a:pt x="5062" y="1853"/>
                  </a:lnTo>
                  <a:lnTo>
                    <a:pt x="5046" y="1876"/>
                  </a:lnTo>
                  <a:lnTo>
                    <a:pt x="5031" y="1899"/>
                  </a:lnTo>
                  <a:lnTo>
                    <a:pt x="5031" y="1899"/>
                  </a:lnTo>
                  <a:close/>
                  <a:moveTo>
                    <a:pt x="2207" y="1716"/>
                  </a:moveTo>
                  <a:lnTo>
                    <a:pt x="2207" y="1716"/>
                  </a:lnTo>
                  <a:lnTo>
                    <a:pt x="2231" y="1690"/>
                  </a:lnTo>
                  <a:lnTo>
                    <a:pt x="2243" y="1682"/>
                  </a:lnTo>
                  <a:lnTo>
                    <a:pt x="2248" y="1678"/>
                  </a:lnTo>
                  <a:lnTo>
                    <a:pt x="2251" y="1677"/>
                  </a:lnTo>
                  <a:lnTo>
                    <a:pt x="2251" y="1677"/>
                  </a:lnTo>
                  <a:lnTo>
                    <a:pt x="2256" y="1677"/>
                  </a:lnTo>
                  <a:lnTo>
                    <a:pt x="2261" y="1678"/>
                  </a:lnTo>
                  <a:lnTo>
                    <a:pt x="2275" y="1685"/>
                  </a:lnTo>
                  <a:lnTo>
                    <a:pt x="2306" y="1704"/>
                  </a:lnTo>
                  <a:lnTo>
                    <a:pt x="2306" y="1704"/>
                  </a:lnTo>
                  <a:lnTo>
                    <a:pt x="2343" y="1729"/>
                  </a:lnTo>
                  <a:lnTo>
                    <a:pt x="2380" y="1753"/>
                  </a:lnTo>
                  <a:lnTo>
                    <a:pt x="2380" y="1753"/>
                  </a:lnTo>
                  <a:lnTo>
                    <a:pt x="2423" y="1780"/>
                  </a:lnTo>
                  <a:lnTo>
                    <a:pt x="2465" y="1808"/>
                  </a:lnTo>
                  <a:lnTo>
                    <a:pt x="2465" y="1808"/>
                  </a:lnTo>
                  <a:lnTo>
                    <a:pt x="2478" y="1814"/>
                  </a:lnTo>
                  <a:lnTo>
                    <a:pt x="2492" y="1823"/>
                  </a:lnTo>
                  <a:lnTo>
                    <a:pt x="2507" y="1827"/>
                  </a:lnTo>
                  <a:lnTo>
                    <a:pt x="2521" y="1832"/>
                  </a:lnTo>
                  <a:lnTo>
                    <a:pt x="2536" y="1835"/>
                  </a:lnTo>
                  <a:lnTo>
                    <a:pt x="2551" y="1837"/>
                  </a:lnTo>
                  <a:lnTo>
                    <a:pt x="2567" y="1837"/>
                  </a:lnTo>
                  <a:lnTo>
                    <a:pt x="2581" y="1837"/>
                  </a:lnTo>
                  <a:lnTo>
                    <a:pt x="2596" y="1835"/>
                  </a:lnTo>
                  <a:lnTo>
                    <a:pt x="2611" y="1832"/>
                  </a:lnTo>
                  <a:lnTo>
                    <a:pt x="2625" y="1829"/>
                  </a:lnTo>
                  <a:lnTo>
                    <a:pt x="2640" y="1824"/>
                  </a:lnTo>
                  <a:lnTo>
                    <a:pt x="2654" y="1818"/>
                  </a:lnTo>
                  <a:lnTo>
                    <a:pt x="2669" y="1810"/>
                  </a:lnTo>
                  <a:lnTo>
                    <a:pt x="2682" y="1801"/>
                  </a:lnTo>
                  <a:lnTo>
                    <a:pt x="2696" y="1792"/>
                  </a:lnTo>
                  <a:lnTo>
                    <a:pt x="2696" y="1792"/>
                  </a:lnTo>
                  <a:lnTo>
                    <a:pt x="2709" y="1782"/>
                  </a:lnTo>
                  <a:lnTo>
                    <a:pt x="2719" y="1777"/>
                  </a:lnTo>
                  <a:lnTo>
                    <a:pt x="2719" y="1777"/>
                  </a:lnTo>
                  <a:lnTo>
                    <a:pt x="2740" y="1777"/>
                  </a:lnTo>
                  <a:lnTo>
                    <a:pt x="2760" y="1777"/>
                  </a:lnTo>
                  <a:lnTo>
                    <a:pt x="2779" y="1779"/>
                  </a:lnTo>
                  <a:lnTo>
                    <a:pt x="2799" y="1782"/>
                  </a:lnTo>
                  <a:lnTo>
                    <a:pt x="2818" y="1787"/>
                  </a:lnTo>
                  <a:lnTo>
                    <a:pt x="2836" y="1793"/>
                  </a:lnTo>
                  <a:lnTo>
                    <a:pt x="2854" y="1801"/>
                  </a:lnTo>
                  <a:lnTo>
                    <a:pt x="2871" y="1811"/>
                  </a:lnTo>
                  <a:lnTo>
                    <a:pt x="2871" y="1811"/>
                  </a:lnTo>
                  <a:lnTo>
                    <a:pt x="2884" y="1818"/>
                  </a:lnTo>
                  <a:lnTo>
                    <a:pt x="2894" y="1827"/>
                  </a:lnTo>
                  <a:lnTo>
                    <a:pt x="2904" y="1837"/>
                  </a:lnTo>
                  <a:lnTo>
                    <a:pt x="2910" y="1847"/>
                  </a:lnTo>
                  <a:lnTo>
                    <a:pt x="2917" y="1858"/>
                  </a:lnTo>
                  <a:lnTo>
                    <a:pt x="2923" y="1871"/>
                  </a:lnTo>
                  <a:lnTo>
                    <a:pt x="2927" y="1884"/>
                  </a:lnTo>
                  <a:lnTo>
                    <a:pt x="2930" y="1899"/>
                  </a:lnTo>
                  <a:lnTo>
                    <a:pt x="2930" y="1899"/>
                  </a:lnTo>
                  <a:lnTo>
                    <a:pt x="2931" y="1908"/>
                  </a:lnTo>
                  <a:lnTo>
                    <a:pt x="2930" y="1912"/>
                  </a:lnTo>
                  <a:lnTo>
                    <a:pt x="2930" y="1912"/>
                  </a:lnTo>
                  <a:lnTo>
                    <a:pt x="2928" y="1913"/>
                  </a:lnTo>
                  <a:lnTo>
                    <a:pt x="2918" y="1915"/>
                  </a:lnTo>
                  <a:lnTo>
                    <a:pt x="2918" y="1915"/>
                  </a:lnTo>
                  <a:lnTo>
                    <a:pt x="2899" y="1916"/>
                  </a:lnTo>
                  <a:lnTo>
                    <a:pt x="2899" y="1916"/>
                  </a:lnTo>
                  <a:lnTo>
                    <a:pt x="2888" y="1916"/>
                  </a:lnTo>
                  <a:lnTo>
                    <a:pt x="2888" y="1916"/>
                  </a:lnTo>
                  <a:lnTo>
                    <a:pt x="2852" y="1918"/>
                  </a:lnTo>
                  <a:lnTo>
                    <a:pt x="2815" y="1918"/>
                  </a:lnTo>
                  <a:lnTo>
                    <a:pt x="2777" y="1916"/>
                  </a:lnTo>
                  <a:lnTo>
                    <a:pt x="2740" y="1913"/>
                  </a:lnTo>
                  <a:lnTo>
                    <a:pt x="2667" y="1905"/>
                  </a:lnTo>
                  <a:lnTo>
                    <a:pt x="2594" y="1895"/>
                  </a:lnTo>
                  <a:lnTo>
                    <a:pt x="2594" y="1895"/>
                  </a:lnTo>
                  <a:lnTo>
                    <a:pt x="2500" y="1882"/>
                  </a:lnTo>
                  <a:lnTo>
                    <a:pt x="2500" y="1882"/>
                  </a:lnTo>
                  <a:lnTo>
                    <a:pt x="2465" y="1878"/>
                  </a:lnTo>
                  <a:lnTo>
                    <a:pt x="2426" y="1871"/>
                  </a:lnTo>
                  <a:lnTo>
                    <a:pt x="2426" y="1871"/>
                  </a:lnTo>
                  <a:lnTo>
                    <a:pt x="2346" y="1858"/>
                  </a:lnTo>
                  <a:lnTo>
                    <a:pt x="2346" y="1858"/>
                  </a:lnTo>
                  <a:lnTo>
                    <a:pt x="2272" y="1844"/>
                  </a:lnTo>
                  <a:lnTo>
                    <a:pt x="2197" y="1832"/>
                  </a:lnTo>
                  <a:lnTo>
                    <a:pt x="2197" y="1832"/>
                  </a:lnTo>
                  <a:lnTo>
                    <a:pt x="2147" y="1826"/>
                  </a:lnTo>
                  <a:lnTo>
                    <a:pt x="2097" y="1819"/>
                  </a:lnTo>
                  <a:lnTo>
                    <a:pt x="2097" y="1819"/>
                  </a:lnTo>
                  <a:lnTo>
                    <a:pt x="2013" y="1810"/>
                  </a:lnTo>
                  <a:lnTo>
                    <a:pt x="2013" y="1810"/>
                  </a:lnTo>
                  <a:lnTo>
                    <a:pt x="2013" y="1810"/>
                  </a:lnTo>
                  <a:lnTo>
                    <a:pt x="2013" y="1810"/>
                  </a:lnTo>
                  <a:lnTo>
                    <a:pt x="2040" y="1808"/>
                  </a:lnTo>
                  <a:lnTo>
                    <a:pt x="2066" y="1805"/>
                  </a:lnTo>
                  <a:lnTo>
                    <a:pt x="2092" y="1797"/>
                  </a:lnTo>
                  <a:lnTo>
                    <a:pt x="2116" y="1787"/>
                  </a:lnTo>
                  <a:lnTo>
                    <a:pt x="2139" y="1774"/>
                  </a:lnTo>
                  <a:lnTo>
                    <a:pt x="2163" y="1758"/>
                  </a:lnTo>
                  <a:lnTo>
                    <a:pt x="2186" y="1738"/>
                  </a:lnTo>
                  <a:lnTo>
                    <a:pt x="2207" y="1716"/>
                  </a:lnTo>
                  <a:lnTo>
                    <a:pt x="2207" y="1716"/>
                  </a:lnTo>
                  <a:close/>
                  <a:moveTo>
                    <a:pt x="1875" y="590"/>
                  </a:moveTo>
                  <a:lnTo>
                    <a:pt x="1875" y="590"/>
                  </a:lnTo>
                  <a:lnTo>
                    <a:pt x="1867" y="598"/>
                  </a:lnTo>
                  <a:lnTo>
                    <a:pt x="1867" y="598"/>
                  </a:lnTo>
                  <a:lnTo>
                    <a:pt x="1815" y="654"/>
                  </a:lnTo>
                  <a:lnTo>
                    <a:pt x="1815" y="654"/>
                  </a:lnTo>
                  <a:lnTo>
                    <a:pt x="1739" y="732"/>
                  </a:lnTo>
                  <a:lnTo>
                    <a:pt x="1739" y="732"/>
                  </a:lnTo>
                  <a:lnTo>
                    <a:pt x="1659" y="813"/>
                  </a:lnTo>
                  <a:lnTo>
                    <a:pt x="1580" y="897"/>
                  </a:lnTo>
                  <a:lnTo>
                    <a:pt x="1580" y="897"/>
                  </a:lnTo>
                  <a:lnTo>
                    <a:pt x="1567" y="910"/>
                  </a:lnTo>
                  <a:lnTo>
                    <a:pt x="1552" y="922"/>
                  </a:lnTo>
                  <a:lnTo>
                    <a:pt x="1539" y="930"/>
                  </a:lnTo>
                  <a:lnTo>
                    <a:pt x="1525" y="933"/>
                  </a:lnTo>
                  <a:lnTo>
                    <a:pt x="1512" y="935"/>
                  </a:lnTo>
                  <a:lnTo>
                    <a:pt x="1497" y="933"/>
                  </a:lnTo>
                  <a:lnTo>
                    <a:pt x="1483" y="928"/>
                  </a:lnTo>
                  <a:lnTo>
                    <a:pt x="1467" y="920"/>
                  </a:lnTo>
                  <a:lnTo>
                    <a:pt x="1467" y="920"/>
                  </a:lnTo>
                  <a:lnTo>
                    <a:pt x="1387" y="875"/>
                  </a:lnTo>
                  <a:lnTo>
                    <a:pt x="1308" y="834"/>
                  </a:lnTo>
                  <a:lnTo>
                    <a:pt x="1308" y="834"/>
                  </a:lnTo>
                  <a:lnTo>
                    <a:pt x="1223" y="789"/>
                  </a:lnTo>
                  <a:lnTo>
                    <a:pt x="1223" y="789"/>
                  </a:lnTo>
                  <a:lnTo>
                    <a:pt x="1261" y="761"/>
                  </a:lnTo>
                  <a:lnTo>
                    <a:pt x="1261" y="761"/>
                  </a:lnTo>
                  <a:lnTo>
                    <a:pt x="1329" y="711"/>
                  </a:lnTo>
                  <a:lnTo>
                    <a:pt x="1363" y="687"/>
                  </a:lnTo>
                  <a:lnTo>
                    <a:pt x="1397" y="664"/>
                  </a:lnTo>
                  <a:lnTo>
                    <a:pt x="1397" y="664"/>
                  </a:lnTo>
                  <a:lnTo>
                    <a:pt x="1442" y="637"/>
                  </a:lnTo>
                  <a:lnTo>
                    <a:pt x="1488" y="609"/>
                  </a:lnTo>
                  <a:lnTo>
                    <a:pt x="1580" y="556"/>
                  </a:lnTo>
                  <a:lnTo>
                    <a:pt x="1580" y="556"/>
                  </a:lnTo>
                  <a:lnTo>
                    <a:pt x="1672" y="502"/>
                  </a:lnTo>
                  <a:lnTo>
                    <a:pt x="1672" y="502"/>
                  </a:lnTo>
                  <a:lnTo>
                    <a:pt x="1682" y="497"/>
                  </a:lnTo>
                  <a:lnTo>
                    <a:pt x="1690" y="496"/>
                  </a:lnTo>
                  <a:lnTo>
                    <a:pt x="1698" y="497"/>
                  </a:lnTo>
                  <a:lnTo>
                    <a:pt x="1708" y="502"/>
                  </a:lnTo>
                  <a:lnTo>
                    <a:pt x="1708" y="502"/>
                  </a:lnTo>
                  <a:lnTo>
                    <a:pt x="1760" y="530"/>
                  </a:lnTo>
                  <a:lnTo>
                    <a:pt x="1812" y="557"/>
                  </a:lnTo>
                  <a:lnTo>
                    <a:pt x="1812" y="557"/>
                  </a:lnTo>
                  <a:lnTo>
                    <a:pt x="1875" y="590"/>
                  </a:lnTo>
                  <a:lnTo>
                    <a:pt x="1875" y="590"/>
                  </a:lnTo>
                  <a:close/>
                  <a:moveTo>
                    <a:pt x="209" y="2861"/>
                  </a:moveTo>
                  <a:lnTo>
                    <a:pt x="209" y="2861"/>
                  </a:lnTo>
                  <a:lnTo>
                    <a:pt x="230" y="2859"/>
                  </a:lnTo>
                  <a:lnTo>
                    <a:pt x="230" y="2859"/>
                  </a:lnTo>
                  <a:lnTo>
                    <a:pt x="271" y="2859"/>
                  </a:lnTo>
                  <a:lnTo>
                    <a:pt x="301" y="2863"/>
                  </a:lnTo>
                  <a:lnTo>
                    <a:pt x="314" y="2864"/>
                  </a:lnTo>
                  <a:lnTo>
                    <a:pt x="326" y="2867"/>
                  </a:lnTo>
                  <a:lnTo>
                    <a:pt x="335" y="2872"/>
                  </a:lnTo>
                  <a:lnTo>
                    <a:pt x="345" y="2877"/>
                  </a:lnTo>
                  <a:lnTo>
                    <a:pt x="353" y="2884"/>
                  </a:lnTo>
                  <a:lnTo>
                    <a:pt x="361" y="2893"/>
                  </a:lnTo>
                  <a:lnTo>
                    <a:pt x="368" y="2903"/>
                  </a:lnTo>
                  <a:lnTo>
                    <a:pt x="374" y="2916"/>
                  </a:lnTo>
                  <a:lnTo>
                    <a:pt x="389" y="2947"/>
                  </a:lnTo>
                  <a:lnTo>
                    <a:pt x="403" y="2987"/>
                  </a:lnTo>
                  <a:lnTo>
                    <a:pt x="403" y="2987"/>
                  </a:lnTo>
                  <a:lnTo>
                    <a:pt x="415" y="3018"/>
                  </a:lnTo>
                  <a:lnTo>
                    <a:pt x="429" y="3050"/>
                  </a:lnTo>
                  <a:lnTo>
                    <a:pt x="444" y="3083"/>
                  </a:lnTo>
                  <a:lnTo>
                    <a:pt x="462" y="3115"/>
                  </a:lnTo>
                  <a:lnTo>
                    <a:pt x="483" y="3148"/>
                  </a:lnTo>
                  <a:lnTo>
                    <a:pt x="506" y="3177"/>
                  </a:lnTo>
                  <a:lnTo>
                    <a:pt x="532" y="3206"/>
                  </a:lnTo>
                  <a:lnTo>
                    <a:pt x="546" y="3221"/>
                  </a:lnTo>
                  <a:lnTo>
                    <a:pt x="562" y="3234"/>
                  </a:lnTo>
                  <a:lnTo>
                    <a:pt x="562" y="3234"/>
                  </a:lnTo>
                  <a:lnTo>
                    <a:pt x="578" y="3245"/>
                  </a:lnTo>
                  <a:lnTo>
                    <a:pt x="595" y="3256"/>
                  </a:lnTo>
                  <a:lnTo>
                    <a:pt x="627" y="3274"/>
                  </a:lnTo>
                  <a:lnTo>
                    <a:pt x="661" y="3289"/>
                  </a:lnTo>
                  <a:lnTo>
                    <a:pt x="697" y="3303"/>
                  </a:lnTo>
                  <a:lnTo>
                    <a:pt x="711" y="3310"/>
                  </a:lnTo>
                  <a:lnTo>
                    <a:pt x="711" y="3310"/>
                  </a:lnTo>
                  <a:lnTo>
                    <a:pt x="734" y="3318"/>
                  </a:lnTo>
                  <a:lnTo>
                    <a:pt x="734" y="3318"/>
                  </a:lnTo>
                  <a:lnTo>
                    <a:pt x="760" y="3327"/>
                  </a:lnTo>
                  <a:lnTo>
                    <a:pt x="773" y="3334"/>
                  </a:lnTo>
                  <a:lnTo>
                    <a:pt x="784" y="3340"/>
                  </a:lnTo>
                  <a:lnTo>
                    <a:pt x="784" y="3340"/>
                  </a:lnTo>
                  <a:lnTo>
                    <a:pt x="796" y="3349"/>
                  </a:lnTo>
                  <a:lnTo>
                    <a:pt x="805" y="3357"/>
                  </a:lnTo>
                  <a:lnTo>
                    <a:pt x="813" y="3366"/>
                  </a:lnTo>
                  <a:lnTo>
                    <a:pt x="822" y="3376"/>
                  </a:lnTo>
                  <a:lnTo>
                    <a:pt x="826" y="3387"/>
                  </a:lnTo>
                  <a:lnTo>
                    <a:pt x="830" y="3399"/>
                  </a:lnTo>
                  <a:lnTo>
                    <a:pt x="833" y="3412"/>
                  </a:lnTo>
                  <a:lnTo>
                    <a:pt x="835" y="3425"/>
                  </a:lnTo>
                  <a:lnTo>
                    <a:pt x="835" y="3425"/>
                  </a:lnTo>
                  <a:lnTo>
                    <a:pt x="838" y="3507"/>
                  </a:lnTo>
                  <a:lnTo>
                    <a:pt x="844" y="3590"/>
                  </a:lnTo>
                  <a:lnTo>
                    <a:pt x="844" y="3590"/>
                  </a:lnTo>
                  <a:lnTo>
                    <a:pt x="851" y="3705"/>
                  </a:lnTo>
                  <a:lnTo>
                    <a:pt x="854" y="3762"/>
                  </a:lnTo>
                  <a:lnTo>
                    <a:pt x="856" y="3818"/>
                  </a:lnTo>
                  <a:lnTo>
                    <a:pt x="856" y="3818"/>
                  </a:lnTo>
                  <a:lnTo>
                    <a:pt x="856" y="3935"/>
                  </a:lnTo>
                  <a:lnTo>
                    <a:pt x="854" y="4047"/>
                  </a:lnTo>
                  <a:lnTo>
                    <a:pt x="851" y="4155"/>
                  </a:lnTo>
                  <a:lnTo>
                    <a:pt x="846" y="4256"/>
                  </a:lnTo>
                  <a:lnTo>
                    <a:pt x="846" y="4256"/>
                  </a:lnTo>
                  <a:lnTo>
                    <a:pt x="844" y="4298"/>
                  </a:lnTo>
                  <a:lnTo>
                    <a:pt x="839" y="4340"/>
                  </a:lnTo>
                  <a:lnTo>
                    <a:pt x="828" y="4423"/>
                  </a:lnTo>
                  <a:lnTo>
                    <a:pt x="828" y="4423"/>
                  </a:lnTo>
                  <a:lnTo>
                    <a:pt x="820" y="4474"/>
                  </a:lnTo>
                  <a:lnTo>
                    <a:pt x="820" y="4474"/>
                  </a:lnTo>
                  <a:lnTo>
                    <a:pt x="813" y="4512"/>
                  </a:lnTo>
                  <a:lnTo>
                    <a:pt x="805" y="4554"/>
                  </a:lnTo>
                  <a:lnTo>
                    <a:pt x="805" y="4554"/>
                  </a:lnTo>
                  <a:lnTo>
                    <a:pt x="804" y="4551"/>
                  </a:lnTo>
                  <a:lnTo>
                    <a:pt x="804" y="4551"/>
                  </a:lnTo>
                  <a:lnTo>
                    <a:pt x="745" y="4474"/>
                  </a:lnTo>
                  <a:lnTo>
                    <a:pt x="690" y="4398"/>
                  </a:lnTo>
                  <a:lnTo>
                    <a:pt x="638" y="4322"/>
                  </a:lnTo>
                  <a:lnTo>
                    <a:pt x="591" y="4246"/>
                  </a:lnTo>
                  <a:lnTo>
                    <a:pt x="546" y="4168"/>
                  </a:lnTo>
                  <a:lnTo>
                    <a:pt x="506" y="4092"/>
                  </a:lnTo>
                  <a:lnTo>
                    <a:pt x="467" y="4016"/>
                  </a:lnTo>
                  <a:lnTo>
                    <a:pt x="433" y="3938"/>
                  </a:lnTo>
                  <a:lnTo>
                    <a:pt x="433" y="3938"/>
                  </a:lnTo>
                  <a:lnTo>
                    <a:pt x="407" y="3877"/>
                  </a:lnTo>
                  <a:lnTo>
                    <a:pt x="382" y="3817"/>
                  </a:lnTo>
                  <a:lnTo>
                    <a:pt x="361" y="3760"/>
                  </a:lnTo>
                  <a:lnTo>
                    <a:pt x="342" y="3705"/>
                  </a:lnTo>
                  <a:lnTo>
                    <a:pt x="326" y="3650"/>
                  </a:lnTo>
                  <a:lnTo>
                    <a:pt x="310" y="3598"/>
                  </a:lnTo>
                  <a:lnTo>
                    <a:pt x="297" y="3546"/>
                  </a:lnTo>
                  <a:lnTo>
                    <a:pt x="284" y="3496"/>
                  </a:lnTo>
                  <a:lnTo>
                    <a:pt x="284" y="3496"/>
                  </a:lnTo>
                  <a:lnTo>
                    <a:pt x="259" y="3379"/>
                  </a:lnTo>
                  <a:lnTo>
                    <a:pt x="250" y="3324"/>
                  </a:lnTo>
                  <a:lnTo>
                    <a:pt x="240" y="3269"/>
                  </a:lnTo>
                  <a:lnTo>
                    <a:pt x="232" y="3214"/>
                  </a:lnTo>
                  <a:lnTo>
                    <a:pt x="227" y="3159"/>
                  </a:lnTo>
                  <a:lnTo>
                    <a:pt x="222" y="3106"/>
                  </a:lnTo>
                  <a:lnTo>
                    <a:pt x="220" y="3050"/>
                  </a:lnTo>
                  <a:lnTo>
                    <a:pt x="220" y="3050"/>
                  </a:lnTo>
                  <a:lnTo>
                    <a:pt x="219" y="3002"/>
                  </a:lnTo>
                  <a:lnTo>
                    <a:pt x="214" y="2953"/>
                  </a:lnTo>
                  <a:lnTo>
                    <a:pt x="214" y="2953"/>
                  </a:lnTo>
                  <a:lnTo>
                    <a:pt x="211" y="2916"/>
                  </a:lnTo>
                  <a:lnTo>
                    <a:pt x="209" y="2879"/>
                  </a:lnTo>
                  <a:lnTo>
                    <a:pt x="209" y="2879"/>
                  </a:lnTo>
                  <a:lnTo>
                    <a:pt x="209" y="2861"/>
                  </a:lnTo>
                  <a:lnTo>
                    <a:pt x="209" y="2861"/>
                  </a:lnTo>
                  <a:close/>
                  <a:moveTo>
                    <a:pt x="1073" y="1354"/>
                  </a:moveTo>
                  <a:lnTo>
                    <a:pt x="1073" y="1354"/>
                  </a:lnTo>
                  <a:lnTo>
                    <a:pt x="1079" y="1371"/>
                  </a:lnTo>
                  <a:lnTo>
                    <a:pt x="1084" y="1387"/>
                  </a:lnTo>
                  <a:lnTo>
                    <a:pt x="1086" y="1401"/>
                  </a:lnTo>
                  <a:lnTo>
                    <a:pt x="1086" y="1414"/>
                  </a:lnTo>
                  <a:lnTo>
                    <a:pt x="1082" y="1427"/>
                  </a:lnTo>
                  <a:lnTo>
                    <a:pt x="1076" y="1440"/>
                  </a:lnTo>
                  <a:lnTo>
                    <a:pt x="1066" y="1452"/>
                  </a:lnTo>
                  <a:lnTo>
                    <a:pt x="1053" y="1463"/>
                  </a:lnTo>
                  <a:lnTo>
                    <a:pt x="1053" y="1463"/>
                  </a:lnTo>
                  <a:lnTo>
                    <a:pt x="1023" y="1490"/>
                  </a:lnTo>
                  <a:lnTo>
                    <a:pt x="990" y="1515"/>
                  </a:lnTo>
                  <a:lnTo>
                    <a:pt x="924" y="1565"/>
                  </a:lnTo>
                  <a:lnTo>
                    <a:pt x="924" y="1565"/>
                  </a:lnTo>
                  <a:lnTo>
                    <a:pt x="877" y="1601"/>
                  </a:lnTo>
                  <a:lnTo>
                    <a:pt x="877" y="1601"/>
                  </a:lnTo>
                  <a:lnTo>
                    <a:pt x="835" y="1633"/>
                  </a:lnTo>
                  <a:lnTo>
                    <a:pt x="792" y="1667"/>
                  </a:lnTo>
                  <a:lnTo>
                    <a:pt x="752" y="1701"/>
                  </a:lnTo>
                  <a:lnTo>
                    <a:pt x="711" y="1737"/>
                  </a:lnTo>
                  <a:lnTo>
                    <a:pt x="671" y="1776"/>
                  </a:lnTo>
                  <a:lnTo>
                    <a:pt x="632" y="1814"/>
                  </a:lnTo>
                  <a:lnTo>
                    <a:pt x="596" y="1858"/>
                  </a:lnTo>
                  <a:lnTo>
                    <a:pt x="561" y="1902"/>
                  </a:lnTo>
                  <a:lnTo>
                    <a:pt x="561" y="1902"/>
                  </a:lnTo>
                  <a:lnTo>
                    <a:pt x="538" y="1934"/>
                  </a:lnTo>
                  <a:lnTo>
                    <a:pt x="519" y="1967"/>
                  </a:lnTo>
                  <a:lnTo>
                    <a:pt x="501" y="1997"/>
                  </a:lnTo>
                  <a:lnTo>
                    <a:pt x="486" y="2030"/>
                  </a:lnTo>
                  <a:lnTo>
                    <a:pt x="473" y="2062"/>
                  </a:lnTo>
                  <a:lnTo>
                    <a:pt x="462" y="2093"/>
                  </a:lnTo>
                  <a:lnTo>
                    <a:pt x="454" y="2125"/>
                  </a:lnTo>
                  <a:lnTo>
                    <a:pt x="449" y="2158"/>
                  </a:lnTo>
                  <a:lnTo>
                    <a:pt x="449" y="2158"/>
                  </a:lnTo>
                  <a:lnTo>
                    <a:pt x="439" y="2211"/>
                  </a:lnTo>
                  <a:lnTo>
                    <a:pt x="431" y="2265"/>
                  </a:lnTo>
                  <a:lnTo>
                    <a:pt x="431" y="2265"/>
                  </a:lnTo>
                  <a:lnTo>
                    <a:pt x="421" y="2315"/>
                  </a:lnTo>
                  <a:lnTo>
                    <a:pt x="421" y="2315"/>
                  </a:lnTo>
                  <a:lnTo>
                    <a:pt x="421" y="2323"/>
                  </a:lnTo>
                  <a:lnTo>
                    <a:pt x="421" y="2323"/>
                  </a:lnTo>
                  <a:lnTo>
                    <a:pt x="420" y="2328"/>
                  </a:lnTo>
                  <a:lnTo>
                    <a:pt x="420" y="2328"/>
                  </a:lnTo>
                  <a:lnTo>
                    <a:pt x="413" y="2352"/>
                  </a:lnTo>
                  <a:lnTo>
                    <a:pt x="407" y="2372"/>
                  </a:lnTo>
                  <a:lnTo>
                    <a:pt x="400" y="2386"/>
                  </a:lnTo>
                  <a:lnTo>
                    <a:pt x="395" y="2391"/>
                  </a:lnTo>
                  <a:lnTo>
                    <a:pt x="392" y="2394"/>
                  </a:lnTo>
                  <a:lnTo>
                    <a:pt x="386" y="2398"/>
                  </a:lnTo>
                  <a:lnTo>
                    <a:pt x="381" y="2401"/>
                  </a:lnTo>
                  <a:lnTo>
                    <a:pt x="365" y="2402"/>
                  </a:lnTo>
                  <a:lnTo>
                    <a:pt x="345" y="2404"/>
                  </a:lnTo>
                  <a:lnTo>
                    <a:pt x="319" y="2404"/>
                  </a:lnTo>
                  <a:lnTo>
                    <a:pt x="319" y="2404"/>
                  </a:lnTo>
                  <a:lnTo>
                    <a:pt x="292" y="2401"/>
                  </a:lnTo>
                  <a:lnTo>
                    <a:pt x="261" y="2398"/>
                  </a:lnTo>
                  <a:lnTo>
                    <a:pt x="261" y="2398"/>
                  </a:lnTo>
                  <a:lnTo>
                    <a:pt x="254" y="2398"/>
                  </a:lnTo>
                  <a:lnTo>
                    <a:pt x="254" y="2398"/>
                  </a:lnTo>
                  <a:lnTo>
                    <a:pt x="263" y="2354"/>
                  </a:lnTo>
                  <a:lnTo>
                    <a:pt x="263" y="2354"/>
                  </a:lnTo>
                  <a:lnTo>
                    <a:pt x="277" y="2284"/>
                  </a:lnTo>
                  <a:lnTo>
                    <a:pt x="285" y="2250"/>
                  </a:lnTo>
                  <a:lnTo>
                    <a:pt x="293" y="2218"/>
                  </a:lnTo>
                  <a:lnTo>
                    <a:pt x="293" y="2218"/>
                  </a:lnTo>
                  <a:lnTo>
                    <a:pt x="313" y="2153"/>
                  </a:lnTo>
                  <a:lnTo>
                    <a:pt x="334" y="2090"/>
                  </a:lnTo>
                  <a:lnTo>
                    <a:pt x="334" y="2090"/>
                  </a:lnTo>
                  <a:lnTo>
                    <a:pt x="363" y="1997"/>
                  </a:lnTo>
                  <a:lnTo>
                    <a:pt x="363" y="1997"/>
                  </a:lnTo>
                  <a:lnTo>
                    <a:pt x="376" y="1957"/>
                  </a:lnTo>
                  <a:lnTo>
                    <a:pt x="391" y="1916"/>
                  </a:lnTo>
                  <a:lnTo>
                    <a:pt x="407" y="1874"/>
                  </a:lnTo>
                  <a:lnTo>
                    <a:pt x="425" y="1831"/>
                  </a:lnTo>
                  <a:lnTo>
                    <a:pt x="444" y="1787"/>
                  </a:lnTo>
                  <a:lnTo>
                    <a:pt x="467" y="1740"/>
                  </a:lnTo>
                  <a:lnTo>
                    <a:pt x="489" y="1693"/>
                  </a:lnTo>
                  <a:lnTo>
                    <a:pt x="515" y="1643"/>
                  </a:lnTo>
                  <a:lnTo>
                    <a:pt x="515" y="1643"/>
                  </a:lnTo>
                  <a:lnTo>
                    <a:pt x="554" y="1571"/>
                  </a:lnTo>
                  <a:lnTo>
                    <a:pt x="595" y="1503"/>
                  </a:lnTo>
                  <a:lnTo>
                    <a:pt x="637" y="1435"/>
                  </a:lnTo>
                  <a:lnTo>
                    <a:pt x="681" y="1369"/>
                  </a:lnTo>
                  <a:lnTo>
                    <a:pt x="728" y="1304"/>
                  </a:lnTo>
                  <a:lnTo>
                    <a:pt x="775" y="1241"/>
                  </a:lnTo>
                  <a:lnTo>
                    <a:pt x="825" y="1179"/>
                  </a:lnTo>
                  <a:lnTo>
                    <a:pt x="875" y="1121"/>
                  </a:lnTo>
                  <a:lnTo>
                    <a:pt x="875" y="1121"/>
                  </a:lnTo>
                  <a:lnTo>
                    <a:pt x="886" y="1108"/>
                  </a:lnTo>
                  <a:lnTo>
                    <a:pt x="886" y="1108"/>
                  </a:lnTo>
                  <a:lnTo>
                    <a:pt x="901" y="1123"/>
                  </a:lnTo>
                  <a:lnTo>
                    <a:pt x="901" y="1123"/>
                  </a:lnTo>
                  <a:lnTo>
                    <a:pt x="948" y="1175"/>
                  </a:lnTo>
                  <a:lnTo>
                    <a:pt x="971" y="1202"/>
                  </a:lnTo>
                  <a:lnTo>
                    <a:pt x="993" y="1230"/>
                  </a:lnTo>
                  <a:lnTo>
                    <a:pt x="1014" y="1259"/>
                  </a:lnTo>
                  <a:lnTo>
                    <a:pt x="1035" y="1290"/>
                  </a:lnTo>
                  <a:lnTo>
                    <a:pt x="1055" y="1322"/>
                  </a:lnTo>
                  <a:lnTo>
                    <a:pt x="1073" y="1354"/>
                  </a:lnTo>
                  <a:lnTo>
                    <a:pt x="1073" y="1354"/>
                  </a:lnTo>
                  <a:close/>
                  <a:moveTo>
                    <a:pt x="5343" y="3867"/>
                  </a:moveTo>
                  <a:lnTo>
                    <a:pt x="5343" y="3867"/>
                  </a:lnTo>
                  <a:lnTo>
                    <a:pt x="5315" y="3933"/>
                  </a:lnTo>
                  <a:lnTo>
                    <a:pt x="5284" y="4000"/>
                  </a:lnTo>
                  <a:lnTo>
                    <a:pt x="5253" y="4065"/>
                  </a:lnTo>
                  <a:lnTo>
                    <a:pt x="5221" y="4129"/>
                  </a:lnTo>
                  <a:lnTo>
                    <a:pt x="5187" y="4191"/>
                  </a:lnTo>
                  <a:lnTo>
                    <a:pt x="5151" y="4253"/>
                  </a:lnTo>
                  <a:lnTo>
                    <a:pt x="5114" y="4311"/>
                  </a:lnTo>
                  <a:lnTo>
                    <a:pt x="5075" y="4369"/>
                  </a:lnTo>
                  <a:lnTo>
                    <a:pt x="5075" y="4369"/>
                  </a:lnTo>
                  <a:lnTo>
                    <a:pt x="5043" y="4415"/>
                  </a:lnTo>
                  <a:lnTo>
                    <a:pt x="5010" y="4460"/>
                  </a:lnTo>
                  <a:lnTo>
                    <a:pt x="4978" y="4504"/>
                  </a:lnTo>
                  <a:lnTo>
                    <a:pt x="4944" y="4546"/>
                  </a:lnTo>
                  <a:lnTo>
                    <a:pt x="4910" y="4588"/>
                  </a:lnTo>
                  <a:lnTo>
                    <a:pt x="4876" y="4628"/>
                  </a:lnTo>
                  <a:lnTo>
                    <a:pt x="4840" y="4667"/>
                  </a:lnTo>
                  <a:lnTo>
                    <a:pt x="4805" y="4704"/>
                  </a:lnTo>
                  <a:lnTo>
                    <a:pt x="4805" y="4704"/>
                  </a:lnTo>
                  <a:lnTo>
                    <a:pt x="4795" y="4677"/>
                  </a:lnTo>
                  <a:lnTo>
                    <a:pt x="4795" y="4677"/>
                  </a:lnTo>
                  <a:lnTo>
                    <a:pt x="4784" y="4648"/>
                  </a:lnTo>
                  <a:lnTo>
                    <a:pt x="4779" y="4633"/>
                  </a:lnTo>
                  <a:lnTo>
                    <a:pt x="4771" y="4620"/>
                  </a:lnTo>
                  <a:lnTo>
                    <a:pt x="4762" y="4606"/>
                  </a:lnTo>
                  <a:lnTo>
                    <a:pt x="4753" y="4594"/>
                  </a:lnTo>
                  <a:lnTo>
                    <a:pt x="4740" y="4583"/>
                  </a:lnTo>
                  <a:lnTo>
                    <a:pt x="4725" y="4573"/>
                  </a:lnTo>
                  <a:lnTo>
                    <a:pt x="4725" y="4573"/>
                  </a:lnTo>
                  <a:lnTo>
                    <a:pt x="4698" y="4559"/>
                  </a:lnTo>
                  <a:lnTo>
                    <a:pt x="4672" y="4547"/>
                  </a:lnTo>
                  <a:lnTo>
                    <a:pt x="4615" y="4523"/>
                  </a:lnTo>
                  <a:lnTo>
                    <a:pt x="4615" y="4523"/>
                  </a:lnTo>
                  <a:lnTo>
                    <a:pt x="4591" y="4513"/>
                  </a:lnTo>
                  <a:lnTo>
                    <a:pt x="4591" y="4513"/>
                  </a:lnTo>
                  <a:lnTo>
                    <a:pt x="4602" y="4497"/>
                  </a:lnTo>
                  <a:lnTo>
                    <a:pt x="4602" y="4497"/>
                  </a:lnTo>
                  <a:lnTo>
                    <a:pt x="4630" y="4452"/>
                  </a:lnTo>
                  <a:lnTo>
                    <a:pt x="4659" y="4410"/>
                  </a:lnTo>
                  <a:lnTo>
                    <a:pt x="4659" y="4410"/>
                  </a:lnTo>
                  <a:lnTo>
                    <a:pt x="4769" y="4262"/>
                  </a:lnTo>
                  <a:lnTo>
                    <a:pt x="4826" y="4191"/>
                  </a:lnTo>
                  <a:lnTo>
                    <a:pt x="4882" y="4120"/>
                  </a:lnTo>
                  <a:lnTo>
                    <a:pt x="4882" y="4120"/>
                  </a:lnTo>
                  <a:lnTo>
                    <a:pt x="4899" y="4102"/>
                  </a:lnTo>
                  <a:lnTo>
                    <a:pt x="4915" y="4086"/>
                  </a:lnTo>
                  <a:lnTo>
                    <a:pt x="4931" y="4071"/>
                  </a:lnTo>
                  <a:lnTo>
                    <a:pt x="4949" y="4058"/>
                  </a:lnTo>
                  <a:lnTo>
                    <a:pt x="4968" y="4047"/>
                  </a:lnTo>
                  <a:lnTo>
                    <a:pt x="4988" y="4037"/>
                  </a:lnTo>
                  <a:lnTo>
                    <a:pt x="5007" y="4029"/>
                  </a:lnTo>
                  <a:lnTo>
                    <a:pt x="5028" y="4022"/>
                  </a:lnTo>
                  <a:lnTo>
                    <a:pt x="5028" y="4022"/>
                  </a:lnTo>
                  <a:lnTo>
                    <a:pt x="5048" y="4016"/>
                  </a:lnTo>
                  <a:lnTo>
                    <a:pt x="5066" y="4006"/>
                  </a:lnTo>
                  <a:lnTo>
                    <a:pt x="5083" y="3995"/>
                  </a:lnTo>
                  <a:lnTo>
                    <a:pt x="5098" y="3980"/>
                  </a:lnTo>
                  <a:lnTo>
                    <a:pt x="5113" y="3964"/>
                  </a:lnTo>
                  <a:lnTo>
                    <a:pt x="5125" y="3945"/>
                  </a:lnTo>
                  <a:lnTo>
                    <a:pt x="5138" y="3922"/>
                  </a:lnTo>
                  <a:lnTo>
                    <a:pt x="5150" y="3898"/>
                  </a:lnTo>
                  <a:lnTo>
                    <a:pt x="5153" y="3888"/>
                  </a:lnTo>
                  <a:lnTo>
                    <a:pt x="5153" y="3888"/>
                  </a:lnTo>
                  <a:lnTo>
                    <a:pt x="5192" y="3789"/>
                  </a:lnTo>
                  <a:lnTo>
                    <a:pt x="5213" y="3739"/>
                  </a:lnTo>
                  <a:lnTo>
                    <a:pt x="5236" y="3690"/>
                  </a:lnTo>
                  <a:lnTo>
                    <a:pt x="5236" y="3690"/>
                  </a:lnTo>
                  <a:lnTo>
                    <a:pt x="5242" y="3679"/>
                  </a:lnTo>
                  <a:lnTo>
                    <a:pt x="5249" y="3669"/>
                  </a:lnTo>
                  <a:lnTo>
                    <a:pt x="5266" y="3648"/>
                  </a:lnTo>
                  <a:lnTo>
                    <a:pt x="5266" y="3648"/>
                  </a:lnTo>
                  <a:lnTo>
                    <a:pt x="5271" y="3643"/>
                  </a:lnTo>
                  <a:lnTo>
                    <a:pt x="5271" y="3643"/>
                  </a:lnTo>
                  <a:lnTo>
                    <a:pt x="5283" y="3653"/>
                  </a:lnTo>
                  <a:lnTo>
                    <a:pt x="5291" y="3664"/>
                  </a:lnTo>
                  <a:lnTo>
                    <a:pt x="5297" y="3677"/>
                  </a:lnTo>
                  <a:lnTo>
                    <a:pt x="5302" y="3690"/>
                  </a:lnTo>
                  <a:lnTo>
                    <a:pt x="5302" y="3690"/>
                  </a:lnTo>
                  <a:lnTo>
                    <a:pt x="5317" y="3736"/>
                  </a:lnTo>
                  <a:lnTo>
                    <a:pt x="5317" y="3736"/>
                  </a:lnTo>
                  <a:lnTo>
                    <a:pt x="5331" y="3778"/>
                  </a:lnTo>
                  <a:lnTo>
                    <a:pt x="5343" y="3818"/>
                  </a:lnTo>
                  <a:lnTo>
                    <a:pt x="5343" y="3818"/>
                  </a:lnTo>
                  <a:lnTo>
                    <a:pt x="5346" y="3831"/>
                  </a:lnTo>
                  <a:lnTo>
                    <a:pt x="5347" y="3846"/>
                  </a:lnTo>
                  <a:lnTo>
                    <a:pt x="5346" y="3857"/>
                  </a:lnTo>
                  <a:lnTo>
                    <a:pt x="5343" y="3867"/>
                  </a:lnTo>
                  <a:lnTo>
                    <a:pt x="5343" y="38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54585A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275" name="Freeform 11">
              <a:extLst>
                <a:ext uri="{FF2B5EF4-FFF2-40B4-BE49-F238E27FC236}">
                  <a16:creationId xmlns:a16="http://schemas.microsoft.com/office/drawing/2014/main" id="{77F73A6A-65CD-4F79-97F1-18360EEE7670}"/>
                </a:ext>
              </a:extLst>
            </p:cNvPr>
            <p:cNvSpPr>
              <a:spLocks/>
            </p:cNvSpPr>
            <p:nvPr/>
          </p:nvSpPr>
          <p:spPr bwMode="auto">
            <a:xfrm rot="17052410">
              <a:off x="1746585" y="2517682"/>
              <a:ext cx="224314" cy="191809"/>
            </a:xfrm>
            <a:custGeom>
              <a:avLst/>
              <a:gdLst>
                <a:gd name="T0" fmla="*/ 152 w 152"/>
                <a:gd name="T1" fmla="*/ 10 h 107"/>
                <a:gd name="T2" fmla="*/ 152 w 152"/>
                <a:gd name="T3" fmla="*/ 10 h 107"/>
                <a:gd name="T4" fmla="*/ 132 w 152"/>
                <a:gd name="T5" fmla="*/ 3 h 107"/>
                <a:gd name="T6" fmla="*/ 123 w 152"/>
                <a:gd name="T7" fmla="*/ 2 h 107"/>
                <a:gd name="T8" fmla="*/ 112 w 152"/>
                <a:gd name="T9" fmla="*/ 0 h 107"/>
                <a:gd name="T10" fmla="*/ 112 w 152"/>
                <a:gd name="T11" fmla="*/ 0 h 107"/>
                <a:gd name="T12" fmla="*/ 102 w 152"/>
                <a:gd name="T13" fmla="*/ 0 h 107"/>
                <a:gd name="T14" fmla="*/ 90 w 152"/>
                <a:gd name="T15" fmla="*/ 2 h 107"/>
                <a:gd name="T16" fmla="*/ 79 w 152"/>
                <a:gd name="T17" fmla="*/ 5 h 107"/>
                <a:gd name="T18" fmla="*/ 70 w 152"/>
                <a:gd name="T19" fmla="*/ 8 h 107"/>
                <a:gd name="T20" fmla="*/ 60 w 152"/>
                <a:gd name="T21" fmla="*/ 11 h 107"/>
                <a:gd name="T22" fmla="*/ 51 w 152"/>
                <a:gd name="T23" fmla="*/ 17 h 107"/>
                <a:gd name="T24" fmla="*/ 42 w 152"/>
                <a:gd name="T25" fmla="*/ 23 h 107"/>
                <a:gd name="T26" fmla="*/ 34 w 152"/>
                <a:gd name="T27" fmla="*/ 29 h 107"/>
                <a:gd name="T28" fmla="*/ 27 w 152"/>
                <a:gd name="T29" fmla="*/ 37 h 107"/>
                <a:gd name="T30" fmla="*/ 21 w 152"/>
                <a:gd name="T31" fmla="*/ 44 h 107"/>
                <a:gd name="T32" fmla="*/ 15 w 152"/>
                <a:gd name="T33" fmla="*/ 52 h 107"/>
                <a:gd name="T34" fmla="*/ 10 w 152"/>
                <a:gd name="T35" fmla="*/ 61 h 107"/>
                <a:gd name="T36" fmla="*/ 6 w 152"/>
                <a:gd name="T37" fmla="*/ 70 h 107"/>
                <a:gd name="T38" fmla="*/ 3 w 152"/>
                <a:gd name="T39" fmla="*/ 80 h 107"/>
                <a:gd name="T40" fmla="*/ 1 w 152"/>
                <a:gd name="T41" fmla="*/ 91 h 107"/>
                <a:gd name="T42" fmla="*/ 0 w 152"/>
                <a:gd name="T43" fmla="*/ 101 h 107"/>
                <a:gd name="T44" fmla="*/ 0 w 152"/>
                <a:gd name="T45" fmla="*/ 101 h 107"/>
                <a:gd name="T46" fmla="*/ 0 w 152"/>
                <a:gd name="T47" fmla="*/ 103 h 107"/>
                <a:gd name="T48" fmla="*/ 0 w 152"/>
                <a:gd name="T49" fmla="*/ 103 h 107"/>
                <a:gd name="T50" fmla="*/ 15 w 152"/>
                <a:gd name="T51" fmla="*/ 106 h 107"/>
                <a:gd name="T52" fmla="*/ 30 w 152"/>
                <a:gd name="T53" fmla="*/ 107 h 107"/>
                <a:gd name="T54" fmla="*/ 30 w 152"/>
                <a:gd name="T55" fmla="*/ 107 h 107"/>
                <a:gd name="T56" fmla="*/ 42 w 152"/>
                <a:gd name="T57" fmla="*/ 107 h 107"/>
                <a:gd name="T58" fmla="*/ 52 w 152"/>
                <a:gd name="T59" fmla="*/ 107 h 107"/>
                <a:gd name="T60" fmla="*/ 64 w 152"/>
                <a:gd name="T61" fmla="*/ 104 h 107"/>
                <a:gd name="T62" fmla="*/ 75 w 152"/>
                <a:gd name="T63" fmla="*/ 101 h 107"/>
                <a:gd name="T64" fmla="*/ 84 w 152"/>
                <a:gd name="T65" fmla="*/ 97 h 107"/>
                <a:gd name="T66" fmla="*/ 94 w 152"/>
                <a:gd name="T67" fmla="*/ 92 h 107"/>
                <a:gd name="T68" fmla="*/ 103 w 152"/>
                <a:gd name="T69" fmla="*/ 88 h 107"/>
                <a:gd name="T70" fmla="*/ 111 w 152"/>
                <a:gd name="T71" fmla="*/ 80 h 107"/>
                <a:gd name="T72" fmla="*/ 118 w 152"/>
                <a:gd name="T73" fmla="*/ 74 h 107"/>
                <a:gd name="T74" fmla="*/ 126 w 152"/>
                <a:gd name="T75" fmla="*/ 67 h 107"/>
                <a:gd name="T76" fmla="*/ 132 w 152"/>
                <a:gd name="T77" fmla="*/ 58 h 107"/>
                <a:gd name="T78" fmla="*/ 138 w 152"/>
                <a:gd name="T79" fmla="*/ 49 h 107"/>
                <a:gd name="T80" fmla="*/ 143 w 152"/>
                <a:gd name="T81" fmla="*/ 40 h 107"/>
                <a:gd name="T82" fmla="*/ 146 w 152"/>
                <a:gd name="T83" fmla="*/ 31 h 107"/>
                <a:gd name="T84" fmla="*/ 149 w 152"/>
                <a:gd name="T85" fmla="*/ 20 h 107"/>
                <a:gd name="T86" fmla="*/ 152 w 152"/>
                <a:gd name="T87" fmla="*/ 10 h 107"/>
                <a:gd name="T88" fmla="*/ 152 w 152"/>
                <a:gd name="T89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2" h="107">
                  <a:moveTo>
                    <a:pt x="152" y="10"/>
                  </a:moveTo>
                  <a:lnTo>
                    <a:pt x="152" y="10"/>
                  </a:lnTo>
                  <a:lnTo>
                    <a:pt x="132" y="3"/>
                  </a:lnTo>
                  <a:lnTo>
                    <a:pt x="123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02" y="0"/>
                  </a:lnTo>
                  <a:lnTo>
                    <a:pt x="90" y="2"/>
                  </a:lnTo>
                  <a:lnTo>
                    <a:pt x="79" y="5"/>
                  </a:lnTo>
                  <a:lnTo>
                    <a:pt x="70" y="8"/>
                  </a:lnTo>
                  <a:lnTo>
                    <a:pt x="60" y="11"/>
                  </a:lnTo>
                  <a:lnTo>
                    <a:pt x="51" y="17"/>
                  </a:lnTo>
                  <a:lnTo>
                    <a:pt x="42" y="23"/>
                  </a:lnTo>
                  <a:lnTo>
                    <a:pt x="34" y="29"/>
                  </a:lnTo>
                  <a:lnTo>
                    <a:pt x="27" y="37"/>
                  </a:lnTo>
                  <a:lnTo>
                    <a:pt x="21" y="44"/>
                  </a:lnTo>
                  <a:lnTo>
                    <a:pt x="15" y="52"/>
                  </a:lnTo>
                  <a:lnTo>
                    <a:pt x="10" y="61"/>
                  </a:lnTo>
                  <a:lnTo>
                    <a:pt x="6" y="70"/>
                  </a:lnTo>
                  <a:lnTo>
                    <a:pt x="3" y="80"/>
                  </a:lnTo>
                  <a:lnTo>
                    <a:pt x="1" y="91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15" y="106"/>
                  </a:lnTo>
                  <a:lnTo>
                    <a:pt x="30" y="107"/>
                  </a:lnTo>
                  <a:lnTo>
                    <a:pt x="30" y="107"/>
                  </a:lnTo>
                  <a:lnTo>
                    <a:pt x="42" y="107"/>
                  </a:lnTo>
                  <a:lnTo>
                    <a:pt x="52" y="107"/>
                  </a:lnTo>
                  <a:lnTo>
                    <a:pt x="64" y="104"/>
                  </a:lnTo>
                  <a:lnTo>
                    <a:pt x="75" y="101"/>
                  </a:lnTo>
                  <a:lnTo>
                    <a:pt x="84" y="97"/>
                  </a:lnTo>
                  <a:lnTo>
                    <a:pt x="94" y="92"/>
                  </a:lnTo>
                  <a:lnTo>
                    <a:pt x="103" y="88"/>
                  </a:lnTo>
                  <a:lnTo>
                    <a:pt x="111" y="80"/>
                  </a:lnTo>
                  <a:lnTo>
                    <a:pt x="118" y="74"/>
                  </a:lnTo>
                  <a:lnTo>
                    <a:pt x="126" y="67"/>
                  </a:lnTo>
                  <a:lnTo>
                    <a:pt x="132" y="58"/>
                  </a:lnTo>
                  <a:lnTo>
                    <a:pt x="138" y="49"/>
                  </a:lnTo>
                  <a:lnTo>
                    <a:pt x="143" y="40"/>
                  </a:lnTo>
                  <a:lnTo>
                    <a:pt x="146" y="31"/>
                  </a:lnTo>
                  <a:lnTo>
                    <a:pt x="149" y="20"/>
                  </a:lnTo>
                  <a:lnTo>
                    <a:pt x="152" y="10"/>
                  </a:lnTo>
                  <a:lnTo>
                    <a:pt x="152" y="10"/>
                  </a:lnTo>
                  <a:close/>
                </a:path>
              </a:pathLst>
            </a:custGeom>
            <a:solidFill>
              <a:schemeClr val="accent1"/>
            </a:solidFill>
            <a:ln w="25400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54585A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endParaRPr>
            </a:p>
          </p:txBody>
        </p:sp>
        <p:grpSp>
          <p:nvGrpSpPr>
            <p:cNvPr id="276" name="Group 635">
              <a:extLst>
                <a:ext uri="{FF2B5EF4-FFF2-40B4-BE49-F238E27FC236}">
                  <a16:creationId xmlns:a16="http://schemas.microsoft.com/office/drawing/2014/main" id="{685FBED3-3F3B-402B-A1EF-46FE77F49FB4}"/>
                </a:ext>
              </a:extLst>
            </p:cNvPr>
            <p:cNvGrpSpPr/>
            <p:nvPr/>
          </p:nvGrpSpPr>
          <p:grpSpPr>
            <a:xfrm rot="3049051" flipV="1">
              <a:off x="1657107" y="2567153"/>
              <a:ext cx="326669" cy="292284"/>
              <a:chOff x="2586149" y="883487"/>
              <a:chExt cx="324563" cy="290400"/>
            </a:xfrm>
          </p:grpSpPr>
          <p:sp>
            <p:nvSpPr>
              <p:cNvPr id="279" name="Freeform 11">
                <a:extLst>
                  <a:ext uri="{FF2B5EF4-FFF2-40B4-BE49-F238E27FC236}">
                    <a16:creationId xmlns:a16="http://schemas.microsoft.com/office/drawing/2014/main" id="{676DE58E-595A-4740-9D33-5B3570BB3B18}"/>
                  </a:ext>
                </a:extLst>
              </p:cNvPr>
              <p:cNvSpPr>
                <a:spLocks/>
              </p:cNvSpPr>
              <p:nvPr/>
            </p:nvSpPr>
            <p:spPr bwMode="auto">
              <a:xfrm rot="20236731">
                <a:off x="2770782" y="951719"/>
                <a:ext cx="139930" cy="98504"/>
              </a:xfrm>
              <a:custGeom>
                <a:avLst/>
                <a:gdLst>
                  <a:gd name="T0" fmla="*/ 152 w 152"/>
                  <a:gd name="T1" fmla="*/ 10 h 107"/>
                  <a:gd name="T2" fmla="*/ 152 w 152"/>
                  <a:gd name="T3" fmla="*/ 10 h 107"/>
                  <a:gd name="T4" fmla="*/ 132 w 152"/>
                  <a:gd name="T5" fmla="*/ 3 h 107"/>
                  <a:gd name="T6" fmla="*/ 123 w 152"/>
                  <a:gd name="T7" fmla="*/ 2 h 107"/>
                  <a:gd name="T8" fmla="*/ 112 w 152"/>
                  <a:gd name="T9" fmla="*/ 0 h 107"/>
                  <a:gd name="T10" fmla="*/ 112 w 152"/>
                  <a:gd name="T11" fmla="*/ 0 h 107"/>
                  <a:gd name="T12" fmla="*/ 102 w 152"/>
                  <a:gd name="T13" fmla="*/ 0 h 107"/>
                  <a:gd name="T14" fmla="*/ 90 w 152"/>
                  <a:gd name="T15" fmla="*/ 2 h 107"/>
                  <a:gd name="T16" fmla="*/ 79 w 152"/>
                  <a:gd name="T17" fmla="*/ 5 h 107"/>
                  <a:gd name="T18" fmla="*/ 70 w 152"/>
                  <a:gd name="T19" fmla="*/ 8 h 107"/>
                  <a:gd name="T20" fmla="*/ 60 w 152"/>
                  <a:gd name="T21" fmla="*/ 11 h 107"/>
                  <a:gd name="T22" fmla="*/ 51 w 152"/>
                  <a:gd name="T23" fmla="*/ 17 h 107"/>
                  <a:gd name="T24" fmla="*/ 42 w 152"/>
                  <a:gd name="T25" fmla="*/ 23 h 107"/>
                  <a:gd name="T26" fmla="*/ 34 w 152"/>
                  <a:gd name="T27" fmla="*/ 29 h 107"/>
                  <a:gd name="T28" fmla="*/ 27 w 152"/>
                  <a:gd name="T29" fmla="*/ 37 h 107"/>
                  <a:gd name="T30" fmla="*/ 21 w 152"/>
                  <a:gd name="T31" fmla="*/ 44 h 107"/>
                  <a:gd name="T32" fmla="*/ 15 w 152"/>
                  <a:gd name="T33" fmla="*/ 52 h 107"/>
                  <a:gd name="T34" fmla="*/ 10 w 152"/>
                  <a:gd name="T35" fmla="*/ 61 h 107"/>
                  <a:gd name="T36" fmla="*/ 6 w 152"/>
                  <a:gd name="T37" fmla="*/ 70 h 107"/>
                  <a:gd name="T38" fmla="*/ 3 w 152"/>
                  <a:gd name="T39" fmla="*/ 80 h 107"/>
                  <a:gd name="T40" fmla="*/ 1 w 152"/>
                  <a:gd name="T41" fmla="*/ 91 h 107"/>
                  <a:gd name="T42" fmla="*/ 0 w 152"/>
                  <a:gd name="T43" fmla="*/ 101 h 107"/>
                  <a:gd name="T44" fmla="*/ 0 w 152"/>
                  <a:gd name="T45" fmla="*/ 101 h 107"/>
                  <a:gd name="T46" fmla="*/ 0 w 152"/>
                  <a:gd name="T47" fmla="*/ 103 h 107"/>
                  <a:gd name="T48" fmla="*/ 0 w 152"/>
                  <a:gd name="T49" fmla="*/ 103 h 107"/>
                  <a:gd name="T50" fmla="*/ 15 w 152"/>
                  <a:gd name="T51" fmla="*/ 106 h 107"/>
                  <a:gd name="T52" fmla="*/ 30 w 152"/>
                  <a:gd name="T53" fmla="*/ 107 h 107"/>
                  <a:gd name="T54" fmla="*/ 30 w 152"/>
                  <a:gd name="T55" fmla="*/ 107 h 107"/>
                  <a:gd name="T56" fmla="*/ 42 w 152"/>
                  <a:gd name="T57" fmla="*/ 107 h 107"/>
                  <a:gd name="T58" fmla="*/ 52 w 152"/>
                  <a:gd name="T59" fmla="*/ 107 h 107"/>
                  <a:gd name="T60" fmla="*/ 64 w 152"/>
                  <a:gd name="T61" fmla="*/ 104 h 107"/>
                  <a:gd name="T62" fmla="*/ 75 w 152"/>
                  <a:gd name="T63" fmla="*/ 101 h 107"/>
                  <a:gd name="T64" fmla="*/ 84 w 152"/>
                  <a:gd name="T65" fmla="*/ 97 h 107"/>
                  <a:gd name="T66" fmla="*/ 94 w 152"/>
                  <a:gd name="T67" fmla="*/ 92 h 107"/>
                  <a:gd name="T68" fmla="*/ 103 w 152"/>
                  <a:gd name="T69" fmla="*/ 88 h 107"/>
                  <a:gd name="T70" fmla="*/ 111 w 152"/>
                  <a:gd name="T71" fmla="*/ 80 h 107"/>
                  <a:gd name="T72" fmla="*/ 118 w 152"/>
                  <a:gd name="T73" fmla="*/ 74 h 107"/>
                  <a:gd name="T74" fmla="*/ 126 w 152"/>
                  <a:gd name="T75" fmla="*/ 67 h 107"/>
                  <a:gd name="T76" fmla="*/ 132 w 152"/>
                  <a:gd name="T77" fmla="*/ 58 h 107"/>
                  <a:gd name="T78" fmla="*/ 138 w 152"/>
                  <a:gd name="T79" fmla="*/ 49 h 107"/>
                  <a:gd name="T80" fmla="*/ 143 w 152"/>
                  <a:gd name="T81" fmla="*/ 40 h 107"/>
                  <a:gd name="T82" fmla="*/ 146 w 152"/>
                  <a:gd name="T83" fmla="*/ 31 h 107"/>
                  <a:gd name="T84" fmla="*/ 149 w 152"/>
                  <a:gd name="T85" fmla="*/ 20 h 107"/>
                  <a:gd name="T86" fmla="*/ 152 w 152"/>
                  <a:gd name="T87" fmla="*/ 10 h 107"/>
                  <a:gd name="T88" fmla="*/ 152 w 152"/>
                  <a:gd name="T89" fmla="*/ 1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2" h="107">
                    <a:moveTo>
                      <a:pt x="152" y="10"/>
                    </a:moveTo>
                    <a:lnTo>
                      <a:pt x="152" y="10"/>
                    </a:lnTo>
                    <a:lnTo>
                      <a:pt x="132" y="3"/>
                    </a:lnTo>
                    <a:lnTo>
                      <a:pt x="123" y="2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02" y="0"/>
                    </a:lnTo>
                    <a:lnTo>
                      <a:pt x="90" y="2"/>
                    </a:lnTo>
                    <a:lnTo>
                      <a:pt x="79" y="5"/>
                    </a:lnTo>
                    <a:lnTo>
                      <a:pt x="70" y="8"/>
                    </a:lnTo>
                    <a:lnTo>
                      <a:pt x="60" y="11"/>
                    </a:lnTo>
                    <a:lnTo>
                      <a:pt x="51" y="17"/>
                    </a:lnTo>
                    <a:lnTo>
                      <a:pt x="42" y="23"/>
                    </a:lnTo>
                    <a:lnTo>
                      <a:pt x="34" y="29"/>
                    </a:lnTo>
                    <a:lnTo>
                      <a:pt x="27" y="37"/>
                    </a:lnTo>
                    <a:lnTo>
                      <a:pt x="21" y="44"/>
                    </a:lnTo>
                    <a:lnTo>
                      <a:pt x="15" y="52"/>
                    </a:lnTo>
                    <a:lnTo>
                      <a:pt x="10" y="61"/>
                    </a:lnTo>
                    <a:lnTo>
                      <a:pt x="6" y="70"/>
                    </a:lnTo>
                    <a:lnTo>
                      <a:pt x="3" y="80"/>
                    </a:lnTo>
                    <a:lnTo>
                      <a:pt x="1" y="91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15" y="106"/>
                    </a:lnTo>
                    <a:lnTo>
                      <a:pt x="30" y="107"/>
                    </a:lnTo>
                    <a:lnTo>
                      <a:pt x="30" y="107"/>
                    </a:lnTo>
                    <a:lnTo>
                      <a:pt x="42" y="107"/>
                    </a:lnTo>
                    <a:lnTo>
                      <a:pt x="52" y="107"/>
                    </a:lnTo>
                    <a:lnTo>
                      <a:pt x="64" y="104"/>
                    </a:lnTo>
                    <a:lnTo>
                      <a:pt x="75" y="101"/>
                    </a:lnTo>
                    <a:lnTo>
                      <a:pt x="84" y="97"/>
                    </a:lnTo>
                    <a:lnTo>
                      <a:pt x="94" y="92"/>
                    </a:lnTo>
                    <a:lnTo>
                      <a:pt x="103" y="88"/>
                    </a:lnTo>
                    <a:lnTo>
                      <a:pt x="111" y="80"/>
                    </a:lnTo>
                    <a:lnTo>
                      <a:pt x="118" y="74"/>
                    </a:lnTo>
                    <a:lnTo>
                      <a:pt x="126" y="67"/>
                    </a:lnTo>
                    <a:lnTo>
                      <a:pt x="132" y="58"/>
                    </a:lnTo>
                    <a:lnTo>
                      <a:pt x="138" y="49"/>
                    </a:lnTo>
                    <a:lnTo>
                      <a:pt x="143" y="40"/>
                    </a:lnTo>
                    <a:lnTo>
                      <a:pt x="146" y="31"/>
                    </a:lnTo>
                    <a:lnTo>
                      <a:pt x="149" y="20"/>
                    </a:lnTo>
                    <a:lnTo>
                      <a:pt x="152" y="10"/>
                    </a:lnTo>
                    <a:lnTo>
                      <a:pt x="152" y="10"/>
                    </a:lnTo>
                    <a:close/>
                  </a:path>
                </a:pathLst>
              </a:custGeom>
              <a:noFill/>
              <a:ln w="19050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 sz="2400">
                  <a:solidFill>
                    <a:srgbClr val="54585A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280" name="Freeform 9">
                <a:extLst>
                  <a:ext uri="{FF2B5EF4-FFF2-40B4-BE49-F238E27FC236}">
                    <a16:creationId xmlns:a16="http://schemas.microsoft.com/office/drawing/2014/main" id="{49358C60-EA65-4336-B123-CB7E48A77B93}"/>
                  </a:ext>
                </a:extLst>
              </p:cNvPr>
              <p:cNvSpPr>
                <a:spLocks/>
              </p:cNvSpPr>
              <p:nvPr/>
            </p:nvSpPr>
            <p:spPr bwMode="auto">
              <a:xfrm rot="18858028">
                <a:off x="2776827" y="951752"/>
                <a:ext cx="30051" cy="235046"/>
              </a:xfrm>
              <a:custGeom>
                <a:avLst/>
                <a:gdLst>
                  <a:gd name="T0" fmla="*/ 19 w 28"/>
                  <a:gd name="T1" fmla="*/ 0 h 219"/>
                  <a:gd name="T2" fmla="*/ 19 w 28"/>
                  <a:gd name="T3" fmla="*/ 0 h 219"/>
                  <a:gd name="T4" fmla="*/ 25 w 28"/>
                  <a:gd name="T5" fmla="*/ 16 h 219"/>
                  <a:gd name="T6" fmla="*/ 28 w 28"/>
                  <a:gd name="T7" fmla="*/ 32 h 219"/>
                  <a:gd name="T8" fmla="*/ 28 w 28"/>
                  <a:gd name="T9" fmla="*/ 46 h 219"/>
                  <a:gd name="T10" fmla="*/ 28 w 28"/>
                  <a:gd name="T11" fmla="*/ 59 h 219"/>
                  <a:gd name="T12" fmla="*/ 25 w 28"/>
                  <a:gd name="T13" fmla="*/ 71 h 219"/>
                  <a:gd name="T14" fmla="*/ 21 w 28"/>
                  <a:gd name="T15" fmla="*/ 83 h 219"/>
                  <a:gd name="T16" fmla="*/ 12 w 28"/>
                  <a:gd name="T17" fmla="*/ 107 h 219"/>
                  <a:gd name="T18" fmla="*/ 3 w 28"/>
                  <a:gd name="T19" fmla="*/ 131 h 219"/>
                  <a:gd name="T20" fmla="*/ 1 w 28"/>
                  <a:gd name="T21" fmla="*/ 143 h 219"/>
                  <a:gd name="T22" fmla="*/ 0 w 28"/>
                  <a:gd name="T23" fmla="*/ 157 h 219"/>
                  <a:gd name="T24" fmla="*/ 0 w 28"/>
                  <a:gd name="T25" fmla="*/ 170 h 219"/>
                  <a:gd name="T26" fmla="*/ 3 w 28"/>
                  <a:gd name="T27" fmla="*/ 185 h 219"/>
                  <a:gd name="T28" fmla="*/ 9 w 28"/>
                  <a:gd name="T29" fmla="*/ 202 h 219"/>
                  <a:gd name="T30" fmla="*/ 16 w 28"/>
                  <a:gd name="T31" fmla="*/ 21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" h="219">
                    <a:moveTo>
                      <a:pt x="19" y="0"/>
                    </a:moveTo>
                    <a:lnTo>
                      <a:pt x="19" y="0"/>
                    </a:lnTo>
                    <a:lnTo>
                      <a:pt x="25" y="16"/>
                    </a:lnTo>
                    <a:lnTo>
                      <a:pt x="28" y="32"/>
                    </a:lnTo>
                    <a:lnTo>
                      <a:pt x="28" y="46"/>
                    </a:lnTo>
                    <a:lnTo>
                      <a:pt x="28" y="59"/>
                    </a:lnTo>
                    <a:lnTo>
                      <a:pt x="25" y="71"/>
                    </a:lnTo>
                    <a:lnTo>
                      <a:pt x="21" y="83"/>
                    </a:lnTo>
                    <a:lnTo>
                      <a:pt x="12" y="107"/>
                    </a:lnTo>
                    <a:lnTo>
                      <a:pt x="3" y="131"/>
                    </a:lnTo>
                    <a:lnTo>
                      <a:pt x="1" y="143"/>
                    </a:lnTo>
                    <a:lnTo>
                      <a:pt x="0" y="157"/>
                    </a:lnTo>
                    <a:lnTo>
                      <a:pt x="0" y="170"/>
                    </a:lnTo>
                    <a:lnTo>
                      <a:pt x="3" y="185"/>
                    </a:lnTo>
                    <a:lnTo>
                      <a:pt x="9" y="202"/>
                    </a:lnTo>
                    <a:lnTo>
                      <a:pt x="16" y="219"/>
                    </a:lnTo>
                  </a:path>
                </a:pathLst>
              </a:custGeom>
              <a:noFill/>
              <a:ln w="19050" cap="sq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 sz="2400">
                  <a:solidFill>
                    <a:srgbClr val="54585A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281" name="Freeform 10">
                <a:extLst>
                  <a:ext uri="{FF2B5EF4-FFF2-40B4-BE49-F238E27FC236}">
                    <a16:creationId xmlns:a16="http://schemas.microsoft.com/office/drawing/2014/main" id="{107DB98D-31E2-45CE-AE70-4F921E4A0214}"/>
                  </a:ext>
                </a:extLst>
              </p:cNvPr>
              <p:cNvSpPr>
                <a:spLocks/>
              </p:cNvSpPr>
              <p:nvPr/>
            </p:nvSpPr>
            <p:spPr bwMode="auto">
              <a:xfrm rot="19403977">
                <a:off x="2586149" y="883487"/>
                <a:ext cx="118059" cy="158844"/>
              </a:xfrm>
              <a:custGeom>
                <a:avLst/>
                <a:gdLst>
                  <a:gd name="T0" fmla="*/ 7 w 110"/>
                  <a:gd name="T1" fmla="*/ 0 h 148"/>
                  <a:gd name="T2" fmla="*/ 7 w 110"/>
                  <a:gd name="T3" fmla="*/ 0 h 148"/>
                  <a:gd name="T4" fmla="*/ 1 w 110"/>
                  <a:gd name="T5" fmla="*/ 19 h 148"/>
                  <a:gd name="T6" fmla="*/ 0 w 110"/>
                  <a:gd name="T7" fmla="*/ 28 h 148"/>
                  <a:gd name="T8" fmla="*/ 0 w 110"/>
                  <a:gd name="T9" fmla="*/ 39 h 148"/>
                  <a:gd name="T10" fmla="*/ 0 w 110"/>
                  <a:gd name="T11" fmla="*/ 39 h 148"/>
                  <a:gd name="T12" fmla="*/ 1 w 110"/>
                  <a:gd name="T13" fmla="*/ 51 h 148"/>
                  <a:gd name="T14" fmla="*/ 3 w 110"/>
                  <a:gd name="T15" fmla="*/ 61 h 148"/>
                  <a:gd name="T16" fmla="*/ 4 w 110"/>
                  <a:gd name="T17" fmla="*/ 72 h 148"/>
                  <a:gd name="T18" fmla="*/ 9 w 110"/>
                  <a:gd name="T19" fmla="*/ 81 h 148"/>
                  <a:gd name="T20" fmla="*/ 13 w 110"/>
                  <a:gd name="T21" fmla="*/ 91 h 148"/>
                  <a:gd name="T22" fmla="*/ 18 w 110"/>
                  <a:gd name="T23" fmla="*/ 100 h 148"/>
                  <a:gd name="T24" fmla="*/ 24 w 110"/>
                  <a:gd name="T25" fmla="*/ 108 h 148"/>
                  <a:gd name="T26" fmla="*/ 30 w 110"/>
                  <a:gd name="T27" fmla="*/ 117 h 148"/>
                  <a:gd name="T28" fmla="*/ 37 w 110"/>
                  <a:gd name="T29" fmla="*/ 123 h 148"/>
                  <a:gd name="T30" fmla="*/ 46 w 110"/>
                  <a:gd name="T31" fmla="*/ 129 h 148"/>
                  <a:gd name="T32" fmla="*/ 54 w 110"/>
                  <a:gd name="T33" fmla="*/ 135 h 148"/>
                  <a:gd name="T34" fmla="*/ 63 w 110"/>
                  <a:gd name="T35" fmla="*/ 139 h 148"/>
                  <a:gd name="T36" fmla="*/ 74 w 110"/>
                  <a:gd name="T37" fmla="*/ 144 h 148"/>
                  <a:gd name="T38" fmla="*/ 83 w 110"/>
                  <a:gd name="T39" fmla="*/ 145 h 148"/>
                  <a:gd name="T40" fmla="*/ 93 w 110"/>
                  <a:gd name="T41" fmla="*/ 148 h 148"/>
                  <a:gd name="T42" fmla="*/ 104 w 110"/>
                  <a:gd name="T43" fmla="*/ 148 h 148"/>
                  <a:gd name="T44" fmla="*/ 104 w 110"/>
                  <a:gd name="T45" fmla="*/ 148 h 148"/>
                  <a:gd name="T46" fmla="*/ 105 w 110"/>
                  <a:gd name="T47" fmla="*/ 148 h 148"/>
                  <a:gd name="T48" fmla="*/ 105 w 110"/>
                  <a:gd name="T49" fmla="*/ 148 h 148"/>
                  <a:gd name="T50" fmla="*/ 108 w 110"/>
                  <a:gd name="T51" fmla="*/ 133 h 148"/>
                  <a:gd name="T52" fmla="*/ 110 w 110"/>
                  <a:gd name="T53" fmla="*/ 117 h 148"/>
                  <a:gd name="T54" fmla="*/ 110 w 110"/>
                  <a:gd name="T55" fmla="*/ 117 h 148"/>
                  <a:gd name="T56" fmla="*/ 110 w 110"/>
                  <a:gd name="T57" fmla="*/ 106 h 148"/>
                  <a:gd name="T58" fmla="*/ 108 w 110"/>
                  <a:gd name="T59" fmla="*/ 94 h 148"/>
                  <a:gd name="T60" fmla="*/ 105 w 110"/>
                  <a:gd name="T61" fmla="*/ 84 h 148"/>
                  <a:gd name="T62" fmla="*/ 102 w 110"/>
                  <a:gd name="T63" fmla="*/ 73 h 148"/>
                  <a:gd name="T64" fmla="*/ 98 w 110"/>
                  <a:gd name="T65" fmla="*/ 64 h 148"/>
                  <a:gd name="T66" fmla="*/ 93 w 110"/>
                  <a:gd name="T67" fmla="*/ 55 h 148"/>
                  <a:gd name="T68" fmla="*/ 87 w 110"/>
                  <a:gd name="T69" fmla="*/ 46 h 148"/>
                  <a:gd name="T70" fmla="*/ 80 w 110"/>
                  <a:gd name="T71" fmla="*/ 37 h 148"/>
                  <a:gd name="T72" fmla="*/ 72 w 110"/>
                  <a:gd name="T73" fmla="*/ 30 h 148"/>
                  <a:gd name="T74" fmla="*/ 65 w 110"/>
                  <a:gd name="T75" fmla="*/ 24 h 148"/>
                  <a:gd name="T76" fmla="*/ 57 w 110"/>
                  <a:gd name="T77" fmla="*/ 18 h 148"/>
                  <a:gd name="T78" fmla="*/ 48 w 110"/>
                  <a:gd name="T79" fmla="*/ 12 h 148"/>
                  <a:gd name="T80" fmla="*/ 37 w 110"/>
                  <a:gd name="T81" fmla="*/ 7 h 148"/>
                  <a:gd name="T82" fmla="*/ 28 w 110"/>
                  <a:gd name="T83" fmla="*/ 4 h 148"/>
                  <a:gd name="T84" fmla="*/ 18 w 110"/>
                  <a:gd name="T85" fmla="*/ 1 h 148"/>
                  <a:gd name="T86" fmla="*/ 7 w 110"/>
                  <a:gd name="T87" fmla="*/ 0 h 148"/>
                  <a:gd name="T88" fmla="*/ 7 w 110"/>
                  <a:gd name="T89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0" h="148">
                    <a:moveTo>
                      <a:pt x="7" y="0"/>
                    </a:moveTo>
                    <a:lnTo>
                      <a:pt x="7" y="0"/>
                    </a:lnTo>
                    <a:lnTo>
                      <a:pt x="1" y="19"/>
                    </a:lnTo>
                    <a:lnTo>
                      <a:pt x="0" y="28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1" y="51"/>
                    </a:lnTo>
                    <a:lnTo>
                      <a:pt x="3" y="61"/>
                    </a:lnTo>
                    <a:lnTo>
                      <a:pt x="4" y="72"/>
                    </a:lnTo>
                    <a:lnTo>
                      <a:pt x="9" y="81"/>
                    </a:lnTo>
                    <a:lnTo>
                      <a:pt x="13" y="91"/>
                    </a:lnTo>
                    <a:lnTo>
                      <a:pt x="18" y="100"/>
                    </a:lnTo>
                    <a:lnTo>
                      <a:pt x="24" y="108"/>
                    </a:lnTo>
                    <a:lnTo>
                      <a:pt x="30" y="117"/>
                    </a:lnTo>
                    <a:lnTo>
                      <a:pt x="37" y="123"/>
                    </a:lnTo>
                    <a:lnTo>
                      <a:pt x="46" y="129"/>
                    </a:lnTo>
                    <a:lnTo>
                      <a:pt x="54" y="135"/>
                    </a:lnTo>
                    <a:lnTo>
                      <a:pt x="63" y="139"/>
                    </a:lnTo>
                    <a:lnTo>
                      <a:pt x="74" y="144"/>
                    </a:lnTo>
                    <a:lnTo>
                      <a:pt x="83" y="145"/>
                    </a:lnTo>
                    <a:lnTo>
                      <a:pt x="93" y="148"/>
                    </a:lnTo>
                    <a:lnTo>
                      <a:pt x="104" y="148"/>
                    </a:lnTo>
                    <a:lnTo>
                      <a:pt x="104" y="148"/>
                    </a:lnTo>
                    <a:lnTo>
                      <a:pt x="105" y="148"/>
                    </a:lnTo>
                    <a:lnTo>
                      <a:pt x="105" y="148"/>
                    </a:lnTo>
                    <a:lnTo>
                      <a:pt x="108" y="133"/>
                    </a:lnTo>
                    <a:lnTo>
                      <a:pt x="110" y="117"/>
                    </a:lnTo>
                    <a:lnTo>
                      <a:pt x="110" y="117"/>
                    </a:lnTo>
                    <a:lnTo>
                      <a:pt x="110" y="106"/>
                    </a:lnTo>
                    <a:lnTo>
                      <a:pt x="108" y="94"/>
                    </a:lnTo>
                    <a:lnTo>
                      <a:pt x="105" y="84"/>
                    </a:lnTo>
                    <a:lnTo>
                      <a:pt x="102" y="73"/>
                    </a:lnTo>
                    <a:lnTo>
                      <a:pt x="98" y="64"/>
                    </a:lnTo>
                    <a:lnTo>
                      <a:pt x="93" y="55"/>
                    </a:lnTo>
                    <a:lnTo>
                      <a:pt x="87" y="46"/>
                    </a:lnTo>
                    <a:lnTo>
                      <a:pt x="80" y="37"/>
                    </a:lnTo>
                    <a:lnTo>
                      <a:pt x="72" y="30"/>
                    </a:lnTo>
                    <a:lnTo>
                      <a:pt x="65" y="24"/>
                    </a:lnTo>
                    <a:lnTo>
                      <a:pt x="57" y="18"/>
                    </a:lnTo>
                    <a:lnTo>
                      <a:pt x="48" y="12"/>
                    </a:lnTo>
                    <a:lnTo>
                      <a:pt x="37" y="7"/>
                    </a:lnTo>
                    <a:lnTo>
                      <a:pt x="28" y="4"/>
                    </a:lnTo>
                    <a:lnTo>
                      <a:pt x="18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 sz="2400" dirty="0">
                  <a:solidFill>
                    <a:srgbClr val="54585A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282" name="Freeform 10">
                <a:extLst>
                  <a:ext uri="{FF2B5EF4-FFF2-40B4-BE49-F238E27FC236}">
                    <a16:creationId xmlns:a16="http://schemas.microsoft.com/office/drawing/2014/main" id="{58E80426-09AC-47A3-8EFE-1DC6E0F80B90}"/>
                  </a:ext>
                </a:extLst>
              </p:cNvPr>
              <p:cNvSpPr>
                <a:spLocks/>
              </p:cNvSpPr>
              <p:nvPr/>
            </p:nvSpPr>
            <p:spPr bwMode="auto">
              <a:xfrm rot="17174196">
                <a:off x="2638708" y="1035436"/>
                <a:ext cx="118059" cy="158844"/>
              </a:xfrm>
              <a:custGeom>
                <a:avLst/>
                <a:gdLst>
                  <a:gd name="T0" fmla="*/ 7 w 110"/>
                  <a:gd name="T1" fmla="*/ 0 h 148"/>
                  <a:gd name="T2" fmla="*/ 7 w 110"/>
                  <a:gd name="T3" fmla="*/ 0 h 148"/>
                  <a:gd name="T4" fmla="*/ 1 w 110"/>
                  <a:gd name="T5" fmla="*/ 19 h 148"/>
                  <a:gd name="T6" fmla="*/ 0 w 110"/>
                  <a:gd name="T7" fmla="*/ 28 h 148"/>
                  <a:gd name="T8" fmla="*/ 0 w 110"/>
                  <a:gd name="T9" fmla="*/ 39 h 148"/>
                  <a:gd name="T10" fmla="*/ 0 w 110"/>
                  <a:gd name="T11" fmla="*/ 39 h 148"/>
                  <a:gd name="T12" fmla="*/ 1 w 110"/>
                  <a:gd name="T13" fmla="*/ 51 h 148"/>
                  <a:gd name="T14" fmla="*/ 3 w 110"/>
                  <a:gd name="T15" fmla="*/ 61 h 148"/>
                  <a:gd name="T16" fmla="*/ 4 w 110"/>
                  <a:gd name="T17" fmla="*/ 72 h 148"/>
                  <a:gd name="T18" fmla="*/ 9 w 110"/>
                  <a:gd name="T19" fmla="*/ 81 h 148"/>
                  <a:gd name="T20" fmla="*/ 13 w 110"/>
                  <a:gd name="T21" fmla="*/ 91 h 148"/>
                  <a:gd name="T22" fmla="*/ 18 w 110"/>
                  <a:gd name="T23" fmla="*/ 100 h 148"/>
                  <a:gd name="T24" fmla="*/ 24 w 110"/>
                  <a:gd name="T25" fmla="*/ 108 h 148"/>
                  <a:gd name="T26" fmla="*/ 30 w 110"/>
                  <a:gd name="T27" fmla="*/ 117 h 148"/>
                  <a:gd name="T28" fmla="*/ 37 w 110"/>
                  <a:gd name="T29" fmla="*/ 123 h 148"/>
                  <a:gd name="T30" fmla="*/ 46 w 110"/>
                  <a:gd name="T31" fmla="*/ 129 h 148"/>
                  <a:gd name="T32" fmla="*/ 54 w 110"/>
                  <a:gd name="T33" fmla="*/ 135 h 148"/>
                  <a:gd name="T34" fmla="*/ 63 w 110"/>
                  <a:gd name="T35" fmla="*/ 139 h 148"/>
                  <a:gd name="T36" fmla="*/ 74 w 110"/>
                  <a:gd name="T37" fmla="*/ 144 h 148"/>
                  <a:gd name="T38" fmla="*/ 83 w 110"/>
                  <a:gd name="T39" fmla="*/ 145 h 148"/>
                  <a:gd name="T40" fmla="*/ 93 w 110"/>
                  <a:gd name="T41" fmla="*/ 148 h 148"/>
                  <a:gd name="T42" fmla="*/ 104 w 110"/>
                  <a:gd name="T43" fmla="*/ 148 h 148"/>
                  <a:gd name="T44" fmla="*/ 104 w 110"/>
                  <a:gd name="T45" fmla="*/ 148 h 148"/>
                  <a:gd name="T46" fmla="*/ 105 w 110"/>
                  <a:gd name="T47" fmla="*/ 148 h 148"/>
                  <a:gd name="T48" fmla="*/ 105 w 110"/>
                  <a:gd name="T49" fmla="*/ 148 h 148"/>
                  <a:gd name="T50" fmla="*/ 108 w 110"/>
                  <a:gd name="T51" fmla="*/ 133 h 148"/>
                  <a:gd name="T52" fmla="*/ 110 w 110"/>
                  <a:gd name="T53" fmla="*/ 117 h 148"/>
                  <a:gd name="T54" fmla="*/ 110 w 110"/>
                  <a:gd name="T55" fmla="*/ 117 h 148"/>
                  <a:gd name="T56" fmla="*/ 110 w 110"/>
                  <a:gd name="T57" fmla="*/ 106 h 148"/>
                  <a:gd name="T58" fmla="*/ 108 w 110"/>
                  <a:gd name="T59" fmla="*/ 94 h 148"/>
                  <a:gd name="T60" fmla="*/ 105 w 110"/>
                  <a:gd name="T61" fmla="*/ 84 h 148"/>
                  <a:gd name="T62" fmla="*/ 102 w 110"/>
                  <a:gd name="T63" fmla="*/ 73 h 148"/>
                  <a:gd name="T64" fmla="*/ 98 w 110"/>
                  <a:gd name="T65" fmla="*/ 64 h 148"/>
                  <a:gd name="T66" fmla="*/ 93 w 110"/>
                  <a:gd name="T67" fmla="*/ 55 h 148"/>
                  <a:gd name="T68" fmla="*/ 87 w 110"/>
                  <a:gd name="T69" fmla="*/ 46 h 148"/>
                  <a:gd name="T70" fmla="*/ 80 w 110"/>
                  <a:gd name="T71" fmla="*/ 37 h 148"/>
                  <a:gd name="T72" fmla="*/ 72 w 110"/>
                  <a:gd name="T73" fmla="*/ 30 h 148"/>
                  <a:gd name="T74" fmla="*/ 65 w 110"/>
                  <a:gd name="T75" fmla="*/ 24 h 148"/>
                  <a:gd name="T76" fmla="*/ 57 w 110"/>
                  <a:gd name="T77" fmla="*/ 18 h 148"/>
                  <a:gd name="T78" fmla="*/ 48 w 110"/>
                  <a:gd name="T79" fmla="*/ 12 h 148"/>
                  <a:gd name="T80" fmla="*/ 37 w 110"/>
                  <a:gd name="T81" fmla="*/ 7 h 148"/>
                  <a:gd name="T82" fmla="*/ 28 w 110"/>
                  <a:gd name="T83" fmla="*/ 4 h 148"/>
                  <a:gd name="T84" fmla="*/ 18 w 110"/>
                  <a:gd name="T85" fmla="*/ 1 h 148"/>
                  <a:gd name="T86" fmla="*/ 7 w 110"/>
                  <a:gd name="T87" fmla="*/ 0 h 148"/>
                  <a:gd name="T88" fmla="*/ 7 w 110"/>
                  <a:gd name="T89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0" h="148">
                    <a:moveTo>
                      <a:pt x="7" y="0"/>
                    </a:moveTo>
                    <a:lnTo>
                      <a:pt x="7" y="0"/>
                    </a:lnTo>
                    <a:lnTo>
                      <a:pt x="1" y="19"/>
                    </a:lnTo>
                    <a:lnTo>
                      <a:pt x="0" y="28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1" y="51"/>
                    </a:lnTo>
                    <a:lnTo>
                      <a:pt x="3" y="61"/>
                    </a:lnTo>
                    <a:lnTo>
                      <a:pt x="4" y="72"/>
                    </a:lnTo>
                    <a:lnTo>
                      <a:pt x="9" y="81"/>
                    </a:lnTo>
                    <a:lnTo>
                      <a:pt x="13" y="91"/>
                    </a:lnTo>
                    <a:lnTo>
                      <a:pt x="18" y="100"/>
                    </a:lnTo>
                    <a:lnTo>
                      <a:pt x="24" y="108"/>
                    </a:lnTo>
                    <a:lnTo>
                      <a:pt x="30" y="117"/>
                    </a:lnTo>
                    <a:lnTo>
                      <a:pt x="37" y="123"/>
                    </a:lnTo>
                    <a:lnTo>
                      <a:pt x="46" y="129"/>
                    </a:lnTo>
                    <a:lnTo>
                      <a:pt x="54" y="135"/>
                    </a:lnTo>
                    <a:lnTo>
                      <a:pt x="63" y="139"/>
                    </a:lnTo>
                    <a:lnTo>
                      <a:pt x="74" y="144"/>
                    </a:lnTo>
                    <a:lnTo>
                      <a:pt x="83" y="145"/>
                    </a:lnTo>
                    <a:lnTo>
                      <a:pt x="93" y="148"/>
                    </a:lnTo>
                    <a:lnTo>
                      <a:pt x="104" y="148"/>
                    </a:lnTo>
                    <a:lnTo>
                      <a:pt x="104" y="148"/>
                    </a:lnTo>
                    <a:lnTo>
                      <a:pt x="105" y="148"/>
                    </a:lnTo>
                    <a:lnTo>
                      <a:pt x="105" y="148"/>
                    </a:lnTo>
                    <a:lnTo>
                      <a:pt x="108" y="133"/>
                    </a:lnTo>
                    <a:lnTo>
                      <a:pt x="110" y="117"/>
                    </a:lnTo>
                    <a:lnTo>
                      <a:pt x="110" y="117"/>
                    </a:lnTo>
                    <a:lnTo>
                      <a:pt x="110" y="106"/>
                    </a:lnTo>
                    <a:lnTo>
                      <a:pt x="108" y="94"/>
                    </a:lnTo>
                    <a:lnTo>
                      <a:pt x="105" y="84"/>
                    </a:lnTo>
                    <a:lnTo>
                      <a:pt x="102" y="73"/>
                    </a:lnTo>
                    <a:lnTo>
                      <a:pt x="98" y="64"/>
                    </a:lnTo>
                    <a:lnTo>
                      <a:pt x="93" y="55"/>
                    </a:lnTo>
                    <a:lnTo>
                      <a:pt x="87" y="46"/>
                    </a:lnTo>
                    <a:lnTo>
                      <a:pt x="80" y="37"/>
                    </a:lnTo>
                    <a:lnTo>
                      <a:pt x="72" y="30"/>
                    </a:lnTo>
                    <a:lnTo>
                      <a:pt x="65" y="24"/>
                    </a:lnTo>
                    <a:lnTo>
                      <a:pt x="57" y="18"/>
                    </a:lnTo>
                    <a:lnTo>
                      <a:pt x="48" y="12"/>
                    </a:lnTo>
                    <a:lnTo>
                      <a:pt x="37" y="7"/>
                    </a:lnTo>
                    <a:lnTo>
                      <a:pt x="28" y="4"/>
                    </a:lnTo>
                    <a:lnTo>
                      <a:pt x="18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19050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 sz="2400">
                  <a:solidFill>
                    <a:srgbClr val="54585A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77" name="Freeform 636">
              <a:extLst>
                <a:ext uri="{FF2B5EF4-FFF2-40B4-BE49-F238E27FC236}">
                  <a16:creationId xmlns:a16="http://schemas.microsoft.com/office/drawing/2014/main" id="{9A97F56B-A5B9-4159-9CB2-1CF12C305CB4}"/>
                </a:ext>
              </a:extLst>
            </p:cNvPr>
            <p:cNvSpPr/>
            <p:nvPr/>
          </p:nvSpPr>
          <p:spPr>
            <a:xfrm>
              <a:off x="1929885" y="2732146"/>
              <a:ext cx="441439" cy="152393"/>
            </a:xfrm>
            <a:custGeom>
              <a:avLst/>
              <a:gdLst>
                <a:gd name="connsiteX0" fmla="*/ 390522 w 469721"/>
                <a:gd name="connsiteY0" fmla="*/ 140280 h 169329"/>
                <a:gd name="connsiteX1" fmla="*/ 328610 w 469721"/>
                <a:gd name="connsiteY1" fmla="*/ 137899 h 169329"/>
                <a:gd name="connsiteX2" fmla="*/ 223835 w 469721"/>
                <a:gd name="connsiteY2" fmla="*/ 168855 h 169329"/>
                <a:gd name="connsiteX3" fmla="*/ 128585 w 469721"/>
                <a:gd name="connsiteY3" fmla="*/ 152187 h 169329"/>
                <a:gd name="connsiteX4" fmla="*/ 11903 w 469721"/>
                <a:gd name="connsiteY4" fmla="*/ 95037 h 169329"/>
                <a:gd name="connsiteX5" fmla="*/ 9522 w 469721"/>
                <a:gd name="connsiteY5" fmla="*/ 49793 h 169329"/>
                <a:gd name="connsiteX6" fmla="*/ 61910 w 469721"/>
                <a:gd name="connsiteY6" fmla="*/ 52174 h 169329"/>
                <a:gd name="connsiteX7" fmla="*/ 145253 w 469721"/>
                <a:gd name="connsiteY7" fmla="*/ 92655 h 169329"/>
                <a:gd name="connsiteX8" fmla="*/ 161922 w 469721"/>
                <a:gd name="connsiteY8" fmla="*/ 102180 h 169329"/>
                <a:gd name="connsiteX9" fmla="*/ 254791 w 469721"/>
                <a:gd name="connsiteY9" fmla="*/ 85512 h 169329"/>
                <a:gd name="connsiteX10" fmla="*/ 123822 w 469721"/>
                <a:gd name="connsiteY10" fmla="*/ 52174 h 169329"/>
                <a:gd name="connsiteX11" fmla="*/ 111916 w 469721"/>
                <a:gd name="connsiteY11" fmla="*/ 25980 h 169329"/>
                <a:gd name="connsiteX12" fmla="*/ 145253 w 469721"/>
                <a:gd name="connsiteY12" fmla="*/ 4549 h 169329"/>
                <a:gd name="connsiteX13" fmla="*/ 223835 w 469721"/>
                <a:gd name="connsiteY13" fmla="*/ 6930 h 169329"/>
                <a:gd name="connsiteX14" fmla="*/ 304797 w 469721"/>
                <a:gd name="connsiteY14" fmla="*/ 2168 h 169329"/>
                <a:gd name="connsiteX15" fmla="*/ 383378 w 469721"/>
                <a:gd name="connsiteY15" fmla="*/ 47412 h 169329"/>
                <a:gd name="connsiteX16" fmla="*/ 461960 w 469721"/>
                <a:gd name="connsiteY16" fmla="*/ 54555 h 169329"/>
                <a:gd name="connsiteX17" fmla="*/ 464341 w 469721"/>
                <a:gd name="connsiteY17" fmla="*/ 54555 h 169329"/>
                <a:gd name="connsiteX18" fmla="*/ 464341 w 469721"/>
                <a:gd name="connsiteY18" fmla="*/ 145043 h 169329"/>
                <a:gd name="connsiteX19" fmla="*/ 390522 w 469721"/>
                <a:gd name="connsiteY19" fmla="*/ 140280 h 169329"/>
                <a:gd name="connsiteX0" fmla="*/ 390522 w 469721"/>
                <a:gd name="connsiteY0" fmla="*/ 140280 h 169329"/>
                <a:gd name="connsiteX1" fmla="*/ 328610 w 469721"/>
                <a:gd name="connsiteY1" fmla="*/ 137899 h 169329"/>
                <a:gd name="connsiteX2" fmla="*/ 223835 w 469721"/>
                <a:gd name="connsiteY2" fmla="*/ 168855 h 169329"/>
                <a:gd name="connsiteX3" fmla="*/ 128585 w 469721"/>
                <a:gd name="connsiteY3" fmla="*/ 152187 h 169329"/>
                <a:gd name="connsiteX4" fmla="*/ 11903 w 469721"/>
                <a:gd name="connsiteY4" fmla="*/ 95037 h 169329"/>
                <a:gd name="connsiteX5" fmla="*/ 9522 w 469721"/>
                <a:gd name="connsiteY5" fmla="*/ 49793 h 169329"/>
                <a:gd name="connsiteX6" fmla="*/ 61910 w 469721"/>
                <a:gd name="connsiteY6" fmla="*/ 52174 h 169329"/>
                <a:gd name="connsiteX7" fmla="*/ 145253 w 469721"/>
                <a:gd name="connsiteY7" fmla="*/ 92655 h 169329"/>
                <a:gd name="connsiteX8" fmla="*/ 161922 w 469721"/>
                <a:gd name="connsiteY8" fmla="*/ 102180 h 169329"/>
                <a:gd name="connsiteX9" fmla="*/ 254791 w 469721"/>
                <a:gd name="connsiteY9" fmla="*/ 85512 h 169329"/>
                <a:gd name="connsiteX10" fmla="*/ 135729 w 469721"/>
                <a:gd name="connsiteY10" fmla="*/ 54555 h 169329"/>
                <a:gd name="connsiteX11" fmla="*/ 111916 w 469721"/>
                <a:gd name="connsiteY11" fmla="*/ 25980 h 169329"/>
                <a:gd name="connsiteX12" fmla="*/ 145253 w 469721"/>
                <a:gd name="connsiteY12" fmla="*/ 4549 h 169329"/>
                <a:gd name="connsiteX13" fmla="*/ 223835 w 469721"/>
                <a:gd name="connsiteY13" fmla="*/ 6930 h 169329"/>
                <a:gd name="connsiteX14" fmla="*/ 304797 w 469721"/>
                <a:gd name="connsiteY14" fmla="*/ 2168 h 169329"/>
                <a:gd name="connsiteX15" fmla="*/ 383378 w 469721"/>
                <a:gd name="connsiteY15" fmla="*/ 47412 h 169329"/>
                <a:gd name="connsiteX16" fmla="*/ 461960 w 469721"/>
                <a:gd name="connsiteY16" fmla="*/ 54555 h 169329"/>
                <a:gd name="connsiteX17" fmla="*/ 464341 w 469721"/>
                <a:gd name="connsiteY17" fmla="*/ 54555 h 169329"/>
                <a:gd name="connsiteX18" fmla="*/ 464341 w 469721"/>
                <a:gd name="connsiteY18" fmla="*/ 145043 h 169329"/>
                <a:gd name="connsiteX19" fmla="*/ 390522 w 469721"/>
                <a:gd name="connsiteY19" fmla="*/ 140280 h 169329"/>
                <a:gd name="connsiteX0" fmla="*/ 390522 w 469721"/>
                <a:gd name="connsiteY0" fmla="*/ 140280 h 169329"/>
                <a:gd name="connsiteX1" fmla="*/ 328610 w 469721"/>
                <a:gd name="connsiteY1" fmla="*/ 137899 h 169329"/>
                <a:gd name="connsiteX2" fmla="*/ 223835 w 469721"/>
                <a:gd name="connsiteY2" fmla="*/ 168855 h 169329"/>
                <a:gd name="connsiteX3" fmla="*/ 128585 w 469721"/>
                <a:gd name="connsiteY3" fmla="*/ 152187 h 169329"/>
                <a:gd name="connsiteX4" fmla="*/ 11903 w 469721"/>
                <a:gd name="connsiteY4" fmla="*/ 95037 h 169329"/>
                <a:gd name="connsiteX5" fmla="*/ 9522 w 469721"/>
                <a:gd name="connsiteY5" fmla="*/ 49793 h 169329"/>
                <a:gd name="connsiteX6" fmla="*/ 61910 w 469721"/>
                <a:gd name="connsiteY6" fmla="*/ 52174 h 169329"/>
                <a:gd name="connsiteX7" fmla="*/ 145253 w 469721"/>
                <a:gd name="connsiteY7" fmla="*/ 92655 h 169329"/>
                <a:gd name="connsiteX8" fmla="*/ 161922 w 469721"/>
                <a:gd name="connsiteY8" fmla="*/ 102180 h 169329"/>
                <a:gd name="connsiteX9" fmla="*/ 254791 w 469721"/>
                <a:gd name="connsiteY9" fmla="*/ 85512 h 169329"/>
                <a:gd name="connsiteX10" fmla="*/ 135729 w 469721"/>
                <a:gd name="connsiteY10" fmla="*/ 54555 h 169329"/>
                <a:gd name="connsiteX11" fmla="*/ 114297 w 469721"/>
                <a:gd name="connsiteY11" fmla="*/ 23599 h 169329"/>
                <a:gd name="connsiteX12" fmla="*/ 145253 w 469721"/>
                <a:gd name="connsiteY12" fmla="*/ 4549 h 169329"/>
                <a:gd name="connsiteX13" fmla="*/ 223835 w 469721"/>
                <a:gd name="connsiteY13" fmla="*/ 6930 h 169329"/>
                <a:gd name="connsiteX14" fmla="*/ 304797 w 469721"/>
                <a:gd name="connsiteY14" fmla="*/ 2168 h 169329"/>
                <a:gd name="connsiteX15" fmla="*/ 383378 w 469721"/>
                <a:gd name="connsiteY15" fmla="*/ 47412 h 169329"/>
                <a:gd name="connsiteX16" fmla="*/ 461960 w 469721"/>
                <a:gd name="connsiteY16" fmla="*/ 54555 h 169329"/>
                <a:gd name="connsiteX17" fmla="*/ 464341 w 469721"/>
                <a:gd name="connsiteY17" fmla="*/ 54555 h 169329"/>
                <a:gd name="connsiteX18" fmla="*/ 464341 w 469721"/>
                <a:gd name="connsiteY18" fmla="*/ 145043 h 169329"/>
                <a:gd name="connsiteX19" fmla="*/ 390522 w 469721"/>
                <a:gd name="connsiteY19" fmla="*/ 140280 h 169329"/>
                <a:gd name="connsiteX0" fmla="*/ 390522 w 469721"/>
                <a:gd name="connsiteY0" fmla="*/ 136646 h 165695"/>
                <a:gd name="connsiteX1" fmla="*/ 328610 w 469721"/>
                <a:gd name="connsiteY1" fmla="*/ 134265 h 165695"/>
                <a:gd name="connsiteX2" fmla="*/ 223835 w 469721"/>
                <a:gd name="connsiteY2" fmla="*/ 165221 h 165695"/>
                <a:gd name="connsiteX3" fmla="*/ 128585 w 469721"/>
                <a:gd name="connsiteY3" fmla="*/ 148553 h 165695"/>
                <a:gd name="connsiteX4" fmla="*/ 11903 w 469721"/>
                <a:gd name="connsiteY4" fmla="*/ 91403 h 165695"/>
                <a:gd name="connsiteX5" fmla="*/ 9522 w 469721"/>
                <a:gd name="connsiteY5" fmla="*/ 46159 h 165695"/>
                <a:gd name="connsiteX6" fmla="*/ 61910 w 469721"/>
                <a:gd name="connsiteY6" fmla="*/ 48540 h 165695"/>
                <a:gd name="connsiteX7" fmla="*/ 145253 w 469721"/>
                <a:gd name="connsiteY7" fmla="*/ 89021 h 165695"/>
                <a:gd name="connsiteX8" fmla="*/ 161922 w 469721"/>
                <a:gd name="connsiteY8" fmla="*/ 98546 h 165695"/>
                <a:gd name="connsiteX9" fmla="*/ 254791 w 469721"/>
                <a:gd name="connsiteY9" fmla="*/ 81878 h 165695"/>
                <a:gd name="connsiteX10" fmla="*/ 135729 w 469721"/>
                <a:gd name="connsiteY10" fmla="*/ 50921 h 165695"/>
                <a:gd name="connsiteX11" fmla="*/ 114297 w 469721"/>
                <a:gd name="connsiteY11" fmla="*/ 19965 h 165695"/>
                <a:gd name="connsiteX12" fmla="*/ 145253 w 469721"/>
                <a:gd name="connsiteY12" fmla="*/ 915 h 165695"/>
                <a:gd name="connsiteX13" fmla="*/ 223835 w 469721"/>
                <a:gd name="connsiteY13" fmla="*/ 3296 h 165695"/>
                <a:gd name="connsiteX14" fmla="*/ 304797 w 469721"/>
                <a:gd name="connsiteY14" fmla="*/ 5677 h 165695"/>
                <a:gd name="connsiteX15" fmla="*/ 383378 w 469721"/>
                <a:gd name="connsiteY15" fmla="*/ 43778 h 165695"/>
                <a:gd name="connsiteX16" fmla="*/ 461960 w 469721"/>
                <a:gd name="connsiteY16" fmla="*/ 50921 h 165695"/>
                <a:gd name="connsiteX17" fmla="*/ 464341 w 469721"/>
                <a:gd name="connsiteY17" fmla="*/ 50921 h 165695"/>
                <a:gd name="connsiteX18" fmla="*/ 464341 w 469721"/>
                <a:gd name="connsiteY18" fmla="*/ 141409 h 165695"/>
                <a:gd name="connsiteX19" fmla="*/ 390522 w 469721"/>
                <a:gd name="connsiteY19" fmla="*/ 136646 h 165695"/>
                <a:gd name="connsiteX0" fmla="*/ 390522 w 469721"/>
                <a:gd name="connsiteY0" fmla="*/ 135813 h 164862"/>
                <a:gd name="connsiteX1" fmla="*/ 328610 w 469721"/>
                <a:gd name="connsiteY1" fmla="*/ 133432 h 164862"/>
                <a:gd name="connsiteX2" fmla="*/ 223835 w 469721"/>
                <a:gd name="connsiteY2" fmla="*/ 164388 h 164862"/>
                <a:gd name="connsiteX3" fmla="*/ 128585 w 469721"/>
                <a:gd name="connsiteY3" fmla="*/ 147720 h 164862"/>
                <a:gd name="connsiteX4" fmla="*/ 11903 w 469721"/>
                <a:gd name="connsiteY4" fmla="*/ 90570 h 164862"/>
                <a:gd name="connsiteX5" fmla="*/ 9522 w 469721"/>
                <a:gd name="connsiteY5" fmla="*/ 45326 h 164862"/>
                <a:gd name="connsiteX6" fmla="*/ 61910 w 469721"/>
                <a:gd name="connsiteY6" fmla="*/ 47707 h 164862"/>
                <a:gd name="connsiteX7" fmla="*/ 145253 w 469721"/>
                <a:gd name="connsiteY7" fmla="*/ 88188 h 164862"/>
                <a:gd name="connsiteX8" fmla="*/ 161922 w 469721"/>
                <a:gd name="connsiteY8" fmla="*/ 97713 h 164862"/>
                <a:gd name="connsiteX9" fmla="*/ 254791 w 469721"/>
                <a:gd name="connsiteY9" fmla="*/ 81045 h 164862"/>
                <a:gd name="connsiteX10" fmla="*/ 135729 w 469721"/>
                <a:gd name="connsiteY10" fmla="*/ 50088 h 164862"/>
                <a:gd name="connsiteX11" fmla="*/ 114297 w 469721"/>
                <a:gd name="connsiteY11" fmla="*/ 19132 h 164862"/>
                <a:gd name="connsiteX12" fmla="*/ 145253 w 469721"/>
                <a:gd name="connsiteY12" fmla="*/ 82 h 164862"/>
                <a:gd name="connsiteX13" fmla="*/ 221454 w 469721"/>
                <a:gd name="connsiteY13" fmla="*/ 11988 h 164862"/>
                <a:gd name="connsiteX14" fmla="*/ 304797 w 469721"/>
                <a:gd name="connsiteY14" fmla="*/ 4844 h 164862"/>
                <a:gd name="connsiteX15" fmla="*/ 383378 w 469721"/>
                <a:gd name="connsiteY15" fmla="*/ 42945 h 164862"/>
                <a:gd name="connsiteX16" fmla="*/ 461960 w 469721"/>
                <a:gd name="connsiteY16" fmla="*/ 50088 h 164862"/>
                <a:gd name="connsiteX17" fmla="*/ 464341 w 469721"/>
                <a:gd name="connsiteY17" fmla="*/ 50088 h 164862"/>
                <a:gd name="connsiteX18" fmla="*/ 464341 w 469721"/>
                <a:gd name="connsiteY18" fmla="*/ 140576 h 164862"/>
                <a:gd name="connsiteX19" fmla="*/ 390522 w 469721"/>
                <a:gd name="connsiteY19" fmla="*/ 135813 h 164862"/>
                <a:gd name="connsiteX0" fmla="*/ 390522 w 469721"/>
                <a:gd name="connsiteY0" fmla="*/ 135813 h 164862"/>
                <a:gd name="connsiteX1" fmla="*/ 328610 w 469721"/>
                <a:gd name="connsiteY1" fmla="*/ 133432 h 164862"/>
                <a:gd name="connsiteX2" fmla="*/ 223835 w 469721"/>
                <a:gd name="connsiteY2" fmla="*/ 164388 h 164862"/>
                <a:gd name="connsiteX3" fmla="*/ 128585 w 469721"/>
                <a:gd name="connsiteY3" fmla="*/ 147720 h 164862"/>
                <a:gd name="connsiteX4" fmla="*/ 11903 w 469721"/>
                <a:gd name="connsiteY4" fmla="*/ 90570 h 164862"/>
                <a:gd name="connsiteX5" fmla="*/ 9522 w 469721"/>
                <a:gd name="connsiteY5" fmla="*/ 45326 h 164862"/>
                <a:gd name="connsiteX6" fmla="*/ 61910 w 469721"/>
                <a:gd name="connsiteY6" fmla="*/ 47707 h 164862"/>
                <a:gd name="connsiteX7" fmla="*/ 145253 w 469721"/>
                <a:gd name="connsiteY7" fmla="*/ 88188 h 164862"/>
                <a:gd name="connsiteX8" fmla="*/ 161922 w 469721"/>
                <a:gd name="connsiteY8" fmla="*/ 97713 h 164862"/>
                <a:gd name="connsiteX9" fmla="*/ 264316 w 469721"/>
                <a:gd name="connsiteY9" fmla="*/ 83426 h 164862"/>
                <a:gd name="connsiteX10" fmla="*/ 135729 w 469721"/>
                <a:gd name="connsiteY10" fmla="*/ 50088 h 164862"/>
                <a:gd name="connsiteX11" fmla="*/ 114297 w 469721"/>
                <a:gd name="connsiteY11" fmla="*/ 19132 h 164862"/>
                <a:gd name="connsiteX12" fmla="*/ 145253 w 469721"/>
                <a:gd name="connsiteY12" fmla="*/ 82 h 164862"/>
                <a:gd name="connsiteX13" fmla="*/ 221454 w 469721"/>
                <a:gd name="connsiteY13" fmla="*/ 11988 h 164862"/>
                <a:gd name="connsiteX14" fmla="*/ 304797 w 469721"/>
                <a:gd name="connsiteY14" fmla="*/ 4844 h 164862"/>
                <a:gd name="connsiteX15" fmla="*/ 383378 w 469721"/>
                <a:gd name="connsiteY15" fmla="*/ 42945 h 164862"/>
                <a:gd name="connsiteX16" fmla="*/ 461960 w 469721"/>
                <a:gd name="connsiteY16" fmla="*/ 50088 h 164862"/>
                <a:gd name="connsiteX17" fmla="*/ 464341 w 469721"/>
                <a:gd name="connsiteY17" fmla="*/ 50088 h 164862"/>
                <a:gd name="connsiteX18" fmla="*/ 464341 w 469721"/>
                <a:gd name="connsiteY18" fmla="*/ 140576 h 164862"/>
                <a:gd name="connsiteX19" fmla="*/ 390522 w 469721"/>
                <a:gd name="connsiteY19" fmla="*/ 135813 h 164862"/>
                <a:gd name="connsiteX0" fmla="*/ 390522 w 469721"/>
                <a:gd name="connsiteY0" fmla="*/ 135813 h 164862"/>
                <a:gd name="connsiteX1" fmla="*/ 328610 w 469721"/>
                <a:gd name="connsiteY1" fmla="*/ 133432 h 164862"/>
                <a:gd name="connsiteX2" fmla="*/ 223835 w 469721"/>
                <a:gd name="connsiteY2" fmla="*/ 164388 h 164862"/>
                <a:gd name="connsiteX3" fmla="*/ 128585 w 469721"/>
                <a:gd name="connsiteY3" fmla="*/ 147720 h 164862"/>
                <a:gd name="connsiteX4" fmla="*/ 11903 w 469721"/>
                <a:gd name="connsiteY4" fmla="*/ 90570 h 164862"/>
                <a:gd name="connsiteX5" fmla="*/ 9522 w 469721"/>
                <a:gd name="connsiteY5" fmla="*/ 45326 h 164862"/>
                <a:gd name="connsiteX6" fmla="*/ 61910 w 469721"/>
                <a:gd name="connsiteY6" fmla="*/ 47707 h 164862"/>
                <a:gd name="connsiteX7" fmla="*/ 145253 w 469721"/>
                <a:gd name="connsiteY7" fmla="*/ 88188 h 164862"/>
                <a:gd name="connsiteX8" fmla="*/ 161922 w 469721"/>
                <a:gd name="connsiteY8" fmla="*/ 97713 h 164862"/>
                <a:gd name="connsiteX9" fmla="*/ 264316 w 469721"/>
                <a:gd name="connsiteY9" fmla="*/ 83426 h 164862"/>
                <a:gd name="connsiteX10" fmla="*/ 135729 w 469721"/>
                <a:gd name="connsiteY10" fmla="*/ 50088 h 164862"/>
                <a:gd name="connsiteX11" fmla="*/ 114297 w 469721"/>
                <a:gd name="connsiteY11" fmla="*/ 19132 h 164862"/>
                <a:gd name="connsiteX12" fmla="*/ 145253 w 469721"/>
                <a:gd name="connsiteY12" fmla="*/ 82 h 164862"/>
                <a:gd name="connsiteX13" fmla="*/ 221454 w 469721"/>
                <a:gd name="connsiteY13" fmla="*/ 11988 h 164862"/>
                <a:gd name="connsiteX14" fmla="*/ 304797 w 469721"/>
                <a:gd name="connsiteY14" fmla="*/ 4844 h 164862"/>
                <a:gd name="connsiteX15" fmla="*/ 383378 w 469721"/>
                <a:gd name="connsiteY15" fmla="*/ 42945 h 164862"/>
                <a:gd name="connsiteX16" fmla="*/ 461960 w 469721"/>
                <a:gd name="connsiteY16" fmla="*/ 50088 h 164862"/>
                <a:gd name="connsiteX17" fmla="*/ 464341 w 469721"/>
                <a:gd name="connsiteY17" fmla="*/ 50088 h 164862"/>
                <a:gd name="connsiteX18" fmla="*/ 464341 w 469721"/>
                <a:gd name="connsiteY18" fmla="*/ 140576 h 164862"/>
                <a:gd name="connsiteX19" fmla="*/ 390522 w 469721"/>
                <a:gd name="connsiteY19" fmla="*/ 135813 h 164862"/>
                <a:gd name="connsiteX0" fmla="*/ 390522 w 469721"/>
                <a:gd name="connsiteY0" fmla="*/ 135813 h 164862"/>
                <a:gd name="connsiteX1" fmla="*/ 328610 w 469721"/>
                <a:gd name="connsiteY1" fmla="*/ 133432 h 164862"/>
                <a:gd name="connsiteX2" fmla="*/ 223835 w 469721"/>
                <a:gd name="connsiteY2" fmla="*/ 164388 h 164862"/>
                <a:gd name="connsiteX3" fmla="*/ 128585 w 469721"/>
                <a:gd name="connsiteY3" fmla="*/ 147720 h 164862"/>
                <a:gd name="connsiteX4" fmla="*/ 11903 w 469721"/>
                <a:gd name="connsiteY4" fmla="*/ 90570 h 164862"/>
                <a:gd name="connsiteX5" fmla="*/ 9522 w 469721"/>
                <a:gd name="connsiteY5" fmla="*/ 45326 h 164862"/>
                <a:gd name="connsiteX6" fmla="*/ 61910 w 469721"/>
                <a:gd name="connsiteY6" fmla="*/ 47707 h 164862"/>
                <a:gd name="connsiteX7" fmla="*/ 145253 w 469721"/>
                <a:gd name="connsiteY7" fmla="*/ 88188 h 164862"/>
                <a:gd name="connsiteX8" fmla="*/ 161922 w 469721"/>
                <a:gd name="connsiteY8" fmla="*/ 97713 h 164862"/>
                <a:gd name="connsiteX9" fmla="*/ 264316 w 469721"/>
                <a:gd name="connsiteY9" fmla="*/ 83426 h 164862"/>
                <a:gd name="connsiteX10" fmla="*/ 135729 w 469721"/>
                <a:gd name="connsiteY10" fmla="*/ 50088 h 164862"/>
                <a:gd name="connsiteX11" fmla="*/ 114297 w 469721"/>
                <a:gd name="connsiteY11" fmla="*/ 19132 h 164862"/>
                <a:gd name="connsiteX12" fmla="*/ 145253 w 469721"/>
                <a:gd name="connsiteY12" fmla="*/ 82 h 164862"/>
                <a:gd name="connsiteX13" fmla="*/ 221454 w 469721"/>
                <a:gd name="connsiteY13" fmla="*/ 11988 h 164862"/>
                <a:gd name="connsiteX14" fmla="*/ 304797 w 469721"/>
                <a:gd name="connsiteY14" fmla="*/ 4844 h 164862"/>
                <a:gd name="connsiteX15" fmla="*/ 383378 w 469721"/>
                <a:gd name="connsiteY15" fmla="*/ 42945 h 164862"/>
                <a:gd name="connsiteX16" fmla="*/ 461960 w 469721"/>
                <a:gd name="connsiteY16" fmla="*/ 50088 h 164862"/>
                <a:gd name="connsiteX17" fmla="*/ 464341 w 469721"/>
                <a:gd name="connsiteY17" fmla="*/ 50088 h 164862"/>
                <a:gd name="connsiteX18" fmla="*/ 464341 w 469721"/>
                <a:gd name="connsiteY18" fmla="*/ 140576 h 164862"/>
                <a:gd name="connsiteX19" fmla="*/ 390522 w 469721"/>
                <a:gd name="connsiteY19" fmla="*/ 135813 h 164862"/>
                <a:gd name="connsiteX0" fmla="*/ 390522 w 469721"/>
                <a:gd name="connsiteY0" fmla="*/ 135813 h 164862"/>
                <a:gd name="connsiteX1" fmla="*/ 328610 w 469721"/>
                <a:gd name="connsiteY1" fmla="*/ 133432 h 164862"/>
                <a:gd name="connsiteX2" fmla="*/ 223835 w 469721"/>
                <a:gd name="connsiteY2" fmla="*/ 164388 h 164862"/>
                <a:gd name="connsiteX3" fmla="*/ 128585 w 469721"/>
                <a:gd name="connsiteY3" fmla="*/ 147720 h 164862"/>
                <a:gd name="connsiteX4" fmla="*/ 11903 w 469721"/>
                <a:gd name="connsiteY4" fmla="*/ 90570 h 164862"/>
                <a:gd name="connsiteX5" fmla="*/ 9522 w 469721"/>
                <a:gd name="connsiteY5" fmla="*/ 45326 h 164862"/>
                <a:gd name="connsiteX6" fmla="*/ 61910 w 469721"/>
                <a:gd name="connsiteY6" fmla="*/ 47707 h 164862"/>
                <a:gd name="connsiteX7" fmla="*/ 145253 w 469721"/>
                <a:gd name="connsiteY7" fmla="*/ 88188 h 164862"/>
                <a:gd name="connsiteX8" fmla="*/ 183354 w 469721"/>
                <a:gd name="connsiteY8" fmla="*/ 97713 h 164862"/>
                <a:gd name="connsiteX9" fmla="*/ 264316 w 469721"/>
                <a:gd name="connsiteY9" fmla="*/ 83426 h 164862"/>
                <a:gd name="connsiteX10" fmla="*/ 135729 w 469721"/>
                <a:gd name="connsiteY10" fmla="*/ 50088 h 164862"/>
                <a:gd name="connsiteX11" fmla="*/ 114297 w 469721"/>
                <a:gd name="connsiteY11" fmla="*/ 19132 h 164862"/>
                <a:gd name="connsiteX12" fmla="*/ 145253 w 469721"/>
                <a:gd name="connsiteY12" fmla="*/ 82 h 164862"/>
                <a:gd name="connsiteX13" fmla="*/ 221454 w 469721"/>
                <a:gd name="connsiteY13" fmla="*/ 11988 h 164862"/>
                <a:gd name="connsiteX14" fmla="*/ 304797 w 469721"/>
                <a:gd name="connsiteY14" fmla="*/ 4844 h 164862"/>
                <a:gd name="connsiteX15" fmla="*/ 383378 w 469721"/>
                <a:gd name="connsiteY15" fmla="*/ 42945 h 164862"/>
                <a:gd name="connsiteX16" fmla="*/ 461960 w 469721"/>
                <a:gd name="connsiteY16" fmla="*/ 50088 h 164862"/>
                <a:gd name="connsiteX17" fmla="*/ 464341 w 469721"/>
                <a:gd name="connsiteY17" fmla="*/ 50088 h 164862"/>
                <a:gd name="connsiteX18" fmla="*/ 464341 w 469721"/>
                <a:gd name="connsiteY18" fmla="*/ 140576 h 164862"/>
                <a:gd name="connsiteX19" fmla="*/ 390522 w 469721"/>
                <a:gd name="connsiteY19" fmla="*/ 135813 h 164862"/>
                <a:gd name="connsiteX0" fmla="*/ 390522 w 469721"/>
                <a:gd name="connsiteY0" fmla="*/ 135813 h 164862"/>
                <a:gd name="connsiteX1" fmla="*/ 328610 w 469721"/>
                <a:gd name="connsiteY1" fmla="*/ 133432 h 164862"/>
                <a:gd name="connsiteX2" fmla="*/ 223835 w 469721"/>
                <a:gd name="connsiteY2" fmla="*/ 164388 h 164862"/>
                <a:gd name="connsiteX3" fmla="*/ 128585 w 469721"/>
                <a:gd name="connsiteY3" fmla="*/ 147720 h 164862"/>
                <a:gd name="connsiteX4" fmla="*/ 11903 w 469721"/>
                <a:gd name="connsiteY4" fmla="*/ 90570 h 164862"/>
                <a:gd name="connsiteX5" fmla="*/ 9522 w 469721"/>
                <a:gd name="connsiteY5" fmla="*/ 45326 h 164862"/>
                <a:gd name="connsiteX6" fmla="*/ 61910 w 469721"/>
                <a:gd name="connsiteY6" fmla="*/ 47707 h 164862"/>
                <a:gd name="connsiteX7" fmla="*/ 140491 w 469721"/>
                <a:gd name="connsiteY7" fmla="*/ 81044 h 164862"/>
                <a:gd name="connsiteX8" fmla="*/ 183354 w 469721"/>
                <a:gd name="connsiteY8" fmla="*/ 97713 h 164862"/>
                <a:gd name="connsiteX9" fmla="*/ 264316 w 469721"/>
                <a:gd name="connsiteY9" fmla="*/ 83426 h 164862"/>
                <a:gd name="connsiteX10" fmla="*/ 135729 w 469721"/>
                <a:gd name="connsiteY10" fmla="*/ 50088 h 164862"/>
                <a:gd name="connsiteX11" fmla="*/ 114297 w 469721"/>
                <a:gd name="connsiteY11" fmla="*/ 19132 h 164862"/>
                <a:gd name="connsiteX12" fmla="*/ 145253 w 469721"/>
                <a:gd name="connsiteY12" fmla="*/ 82 h 164862"/>
                <a:gd name="connsiteX13" fmla="*/ 221454 w 469721"/>
                <a:gd name="connsiteY13" fmla="*/ 11988 h 164862"/>
                <a:gd name="connsiteX14" fmla="*/ 304797 w 469721"/>
                <a:gd name="connsiteY14" fmla="*/ 4844 h 164862"/>
                <a:gd name="connsiteX15" fmla="*/ 383378 w 469721"/>
                <a:gd name="connsiteY15" fmla="*/ 42945 h 164862"/>
                <a:gd name="connsiteX16" fmla="*/ 461960 w 469721"/>
                <a:gd name="connsiteY16" fmla="*/ 50088 h 164862"/>
                <a:gd name="connsiteX17" fmla="*/ 464341 w 469721"/>
                <a:gd name="connsiteY17" fmla="*/ 50088 h 164862"/>
                <a:gd name="connsiteX18" fmla="*/ 464341 w 469721"/>
                <a:gd name="connsiteY18" fmla="*/ 140576 h 164862"/>
                <a:gd name="connsiteX19" fmla="*/ 390522 w 469721"/>
                <a:gd name="connsiteY19" fmla="*/ 135813 h 164862"/>
                <a:gd name="connsiteX0" fmla="*/ 390522 w 469721"/>
                <a:gd name="connsiteY0" fmla="*/ 135813 h 164399"/>
                <a:gd name="connsiteX1" fmla="*/ 328610 w 469721"/>
                <a:gd name="connsiteY1" fmla="*/ 150101 h 164399"/>
                <a:gd name="connsiteX2" fmla="*/ 223835 w 469721"/>
                <a:gd name="connsiteY2" fmla="*/ 164388 h 164399"/>
                <a:gd name="connsiteX3" fmla="*/ 128585 w 469721"/>
                <a:gd name="connsiteY3" fmla="*/ 147720 h 164399"/>
                <a:gd name="connsiteX4" fmla="*/ 11903 w 469721"/>
                <a:gd name="connsiteY4" fmla="*/ 90570 h 164399"/>
                <a:gd name="connsiteX5" fmla="*/ 9522 w 469721"/>
                <a:gd name="connsiteY5" fmla="*/ 45326 h 164399"/>
                <a:gd name="connsiteX6" fmla="*/ 61910 w 469721"/>
                <a:gd name="connsiteY6" fmla="*/ 47707 h 164399"/>
                <a:gd name="connsiteX7" fmla="*/ 140491 w 469721"/>
                <a:gd name="connsiteY7" fmla="*/ 81044 h 164399"/>
                <a:gd name="connsiteX8" fmla="*/ 183354 w 469721"/>
                <a:gd name="connsiteY8" fmla="*/ 97713 h 164399"/>
                <a:gd name="connsiteX9" fmla="*/ 264316 w 469721"/>
                <a:gd name="connsiteY9" fmla="*/ 83426 h 164399"/>
                <a:gd name="connsiteX10" fmla="*/ 135729 w 469721"/>
                <a:gd name="connsiteY10" fmla="*/ 50088 h 164399"/>
                <a:gd name="connsiteX11" fmla="*/ 114297 w 469721"/>
                <a:gd name="connsiteY11" fmla="*/ 19132 h 164399"/>
                <a:gd name="connsiteX12" fmla="*/ 145253 w 469721"/>
                <a:gd name="connsiteY12" fmla="*/ 82 h 164399"/>
                <a:gd name="connsiteX13" fmla="*/ 221454 w 469721"/>
                <a:gd name="connsiteY13" fmla="*/ 11988 h 164399"/>
                <a:gd name="connsiteX14" fmla="*/ 304797 w 469721"/>
                <a:gd name="connsiteY14" fmla="*/ 4844 h 164399"/>
                <a:gd name="connsiteX15" fmla="*/ 383378 w 469721"/>
                <a:gd name="connsiteY15" fmla="*/ 42945 h 164399"/>
                <a:gd name="connsiteX16" fmla="*/ 461960 w 469721"/>
                <a:gd name="connsiteY16" fmla="*/ 50088 h 164399"/>
                <a:gd name="connsiteX17" fmla="*/ 464341 w 469721"/>
                <a:gd name="connsiteY17" fmla="*/ 50088 h 164399"/>
                <a:gd name="connsiteX18" fmla="*/ 464341 w 469721"/>
                <a:gd name="connsiteY18" fmla="*/ 140576 h 164399"/>
                <a:gd name="connsiteX19" fmla="*/ 390522 w 469721"/>
                <a:gd name="connsiteY19" fmla="*/ 135813 h 164399"/>
                <a:gd name="connsiteX0" fmla="*/ 390686 w 469885"/>
                <a:gd name="connsiteY0" fmla="*/ 135813 h 165951"/>
                <a:gd name="connsiteX1" fmla="*/ 328774 w 469885"/>
                <a:gd name="connsiteY1" fmla="*/ 150101 h 165951"/>
                <a:gd name="connsiteX2" fmla="*/ 223999 w 469885"/>
                <a:gd name="connsiteY2" fmla="*/ 164388 h 165951"/>
                <a:gd name="connsiteX3" fmla="*/ 131130 w 469885"/>
                <a:gd name="connsiteY3" fmla="*/ 157245 h 165951"/>
                <a:gd name="connsiteX4" fmla="*/ 12067 w 469885"/>
                <a:gd name="connsiteY4" fmla="*/ 90570 h 165951"/>
                <a:gd name="connsiteX5" fmla="*/ 9686 w 469885"/>
                <a:gd name="connsiteY5" fmla="*/ 45326 h 165951"/>
                <a:gd name="connsiteX6" fmla="*/ 62074 w 469885"/>
                <a:gd name="connsiteY6" fmla="*/ 47707 h 165951"/>
                <a:gd name="connsiteX7" fmla="*/ 140655 w 469885"/>
                <a:gd name="connsiteY7" fmla="*/ 81044 h 165951"/>
                <a:gd name="connsiteX8" fmla="*/ 183518 w 469885"/>
                <a:gd name="connsiteY8" fmla="*/ 97713 h 165951"/>
                <a:gd name="connsiteX9" fmla="*/ 264480 w 469885"/>
                <a:gd name="connsiteY9" fmla="*/ 83426 h 165951"/>
                <a:gd name="connsiteX10" fmla="*/ 135893 w 469885"/>
                <a:gd name="connsiteY10" fmla="*/ 50088 h 165951"/>
                <a:gd name="connsiteX11" fmla="*/ 114461 w 469885"/>
                <a:gd name="connsiteY11" fmla="*/ 19132 h 165951"/>
                <a:gd name="connsiteX12" fmla="*/ 145417 w 469885"/>
                <a:gd name="connsiteY12" fmla="*/ 82 h 165951"/>
                <a:gd name="connsiteX13" fmla="*/ 221618 w 469885"/>
                <a:gd name="connsiteY13" fmla="*/ 11988 h 165951"/>
                <a:gd name="connsiteX14" fmla="*/ 304961 w 469885"/>
                <a:gd name="connsiteY14" fmla="*/ 4844 h 165951"/>
                <a:gd name="connsiteX15" fmla="*/ 383542 w 469885"/>
                <a:gd name="connsiteY15" fmla="*/ 42945 h 165951"/>
                <a:gd name="connsiteX16" fmla="*/ 462124 w 469885"/>
                <a:gd name="connsiteY16" fmla="*/ 50088 h 165951"/>
                <a:gd name="connsiteX17" fmla="*/ 464505 w 469885"/>
                <a:gd name="connsiteY17" fmla="*/ 50088 h 165951"/>
                <a:gd name="connsiteX18" fmla="*/ 464505 w 469885"/>
                <a:gd name="connsiteY18" fmla="*/ 140576 h 165951"/>
                <a:gd name="connsiteX19" fmla="*/ 390686 w 469885"/>
                <a:gd name="connsiteY19" fmla="*/ 135813 h 165951"/>
                <a:gd name="connsiteX0" fmla="*/ 390686 w 469885"/>
                <a:gd name="connsiteY0" fmla="*/ 135813 h 174112"/>
                <a:gd name="connsiteX1" fmla="*/ 328774 w 469885"/>
                <a:gd name="connsiteY1" fmla="*/ 150101 h 174112"/>
                <a:gd name="connsiteX2" fmla="*/ 228761 w 469885"/>
                <a:gd name="connsiteY2" fmla="*/ 173913 h 174112"/>
                <a:gd name="connsiteX3" fmla="*/ 131130 w 469885"/>
                <a:gd name="connsiteY3" fmla="*/ 157245 h 174112"/>
                <a:gd name="connsiteX4" fmla="*/ 12067 w 469885"/>
                <a:gd name="connsiteY4" fmla="*/ 90570 h 174112"/>
                <a:gd name="connsiteX5" fmla="*/ 9686 w 469885"/>
                <a:gd name="connsiteY5" fmla="*/ 45326 h 174112"/>
                <a:gd name="connsiteX6" fmla="*/ 62074 w 469885"/>
                <a:gd name="connsiteY6" fmla="*/ 47707 h 174112"/>
                <a:gd name="connsiteX7" fmla="*/ 140655 w 469885"/>
                <a:gd name="connsiteY7" fmla="*/ 81044 h 174112"/>
                <a:gd name="connsiteX8" fmla="*/ 183518 w 469885"/>
                <a:gd name="connsiteY8" fmla="*/ 97713 h 174112"/>
                <a:gd name="connsiteX9" fmla="*/ 264480 w 469885"/>
                <a:gd name="connsiteY9" fmla="*/ 83426 h 174112"/>
                <a:gd name="connsiteX10" fmla="*/ 135893 w 469885"/>
                <a:gd name="connsiteY10" fmla="*/ 50088 h 174112"/>
                <a:gd name="connsiteX11" fmla="*/ 114461 w 469885"/>
                <a:gd name="connsiteY11" fmla="*/ 19132 h 174112"/>
                <a:gd name="connsiteX12" fmla="*/ 145417 w 469885"/>
                <a:gd name="connsiteY12" fmla="*/ 82 h 174112"/>
                <a:gd name="connsiteX13" fmla="*/ 221618 w 469885"/>
                <a:gd name="connsiteY13" fmla="*/ 11988 h 174112"/>
                <a:gd name="connsiteX14" fmla="*/ 304961 w 469885"/>
                <a:gd name="connsiteY14" fmla="*/ 4844 h 174112"/>
                <a:gd name="connsiteX15" fmla="*/ 383542 w 469885"/>
                <a:gd name="connsiteY15" fmla="*/ 42945 h 174112"/>
                <a:gd name="connsiteX16" fmla="*/ 462124 w 469885"/>
                <a:gd name="connsiteY16" fmla="*/ 50088 h 174112"/>
                <a:gd name="connsiteX17" fmla="*/ 464505 w 469885"/>
                <a:gd name="connsiteY17" fmla="*/ 50088 h 174112"/>
                <a:gd name="connsiteX18" fmla="*/ 464505 w 469885"/>
                <a:gd name="connsiteY18" fmla="*/ 140576 h 174112"/>
                <a:gd name="connsiteX19" fmla="*/ 390686 w 469885"/>
                <a:gd name="connsiteY19" fmla="*/ 135813 h 174112"/>
                <a:gd name="connsiteX0" fmla="*/ 390686 w 470062"/>
                <a:gd name="connsiteY0" fmla="*/ 142957 h 174112"/>
                <a:gd name="connsiteX1" fmla="*/ 328774 w 470062"/>
                <a:gd name="connsiteY1" fmla="*/ 150101 h 174112"/>
                <a:gd name="connsiteX2" fmla="*/ 228761 w 470062"/>
                <a:gd name="connsiteY2" fmla="*/ 173913 h 174112"/>
                <a:gd name="connsiteX3" fmla="*/ 131130 w 470062"/>
                <a:gd name="connsiteY3" fmla="*/ 157245 h 174112"/>
                <a:gd name="connsiteX4" fmla="*/ 12067 w 470062"/>
                <a:gd name="connsiteY4" fmla="*/ 90570 h 174112"/>
                <a:gd name="connsiteX5" fmla="*/ 9686 w 470062"/>
                <a:gd name="connsiteY5" fmla="*/ 45326 h 174112"/>
                <a:gd name="connsiteX6" fmla="*/ 62074 w 470062"/>
                <a:gd name="connsiteY6" fmla="*/ 47707 h 174112"/>
                <a:gd name="connsiteX7" fmla="*/ 140655 w 470062"/>
                <a:gd name="connsiteY7" fmla="*/ 81044 h 174112"/>
                <a:gd name="connsiteX8" fmla="*/ 183518 w 470062"/>
                <a:gd name="connsiteY8" fmla="*/ 97713 h 174112"/>
                <a:gd name="connsiteX9" fmla="*/ 264480 w 470062"/>
                <a:gd name="connsiteY9" fmla="*/ 83426 h 174112"/>
                <a:gd name="connsiteX10" fmla="*/ 135893 w 470062"/>
                <a:gd name="connsiteY10" fmla="*/ 50088 h 174112"/>
                <a:gd name="connsiteX11" fmla="*/ 114461 w 470062"/>
                <a:gd name="connsiteY11" fmla="*/ 19132 h 174112"/>
                <a:gd name="connsiteX12" fmla="*/ 145417 w 470062"/>
                <a:gd name="connsiteY12" fmla="*/ 82 h 174112"/>
                <a:gd name="connsiteX13" fmla="*/ 221618 w 470062"/>
                <a:gd name="connsiteY13" fmla="*/ 11988 h 174112"/>
                <a:gd name="connsiteX14" fmla="*/ 304961 w 470062"/>
                <a:gd name="connsiteY14" fmla="*/ 4844 h 174112"/>
                <a:gd name="connsiteX15" fmla="*/ 383542 w 470062"/>
                <a:gd name="connsiteY15" fmla="*/ 42945 h 174112"/>
                <a:gd name="connsiteX16" fmla="*/ 462124 w 470062"/>
                <a:gd name="connsiteY16" fmla="*/ 50088 h 174112"/>
                <a:gd name="connsiteX17" fmla="*/ 464505 w 470062"/>
                <a:gd name="connsiteY17" fmla="*/ 50088 h 174112"/>
                <a:gd name="connsiteX18" fmla="*/ 464505 w 470062"/>
                <a:gd name="connsiteY18" fmla="*/ 140576 h 174112"/>
                <a:gd name="connsiteX19" fmla="*/ 390686 w 470062"/>
                <a:gd name="connsiteY19" fmla="*/ 142957 h 174112"/>
                <a:gd name="connsiteX0" fmla="*/ 390686 w 470062"/>
                <a:gd name="connsiteY0" fmla="*/ 142957 h 173913"/>
                <a:gd name="connsiteX1" fmla="*/ 328774 w 470062"/>
                <a:gd name="connsiteY1" fmla="*/ 157244 h 173913"/>
                <a:gd name="connsiteX2" fmla="*/ 228761 w 470062"/>
                <a:gd name="connsiteY2" fmla="*/ 173913 h 173913"/>
                <a:gd name="connsiteX3" fmla="*/ 131130 w 470062"/>
                <a:gd name="connsiteY3" fmla="*/ 157245 h 173913"/>
                <a:gd name="connsiteX4" fmla="*/ 12067 w 470062"/>
                <a:gd name="connsiteY4" fmla="*/ 90570 h 173913"/>
                <a:gd name="connsiteX5" fmla="*/ 9686 w 470062"/>
                <a:gd name="connsiteY5" fmla="*/ 45326 h 173913"/>
                <a:gd name="connsiteX6" fmla="*/ 62074 w 470062"/>
                <a:gd name="connsiteY6" fmla="*/ 47707 h 173913"/>
                <a:gd name="connsiteX7" fmla="*/ 140655 w 470062"/>
                <a:gd name="connsiteY7" fmla="*/ 81044 h 173913"/>
                <a:gd name="connsiteX8" fmla="*/ 183518 w 470062"/>
                <a:gd name="connsiteY8" fmla="*/ 97713 h 173913"/>
                <a:gd name="connsiteX9" fmla="*/ 264480 w 470062"/>
                <a:gd name="connsiteY9" fmla="*/ 83426 h 173913"/>
                <a:gd name="connsiteX10" fmla="*/ 135893 w 470062"/>
                <a:gd name="connsiteY10" fmla="*/ 50088 h 173913"/>
                <a:gd name="connsiteX11" fmla="*/ 114461 w 470062"/>
                <a:gd name="connsiteY11" fmla="*/ 19132 h 173913"/>
                <a:gd name="connsiteX12" fmla="*/ 145417 w 470062"/>
                <a:gd name="connsiteY12" fmla="*/ 82 h 173913"/>
                <a:gd name="connsiteX13" fmla="*/ 221618 w 470062"/>
                <a:gd name="connsiteY13" fmla="*/ 11988 h 173913"/>
                <a:gd name="connsiteX14" fmla="*/ 304961 w 470062"/>
                <a:gd name="connsiteY14" fmla="*/ 4844 h 173913"/>
                <a:gd name="connsiteX15" fmla="*/ 383542 w 470062"/>
                <a:gd name="connsiteY15" fmla="*/ 42945 h 173913"/>
                <a:gd name="connsiteX16" fmla="*/ 462124 w 470062"/>
                <a:gd name="connsiteY16" fmla="*/ 50088 h 173913"/>
                <a:gd name="connsiteX17" fmla="*/ 464505 w 470062"/>
                <a:gd name="connsiteY17" fmla="*/ 50088 h 173913"/>
                <a:gd name="connsiteX18" fmla="*/ 464505 w 470062"/>
                <a:gd name="connsiteY18" fmla="*/ 140576 h 173913"/>
                <a:gd name="connsiteX19" fmla="*/ 390686 w 470062"/>
                <a:gd name="connsiteY19" fmla="*/ 142957 h 173913"/>
                <a:gd name="connsiteX0" fmla="*/ 390686 w 470062"/>
                <a:gd name="connsiteY0" fmla="*/ 142957 h 173913"/>
                <a:gd name="connsiteX1" fmla="*/ 328774 w 470062"/>
                <a:gd name="connsiteY1" fmla="*/ 157244 h 173913"/>
                <a:gd name="connsiteX2" fmla="*/ 228761 w 470062"/>
                <a:gd name="connsiteY2" fmla="*/ 173913 h 173913"/>
                <a:gd name="connsiteX3" fmla="*/ 131130 w 470062"/>
                <a:gd name="connsiteY3" fmla="*/ 157245 h 173913"/>
                <a:gd name="connsiteX4" fmla="*/ 12067 w 470062"/>
                <a:gd name="connsiteY4" fmla="*/ 90570 h 173913"/>
                <a:gd name="connsiteX5" fmla="*/ 9686 w 470062"/>
                <a:gd name="connsiteY5" fmla="*/ 45326 h 173913"/>
                <a:gd name="connsiteX6" fmla="*/ 62074 w 470062"/>
                <a:gd name="connsiteY6" fmla="*/ 47707 h 173913"/>
                <a:gd name="connsiteX7" fmla="*/ 140655 w 470062"/>
                <a:gd name="connsiteY7" fmla="*/ 81044 h 173913"/>
                <a:gd name="connsiteX8" fmla="*/ 162086 w 470062"/>
                <a:gd name="connsiteY8" fmla="*/ 100094 h 173913"/>
                <a:gd name="connsiteX9" fmla="*/ 264480 w 470062"/>
                <a:gd name="connsiteY9" fmla="*/ 83426 h 173913"/>
                <a:gd name="connsiteX10" fmla="*/ 135893 w 470062"/>
                <a:gd name="connsiteY10" fmla="*/ 50088 h 173913"/>
                <a:gd name="connsiteX11" fmla="*/ 114461 w 470062"/>
                <a:gd name="connsiteY11" fmla="*/ 19132 h 173913"/>
                <a:gd name="connsiteX12" fmla="*/ 145417 w 470062"/>
                <a:gd name="connsiteY12" fmla="*/ 82 h 173913"/>
                <a:gd name="connsiteX13" fmla="*/ 221618 w 470062"/>
                <a:gd name="connsiteY13" fmla="*/ 11988 h 173913"/>
                <a:gd name="connsiteX14" fmla="*/ 304961 w 470062"/>
                <a:gd name="connsiteY14" fmla="*/ 4844 h 173913"/>
                <a:gd name="connsiteX15" fmla="*/ 383542 w 470062"/>
                <a:gd name="connsiteY15" fmla="*/ 42945 h 173913"/>
                <a:gd name="connsiteX16" fmla="*/ 462124 w 470062"/>
                <a:gd name="connsiteY16" fmla="*/ 50088 h 173913"/>
                <a:gd name="connsiteX17" fmla="*/ 464505 w 470062"/>
                <a:gd name="connsiteY17" fmla="*/ 50088 h 173913"/>
                <a:gd name="connsiteX18" fmla="*/ 464505 w 470062"/>
                <a:gd name="connsiteY18" fmla="*/ 140576 h 173913"/>
                <a:gd name="connsiteX19" fmla="*/ 390686 w 470062"/>
                <a:gd name="connsiteY19" fmla="*/ 142957 h 173913"/>
                <a:gd name="connsiteX0" fmla="*/ 390686 w 470062"/>
                <a:gd name="connsiteY0" fmla="*/ 142957 h 173913"/>
                <a:gd name="connsiteX1" fmla="*/ 328774 w 470062"/>
                <a:gd name="connsiteY1" fmla="*/ 157244 h 173913"/>
                <a:gd name="connsiteX2" fmla="*/ 228761 w 470062"/>
                <a:gd name="connsiteY2" fmla="*/ 173913 h 173913"/>
                <a:gd name="connsiteX3" fmla="*/ 131130 w 470062"/>
                <a:gd name="connsiteY3" fmla="*/ 157245 h 173913"/>
                <a:gd name="connsiteX4" fmla="*/ 12067 w 470062"/>
                <a:gd name="connsiteY4" fmla="*/ 90570 h 173913"/>
                <a:gd name="connsiteX5" fmla="*/ 9686 w 470062"/>
                <a:gd name="connsiteY5" fmla="*/ 45326 h 173913"/>
                <a:gd name="connsiteX6" fmla="*/ 62074 w 470062"/>
                <a:gd name="connsiteY6" fmla="*/ 47707 h 173913"/>
                <a:gd name="connsiteX7" fmla="*/ 128748 w 470062"/>
                <a:gd name="connsiteY7" fmla="*/ 81044 h 173913"/>
                <a:gd name="connsiteX8" fmla="*/ 162086 w 470062"/>
                <a:gd name="connsiteY8" fmla="*/ 100094 h 173913"/>
                <a:gd name="connsiteX9" fmla="*/ 264480 w 470062"/>
                <a:gd name="connsiteY9" fmla="*/ 83426 h 173913"/>
                <a:gd name="connsiteX10" fmla="*/ 135893 w 470062"/>
                <a:gd name="connsiteY10" fmla="*/ 50088 h 173913"/>
                <a:gd name="connsiteX11" fmla="*/ 114461 w 470062"/>
                <a:gd name="connsiteY11" fmla="*/ 19132 h 173913"/>
                <a:gd name="connsiteX12" fmla="*/ 145417 w 470062"/>
                <a:gd name="connsiteY12" fmla="*/ 82 h 173913"/>
                <a:gd name="connsiteX13" fmla="*/ 221618 w 470062"/>
                <a:gd name="connsiteY13" fmla="*/ 11988 h 173913"/>
                <a:gd name="connsiteX14" fmla="*/ 304961 w 470062"/>
                <a:gd name="connsiteY14" fmla="*/ 4844 h 173913"/>
                <a:gd name="connsiteX15" fmla="*/ 383542 w 470062"/>
                <a:gd name="connsiteY15" fmla="*/ 42945 h 173913"/>
                <a:gd name="connsiteX16" fmla="*/ 462124 w 470062"/>
                <a:gd name="connsiteY16" fmla="*/ 50088 h 173913"/>
                <a:gd name="connsiteX17" fmla="*/ 464505 w 470062"/>
                <a:gd name="connsiteY17" fmla="*/ 50088 h 173913"/>
                <a:gd name="connsiteX18" fmla="*/ 464505 w 470062"/>
                <a:gd name="connsiteY18" fmla="*/ 140576 h 173913"/>
                <a:gd name="connsiteX19" fmla="*/ 390686 w 470062"/>
                <a:gd name="connsiteY19" fmla="*/ 142957 h 173913"/>
                <a:gd name="connsiteX0" fmla="*/ 390558 w 469934"/>
                <a:gd name="connsiteY0" fmla="*/ 142957 h 173913"/>
                <a:gd name="connsiteX1" fmla="*/ 328646 w 469934"/>
                <a:gd name="connsiteY1" fmla="*/ 157244 h 173913"/>
                <a:gd name="connsiteX2" fmla="*/ 228633 w 469934"/>
                <a:gd name="connsiteY2" fmla="*/ 173913 h 173913"/>
                <a:gd name="connsiteX3" fmla="*/ 131002 w 469934"/>
                <a:gd name="connsiteY3" fmla="*/ 157245 h 173913"/>
                <a:gd name="connsiteX4" fmla="*/ 11939 w 469934"/>
                <a:gd name="connsiteY4" fmla="*/ 90570 h 173913"/>
                <a:gd name="connsiteX5" fmla="*/ 9558 w 469934"/>
                <a:gd name="connsiteY5" fmla="*/ 45326 h 173913"/>
                <a:gd name="connsiteX6" fmla="*/ 59565 w 469934"/>
                <a:gd name="connsiteY6" fmla="*/ 57232 h 173913"/>
                <a:gd name="connsiteX7" fmla="*/ 128620 w 469934"/>
                <a:gd name="connsiteY7" fmla="*/ 81044 h 173913"/>
                <a:gd name="connsiteX8" fmla="*/ 161958 w 469934"/>
                <a:gd name="connsiteY8" fmla="*/ 100094 h 173913"/>
                <a:gd name="connsiteX9" fmla="*/ 264352 w 469934"/>
                <a:gd name="connsiteY9" fmla="*/ 83426 h 173913"/>
                <a:gd name="connsiteX10" fmla="*/ 135765 w 469934"/>
                <a:gd name="connsiteY10" fmla="*/ 50088 h 173913"/>
                <a:gd name="connsiteX11" fmla="*/ 114333 w 469934"/>
                <a:gd name="connsiteY11" fmla="*/ 19132 h 173913"/>
                <a:gd name="connsiteX12" fmla="*/ 145289 w 469934"/>
                <a:gd name="connsiteY12" fmla="*/ 82 h 173913"/>
                <a:gd name="connsiteX13" fmla="*/ 221490 w 469934"/>
                <a:gd name="connsiteY13" fmla="*/ 11988 h 173913"/>
                <a:gd name="connsiteX14" fmla="*/ 304833 w 469934"/>
                <a:gd name="connsiteY14" fmla="*/ 4844 h 173913"/>
                <a:gd name="connsiteX15" fmla="*/ 383414 w 469934"/>
                <a:gd name="connsiteY15" fmla="*/ 42945 h 173913"/>
                <a:gd name="connsiteX16" fmla="*/ 461996 w 469934"/>
                <a:gd name="connsiteY16" fmla="*/ 50088 h 173913"/>
                <a:gd name="connsiteX17" fmla="*/ 464377 w 469934"/>
                <a:gd name="connsiteY17" fmla="*/ 50088 h 173913"/>
                <a:gd name="connsiteX18" fmla="*/ 464377 w 469934"/>
                <a:gd name="connsiteY18" fmla="*/ 140576 h 173913"/>
                <a:gd name="connsiteX19" fmla="*/ 390558 w 469934"/>
                <a:gd name="connsiteY19" fmla="*/ 142957 h 173913"/>
                <a:gd name="connsiteX0" fmla="*/ 393059 w 472435"/>
                <a:gd name="connsiteY0" fmla="*/ 142957 h 173913"/>
                <a:gd name="connsiteX1" fmla="*/ 331147 w 472435"/>
                <a:gd name="connsiteY1" fmla="*/ 157244 h 173913"/>
                <a:gd name="connsiteX2" fmla="*/ 231134 w 472435"/>
                <a:gd name="connsiteY2" fmla="*/ 173913 h 173913"/>
                <a:gd name="connsiteX3" fmla="*/ 133503 w 472435"/>
                <a:gd name="connsiteY3" fmla="*/ 157245 h 173913"/>
                <a:gd name="connsiteX4" fmla="*/ 14440 w 472435"/>
                <a:gd name="connsiteY4" fmla="*/ 90570 h 173913"/>
                <a:gd name="connsiteX5" fmla="*/ 7297 w 472435"/>
                <a:gd name="connsiteY5" fmla="*/ 50089 h 173913"/>
                <a:gd name="connsiteX6" fmla="*/ 62066 w 472435"/>
                <a:gd name="connsiteY6" fmla="*/ 57232 h 173913"/>
                <a:gd name="connsiteX7" fmla="*/ 131121 w 472435"/>
                <a:gd name="connsiteY7" fmla="*/ 81044 h 173913"/>
                <a:gd name="connsiteX8" fmla="*/ 164459 w 472435"/>
                <a:gd name="connsiteY8" fmla="*/ 100094 h 173913"/>
                <a:gd name="connsiteX9" fmla="*/ 266853 w 472435"/>
                <a:gd name="connsiteY9" fmla="*/ 83426 h 173913"/>
                <a:gd name="connsiteX10" fmla="*/ 138266 w 472435"/>
                <a:gd name="connsiteY10" fmla="*/ 50088 h 173913"/>
                <a:gd name="connsiteX11" fmla="*/ 116834 w 472435"/>
                <a:gd name="connsiteY11" fmla="*/ 19132 h 173913"/>
                <a:gd name="connsiteX12" fmla="*/ 147790 w 472435"/>
                <a:gd name="connsiteY12" fmla="*/ 82 h 173913"/>
                <a:gd name="connsiteX13" fmla="*/ 223991 w 472435"/>
                <a:gd name="connsiteY13" fmla="*/ 11988 h 173913"/>
                <a:gd name="connsiteX14" fmla="*/ 307334 w 472435"/>
                <a:gd name="connsiteY14" fmla="*/ 4844 h 173913"/>
                <a:gd name="connsiteX15" fmla="*/ 385915 w 472435"/>
                <a:gd name="connsiteY15" fmla="*/ 42945 h 173913"/>
                <a:gd name="connsiteX16" fmla="*/ 464497 w 472435"/>
                <a:gd name="connsiteY16" fmla="*/ 50088 h 173913"/>
                <a:gd name="connsiteX17" fmla="*/ 466878 w 472435"/>
                <a:gd name="connsiteY17" fmla="*/ 50088 h 173913"/>
                <a:gd name="connsiteX18" fmla="*/ 466878 w 472435"/>
                <a:gd name="connsiteY18" fmla="*/ 140576 h 173913"/>
                <a:gd name="connsiteX19" fmla="*/ 393059 w 472435"/>
                <a:gd name="connsiteY19" fmla="*/ 142957 h 173913"/>
                <a:gd name="connsiteX0" fmla="*/ 393059 w 472435"/>
                <a:gd name="connsiteY0" fmla="*/ 142957 h 173913"/>
                <a:gd name="connsiteX1" fmla="*/ 331147 w 472435"/>
                <a:gd name="connsiteY1" fmla="*/ 157244 h 173913"/>
                <a:gd name="connsiteX2" fmla="*/ 231134 w 472435"/>
                <a:gd name="connsiteY2" fmla="*/ 173913 h 173913"/>
                <a:gd name="connsiteX3" fmla="*/ 133503 w 472435"/>
                <a:gd name="connsiteY3" fmla="*/ 157245 h 173913"/>
                <a:gd name="connsiteX4" fmla="*/ 14440 w 472435"/>
                <a:gd name="connsiteY4" fmla="*/ 90570 h 173913"/>
                <a:gd name="connsiteX5" fmla="*/ 7297 w 472435"/>
                <a:gd name="connsiteY5" fmla="*/ 50089 h 173913"/>
                <a:gd name="connsiteX6" fmla="*/ 62066 w 472435"/>
                <a:gd name="connsiteY6" fmla="*/ 57232 h 173913"/>
                <a:gd name="connsiteX7" fmla="*/ 164459 w 472435"/>
                <a:gd name="connsiteY7" fmla="*/ 100094 h 173913"/>
                <a:gd name="connsiteX8" fmla="*/ 266853 w 472435"/>
                <a:gd name="connsiteY8" fmla="*/ 83426 h 173913"/>
                <a:gd name="connsiteX9" fmla="*/ 138266 w 472435"/>
                <a:gd name="connsiteY9" fmla="*/ 50088 h 173913"/>
                <a:gd name="connsiteX10" fmla="*/ 116834 w 472435"/>
                <a:gd name="connsiteY10" fmla="*/ 19132 h 173913"/>
                <a:gd name="connsiteX11" fmla="*/ 147790 w 472435"/>
                <a:gd name="connsiteY11" fmla="*/ 82 h 173913"/>
                <a:gd name="connsiteX12" fmla="*/ 223991 w 472435"/>
                <a:gd name="connsiteY12" fmla="*/ 11988 h 173913"/>
                <a:gd name="connsiteX13" fmla="*/ 307334 w 472435"/>
                <a:gd name="connsiteY13" fmla="*/ 4844 h 173913"/>
                <a:gd name="connsiteX14" fmla="*/ 385915 w 472435"/>
                <a:gd name="connsiteY14" fmla="*/ 42945 h 173913"/>
                <a:gd name="connsiteX15" fmla="*/ 464497 w 472435"/>
                <a:gd name="connsiteY15" fmla="*/ 50088 h 173913"/>
                <a:gd name="connsiteX16" fmla="*/ 466878 w 472435"/>
                <a:gd name="connsiteY16" fmla="*/ 50088 h 173913"/>
                <a:gd name="connsiteX17" fmla="*/ 466878 w 472435"/>
                <a:gd name="connsiteY17" fmla="*/ 140576 h 173913"/>
                <a:gd name="connsiteX18" fmla="*/ 393059 w 472435"/>
                <a:gd name="connsiteY18" fmla="*/ 142957 h 173913"/>
                <a:gd name="connsiteX0" fmla="*/ 393059 w 472435"/>
                <a:gd name="connsiteY0" fmla="*/ 142957 h 173913"/>
                <a:gd name="connsiteX1" fmla="*/ 331147 w 472435"/>
                <a:gd name="connsiteY1" fmla="*/ 157244 h 173913"/>
                <a:gd name="connsiteX2" fmla="*/ 231134 w 472435"/>
                <a:gd name="connsiteY2" fmla="*/ 173913 h 173913"/>
                <a:gd name="connsiteX3" fmla="*/ 133503 w 472435"/>
                <a:gd name="connsiteY3" fmla="*/ 157245 h 173913"/>
                <a:gd name="connsiteX4" fmla="*/ 14440 w 472435"/>
                <a:gd name="connsiteY4" fmla="*/ 90570 h 173913"/>
                <a:gd name="connsiteX5" fmla="*/ 7297 w 472435"/>
                <a:gd name="connsiteY5" fmla="*/ 50089 h 173913"/>
                <a:gd name="connsiteX6" fmla="*/ 62066 w 472435"/>
                <a:gd name="connsiteY6" fmla="*/ 57232 h 173913"/>
                <a:gd name="connsiteX7" fmla="*/ 164459 w 472435"/>
                <a:gd name="connsiteY7" fmla="*/ 100094 h 173913"/>
                <a:gd name="connsiteX8" fmla="*/ 264472 w 472435"/>
                <a:gd name="connsiteY8" fmla="*/ 76282 h 173913"/>
                <a:gd name="connsiteX9" fmla="*/ 138266 w 472435"/>
                <a:gd name="connsiteY9" fmla="*/ 50088 h 173913"/>
                <a:gd name="connsiteX10" fmla="*/ 116834 w 472435"/>
                <a:gd name="connsiteY10" fmla="*/ 19132 h 173913"/>
                <a:gd name="connsiteX11" fmla="*/ 147790 w 472435"/>
                <a:gd name="connsiteY11" fmla="*/ 82 h 173913"/>
                <a:gd name="connsiteX12" fmla="*/ 223991 w 472435"/>
                <a:gd name="connsiteY12" fmla="*/ 11988 h 173913"/>
                <a:gd name="connsiteX13" fmla="*/ 307334 w 472435"/>
                <a:gd name="connsiteY13" fmla="*/ 4844 h 173913"/>
                <a:gd name="connsiteX14" fmla="*/ 385915 w 472435"/>
                <a:gd name="connsiteY14" fmla="*/ 42945 h 173913"/>
                <a:gd name="connsiteX15" fmla="*/ 464497 w 472435"/>
                <a:gd name="connsiteY15" fmla="*/ 50088 h 173913"/>
                <a:gd name="connsiteX16" fmla="*/ 466878 w 472435"/>
                <a:gd name="connsiteY16" fmla="*/ 50088 h 173913"/>
                <a:gd name="connsiteX17" fmla="*/ 466878 w 472435"/>
                <a:gd name="connsiteY17" fmla="*/ 140576 h 173913"/>
                <a:gd name="connsiteX18" fmla="*/ 393059 w 472435"/>
                <a:gd name="connsiteY18" fmla="*/ 142957 h 173913"/>
                <a:gd name="connsiteX0" fmla="*/ 393059 w 472435"/>
                <a:gd name="connsiteY0" fmla="*/ 142957 h 173913"/>
                <a:gd name="connsiteX1" fmla="*/ 331147 w 472435"/>
                <a:gd name="connsiteY1" fmla="*/ 157244 h 173913"/>
                <a:gd name="connsiteX2" fmla="*/ 231134 w 472435"/>
                <a:gd name="connsiteY2" fmla="*/ 173913 h 173913"/>
                <a:gd name="connsiteX3" fmla="*/ 133503 w 472435"/>
                <a:gd name="connsiteY3" fmla="*/ 157245 h 173913"/>
                <a:gd name="connsiteX4" fmla="*/ 14440 w 472435"/>
                <a:gd name="connsiteY4" fmla="*/ 90570 h 173913"/>
                <a:gd name="connsiteX5" fmla="*/ 7297 w 472435"/>
                <a:gd name="connsiteY5" fmla="*/ 50089 h 173913"/>
                <a:gd name="connsiteX6" fmla="*/ 62066 w 472435"/>
                <a:gd name="connsiteY6" fmla="*/ 57232 h 173913"/>
                <a:gd name="connsiteX7" fmla="*/ 164459 w 472435"/>
                <a:gd name="connsiteY7" fmla="*/ 100094 h 173913"/>
                <a:gd name="connsiteX8" fmla="*/ 264472 w 472435"/>
                <a:gd name="connsiteY8" fmla="*/ 76282 h 173913"/>
                <a:gd name="connsiteX9" fmla="*/ 138266 w 472435"/>
                <a:gd name="connsiteY9" fmla="*/ 50088 h 173913"/>
                <a:gd name="connsiteX10" fmla="*/ 116834 w 472435"/>
                <a:gd name="connsiteY10" fmla="*/ 19132 h 173913"/>
                <a:gd name="connsiteX11" fmla="*/ 147790 w 472435"/>
                <a:gd name="connsiteY11" fmla="*/ 82 h 173913"/>
                <a:gd name="connsiteX12" fmla="*/ 223991 w 472435"/>
                <a:gd name="connsiteY12" fmla="*/ 11988 h 173913"/>
                <a:gd name="connsiteX13" fmla="*/ 307334 w 472435"/>
                <a:gd name="connsiteY13" fmla="*/ 4844 h 173913"/>
                <a:gd name="connsiteX14" fmla="*/ 381153 w 472435"/>
                <a:gd name="connsiteY14" fmla="*/ 31039 h 173913"/>
                <a:gd name="connsiteX15" fmla="*/ 464497 w 472435"/>
                <a:gd name="connsiteY15" fmla="*/ 50088 h 173913"/>
                <a:gd name="connsiteX16" fmla="*/ 466878 w 472435"/>
                <a:gd name="connsiteY16" fmla="*/ 50088 h 173913"/>
                <a:gd name="connsiteX17" fmla="*/ 466878 w 472435"/>
                <a:gd name="connsiteY17" fmla="*/ 140576 h 173913"/>
                <a:gd name="connsiteX18" fmla="*/ 393059 w 472435"/>
                <a:gd name="connsiteY18" fmla="*/ 142957 h 173913"/>
                <a:gd name="connsiteX0" fmla="*/ 393059 w 493083"/>
                <a:gd name="connsiteY0" fmla="*/ 142957 h 173913"/>
                <a:gd name="connsiteX1" fmla="*/ 331147 w 493083"/>
                <a:gd name="connsiteY1" fmla="*/ 157244 h 173913"/>
                <a:gd name="connsiteX2" fmla="*/ 231134 w 493083"/>
                <a:gd name="connsiteY2" fmla="*/ 173913 h 173913"/>
                <a:gd name="connsiteX3" fmla="*/ 133503 w 493083"/>
                <a:gd name="connsiteY3" fmla="*/ 157245 h 173913"/>
                <a:gd name="connsiteX4" fmla="*/ 14440 w 493083"/>
                <a:gd name="connsiteY4" fmla="*/ 90570 h 173913"/>
                <a:gd name="connsiteX5" fmla="*/ 7297 w 493083"/>
                <a:gd name="connsiteY5" fmla="*/ 50089 h 173913"/>
                <a:gd name="connsiteX6" fmla="*/ 62066 w 493083"/>
                <a:gd name="connsiteY6" fmla="*/ 57232 h 173913"/>
                <a:gd name="connsiteX7" fmla="*/ 164459 w 493083"/>
                <a:gd name="connsiteY7" fmla="*/ 100094 h 173913"/>
                <a:gd name="connsiteX8" fmla="*/ 264472 w 493083"/>
                <a:gd name="connsiteY8" fmla="*/ 76282 h 173913"/>
                <a:gd name="connsiteX9" fmla="*/ 138266 w 493083"/>
                <a:gd name="connsiteY9" fmla="*/ 50088 h 173913"/>
                <a:gd name="connsiteX10" fmla="*/ 116834 w 493083"/>
                <a:gd name="connsiteY10" fmla="*/ 19132 h 173913"/>
                <a:gd name="connsiteX11" fmla="*/ 147790 w 493083"/>
                <a:gd name="connsiteY11" fmla="*/ 82 h 173913"/>
                <a:gd name="connsiteX12" fmla="*/ 223991 w 493083"/>
                <a:gd name="connsiteY12" fmla="*/ 11988 h 173913"/>
                <a:gd name="connsiteX13" fmla="*/ 307334 w 493083"/>
                <a:gd name="connsiteY13" fmla="*/ 4844 h 173913"/>
                <a:gd name="connsiteX14" fmla="*/ 381153 w 493083"/>
                <a:gd name="connsiteY14" fmla="*/ 31039 h 173913"/>
                <a:gd name="connsiteX15" fmla="*/ 464497 w 493083"/>
                <a:gd name="connsiteY15" fmla="*/ 50088 h 173913"/>
                <a:gd name="connsiteX16" fmla="*/ 493072 w 493083"/>
                <a:gd name="connsiteY16" fmla="*/ 38182 h 173913"/>
                <a:gd name="connsiteX17" fmla="*/ 466878 w 493083"/>
                <a:gd name="connsiteY17" fmla="*/ 140576 h 173913"/>
                <a:gd name="connsiteX18" fmla="*/ 393059 w 493083"/>
                <a:gd name="connsiteY18" fmla="*/ 142957 h 173913"/>
                <a:gd name="connsiteX0" fmla="*/ 393059 w 493083"/>
                <a:gd name="connsiteY0" fmla="*/ 142957 h 173913"/>
                <a:gd name="connsiteX1" fmla="*/ 331147 w 493083"/>
                <a:gd name="connsiteY1" fmla="*/ 157244 h 173913"/>
                <a:gd name="connsiteX2" fmla="*/ 231134 w 493083"/>
                <a:gd name="connsiteY2" fmla="*/ 173913 h 173913"/>
                <a:gd name="connsiteX3" fmla="*/ 133503 w 493083"/>
                <a:gd name="connsiteY3" fmla="*/ 157245 h 173913"/>
                <a:gd name="connsiteX4" fmla="*/ 14440 w 493083"/>
                <a:gd name="connsiteY4" fmla="*/ 90570 h 173913"/>
                <a:gd name="connsiteX5" fmla="*/ 7297 w 493083"/>
                <a:gd name="connsiteY5" fmla="*/ 50089 h 173913"/>
                <a:gd name="connsiteX6" fmla="*/ 62066 w 493083"/>
                <a:gd name="connsiteY6" fmla="*/ 57232 h 173913"/>
                <a:gd name="connsiteX7" fmla="*/ 164459 w 493083"/>
                <a:gd name="connsiteY7" fmla="*/ 100094 h 173913"/>
                <a:gd name="connsiteX8" fmla="*/ 264472 w 493083"/>
                <a:gd name="connsiteY8" fmla="*/ 76282 h 173913"/>
                <a:gd name="connsiteX9" fmla="*/ 138266 w 493083"/>
                <a:gd name="connsiteY9" fmla="*/ 50088 h 173913"/>
                <a:gd name="connsiteX10" fmla="*/ 116834 w 493083"/>
                <a:gd name="connsiteY10" fmla="*/ 19132 h 173913"/>
                <a:gd name="connsiteX11" fmla="*/ 147790 w 493083"/>
                <a:gd name="connsiteY11" fmla="*/ 82 h 173913"/>
                <a:gd name="connsiteX12" fmla="*/ 223991 w 493083"/>
                <a:gd name="connsiteY12" fmla="*/ 11988 h 173913"/>
                <a:gd name="connsiteX13" fmla="*/ 307334 w 493083"/>
                <a:gd name="connsiteY13" fmla="*/ 4844 h 173913"/>
                <a:gd name="connsiteX14" fmla="*/ 381153 w 493083"/>
                <a:gd name="connsiteY14" fmla="*/ 31039 h 173913"/>
                <a:gd name="connsiteX15" fmla="*/ 462115 w 493083"/>
                <a:gd name="connsiteY15" fmla="*/ 38182 h 173913"/>
                <a:gd name="connsiteX16" fmla="*/ 493072 w 493083"/>
                <a:gd name="connsiteY16" fmla="*/ 38182 h 173913"/>
                <a:gd name="connsiteX17" fmla="*/ 466878 w 493083"/>
                <a:gd name="connsiteY17" fmla="*/ 140576 h 173913"/>
                <a:gd name="connsiteX18" fmla="*/ 393059 w 493083"/>
                <a:gd name="connsiteY18" fmla="*/ 142957 h 173913"/>
                <a:gd name="connsiteX0" fmla="*/ 393059 w 497311"/>
                <a:gd name="connsiteY0" fmla="*/ 142957 h 173913"/>
                <a:gd name="connsiteX1" fmla="*/ 331147 w 497311"/>
                <a:gd name="connsiteY1" fmla="*/ 157244 h 173913"/>
                <a:gd name="connsiteX2" fmla="*/ 231134 w 497311"/>
                <a:gd name="connsiteY2" fmla="*/ 173913 h 173913"/>
                <a:gd name="connsiteX3" fmla="*/ 133503 w 497311"/>
                <a:gd name="connsiteY3" fmla="*/ 157245 h 173913"/>
                <a:gd name="connsiteX4" fmla="*/ 14440 w 497311"/>
                <a:gd name="connsiteY4" fmla="*/ 90570 h 173913"/>
                <a:gd name="connsiteX5" fmla="*/ 7297 w 497311"/>
                <a:gd name="connsiteY5" fmla="*/ 50089 h 173913"/>
                <a:gd name="connsiteX6" fmla="*/ 62066 w 497311"/>
                <a:gd name="connsiteY6" fmla="*/ 57232 h 173913"/>
                <a:gd name="connsiteX7" fmla="*/ 164459 w 497311"/>
                <a:gd name="connsiteY7" fmla="*/ 100094 h 173913"/>
                <a:gd name="connsiteX8" fmla="*/ 264472 w 497311"/>
                <a:gd name="connsiteY8" fmla="*/ 76282 h 173913"/>
                <a:gd name="connsiteX9" fmla="*/ 138266 w 497311"/>
                <a:gd name="connsiteY9" fmla="*/ 50088 h 173913"/>
                <a:gd name="connsiteX10" fmla="*/ 116834 w 497311"/>
                <a:gd name="connsiteY10" fmla="*/ 19132 h 173913"/>
                <a:gd name="connsiteX11" fmla="*/ 147790 w 497311"/>
                <a:gd name="connsiteY11" fmla="*/ 82 h 173913"/>
                <a:gd name="connsiteX12" fmla="*/ 223991 w 497311"/>
                <a:gd name="connsiteY12" fmla="*/ 11988 h 173913"/>
                <a:gd name="connsiteX13" fmla="*/ 307334 w 497311"/>
                <a:gd name="connsiteY13" fmla="*/ 4844 h 173913"/>
                <a:gd name="connsiteX14" fmla="*/ 381153 w 497311"/>
                <a:gd name="connsiteY14" fmla="*/ 31039 h 173913"/>
                <a:gd name="connsiteX15" fmla="*/ 462115 w 497311"/>
                <a:gd name="connsiteY15" fmla="*/ 38182 h 173913"/>
                <a:gd name="connsiteX16" fmla="*/ 493072 w 497311"/>
                <a:gd name="connsiteY16" fmla="*/ 38182 h 173913"/>
                <a:gd name="connsiteX17" fmla="*/ 488309 w 497311"/>
                <a:gd name="connsiteY17" fmla="*/ 140576 h 173913"/>
                <a:gd name="connsiteX18" fmla="*/ 393059 w 497311"/>
                <a:gd name="connsiteY18" fmla="*/ 142957 h 173913"/>
                <a:gd name="connsiteX0" fmla="*/ 393059 w 500395"/>
                <a:gd name="connsiteY0" fmla="*/ 142957 h 173913"/>
                <a:gd name="connsiteX1" fmla="*/ 331147 w 500395"/>
                <a:gd name="connsiteY1" fmla="*/ 157244 h 173913"/>
                <a:gd name="connsiteX2" fmla="*/ 231134 w 500395"/>
                <a:gd name="connsiteY2" fmla="*/ 173913 h 173913"/>
                <a:gd name="connsiteX3" fmla="*/ 133503 w 500395"/>
                <a:gd name="connsiteY3" fmla="*/ 157245 h 173913"/>
                <a:gd name="connsiteX4" fmla="*/ 14440 w 500395"/>
                <a:gd name="connsiteY4" fmla="*/ 90570 h 173913"/>
                <a:gd name="connsiteX5" fmla="*/ 7297 w 500395"/>
                <a:gd name="connsiteY5" fmla="*/ 50089 h 173913"/>
                <a:gd name="connsiteX6" fmla="*/ 62066 w 500395"/>
                <a:gd name="connsiteY6" fmla="*/ 57232 h 173913"/>
                <a:gd name="connsiteX7" fmla="*/ 164459 w 500395"/>
                <a:gd name="connsiteY7" fmla="*/ 100094 h 173913"/>
                <a:gd name="connsiteX8" fmla="*/ 264472 w 500395"/>
                <a:gd name="connsiteY8" fmla="*/ 76282 h 173913"/>
                <a:gd name="connsiteX9" fmla="*/ 138266 w 500395"/>
                <a:gd name="connsiteY9" fmla="*/ 50088 h 173913"/>
                <a:gd name="connsiteX10" fmla="*/ 116834 w 500395"/>
                <a:gd name="connsiteY10" fmla="*/ 19132 h 173913"/>
                <a:gd name="connsiteX11" fmla="*/ 147790 w 500395"/>
                <a:gd name="connsiteY11" fmla="*/ 82 h 173913"/>
                <a:gd name="connsiteX12" fmla="*/ 223991 w 500395"/>
                <a:gd name="connsiteY12" fmla="*/ 11988 h 173913"/>
                <a:gd name="connsiteX13" fmla="*/ 307334 w 500395"/>
                <a:gd name="connsiteY13" fmla="*/ 4844 h 173913"/>
                <a:gd name="connsiteX14" fmla="*/ 381153 w 500395"/>
                <a:gd name="connsiteY14" fmla="*/ 31039 h 173913"/>
                <a:gd name="connsiteX15" fmla="*/ 462115 w 500395"/>
                <a:gd name="connsiteY15" fmla="*/ 38182 h 173913"/>
                <a:gd name="connsiteX16" fmla="*/ 493072 w 500395"/>
                <a:gd name="connsiteY16" fmla="*/ 38182 h 173913"/>
                <a:gd name="connsiteX17" fmla="*/ 488309 w 500395"/>
                <a:gd name="connsiteY17" fmla="*/ 140576 h 173913"/>
                <a:gd name="connsiteX18" fmla="*/ 393059 w 500395"/>
                <a:gd name="connsiteY18" fmla="*/ 142957 h 173913"/>
                <a:gd name="connsiteX0" fmla="*/ 393059 w 506346"/>
                <a:gd name="connsiteY0" fmla="*/ 142957 h 173913"/>
                <a:gd name="connsiteX1" fmla="*/ 331147 w 506346"/>
                <a:gd name="connsiteY1" fmla="*/ 157244 h 173913"/>
                <a:gd name="connsiteX2" fmla="*/ 231134 w 506346"/>
                <a:gd name="connsiteY2" fmla="*/ 173913 h 173913"/>
                <a:gd name="connsiteX3" fmla="*/ 133503 w 506346"/>
                <a:gd name="connsiteY3" fmla="*/ 157245 h 173913"/>
                <a:gd name="connsiteX4" fmla="*/ 14440 w 506346"/>
                <a:gd name="connsiteY4" fmla="*/ 90570 h 173913"/>
                <a:gd name="connsiteX5" fmla="*/ 7297 w 506346"/>
                <a:gd name="connsiteY5" fmla="*/ 50089 h 173913"/>
                <a:gd name="connsiteX6" fmla="*/ 62066 w 506346"/>
                <a:gd name="connsiteY6" fmla="*/ 57232 h 173913"/>
                <a:gd name="connsiteX7" fmla="*/ 164459 w 506346"/>
                <a:gd name="connsiteY7" fmla="*/ 100094 h 173913"/>
                <a:gd name="connsiteX8" fmla="*/ 264472 w 506346"/>
                <a:gd name="connsiteY8" fmla="*/ 76282 h 173913"/>
                <a:gd name="connsiteX9" fmla="*/ 138266 w 506346"/>
                <a:gd name="connsiteY9" fmla="*/ 50088 h 173913"/>
                <a:gd name="connsiteX10" fmla="*/ 116834 w 506346"/>
                <a:gd name="connsiteY10" fmla="*/ 19132 h 173913"/>
                <a:gd name="connsiteX11" fmla="*/ 147790 w 506346"/>
                <a:gd name="connsiteY11" fmla="*/ 82 h 173913"/>
                <a:gd name="connsiteX12" fmla="*/ 223991 w 506346"/>
                <a:gd name="connsiteY12" fmla="*/ 11988 h 173913"/>
                <a:gd name="connsiteX13" fmla="*/ 307334 w 506346"/>
                <a:gd name="connsiteY13" fmla="*/ 4844 h 173913"/>
                <a:gd name="connsiteX14" fmla="*/ 381153 w 506346"/>
                <a:gd name="connsiteY14" fmla="*/ 31039 h 173913"/>
                <a:gd name="connsiteX15" fmla="*/ 493072 w 506346"/>
                <a:gd name="connsiteY15" fmla="*/ 38182 h 173913"/>
                <a:gd name="connsiteX16" fmla="*/ 488309 w 506346"/>
                <a:gd name="connsiteY16" fmla="*/ 140576 h 173913"/>
                <a:gd name="connsiteX17" fmla="*/ 393059 w 506346"/>
                <a:gd name="connsiteY17" fmla="*/ 142957 h 173913"/>
                <a:gd name="connsiteX0" fmla="*/ 393059 w 499363"/>
                <a:gd name="connsiteY0" fmla="*/ 142957 h 173913"/>
                <a:gd name="connsiteX1" fmla="*/ 331147 w 499363"/>
                <a:gd name="connsiteY1" fmla="*/ 157244 h 173913"/>
                <a:gd name="connsiteX2" fmla="*/ 231134 w 499363"/>
                <a:gd name="connsiteY2" fmla="*/ 173913 h 173913"/>
                <a:gd name="connsiteX3" fmla="*/ 133503 w 499363"/>
                <a:gd name="connsiteY3" fmla="*/ 157245 h 173913"/>
                <a:gd name="connsiteX4" fmla="*/ 14440 w 499363"/>
                <a:gd name="connsiteY4" fmla="*/ 90570 h 173913"/>
                <a:gd name="connsiteX5" fmla="*/ 7297 w 499363"/>
                <a:gd name="connsiteY5" fmla="*/ 50089 h 173913"/>
                <a:gd name="connsiteX6" fmla="*/ 62066 w 499363"/>
                <a:gd name="connsiteY6" fmla="*/ 57232 h 173913"/>
                <a:gd name="connsiteX7" fmla="*/ 164459 w 499363"/>
                <a:gd name="connsiteY7" fmla="*/ 100094 h 173913"/>
                <a:gd name="connsiteX8" fmla="*/ 264472 w 499363"/>
                <a:gd name="connsiteY8" fmla="*/ 76282 h 173913"/>
                <a:gd name="connsiteX9" fmla="*/ 138266 w 499363"/>
                <a:gd name="connsiteY9" fmla="*/ 50088 h 173913"/>
                <a:gd name="connsiteX10" fmla="*/ 116834 w 499363"/>
                <a:gd name="connsiteY10" fmla="*/ 19132 h 173913"/>
                <a:gd name="connsiteX11" fmla="*/ 147790 w 499363"/>
                <a:gd name="connsiteY11" fmla="*/ 82 h 173913"/>
                <a:gd name="connsiteX12" fmla="*/ 223991 w 499363"/>
                <a:gd name="connsiteY12" fmla="*/ 11988 h 173913"/>
                <a:gd name="connsiteX13" fmla="*/ 307334 w 499363"/>
                <a:gd name="connsiteY13" fmla="*/ 4844 h 173913"/>
                <a:gd name="connsiteX14" fmla="*/ 381153 w 499363"/>
                <a:gd name="connsiteY14" fmla="*/ 31039 h 173913"/>
                <a:gd name="connsiteX15" fmla="*/ 493072 w 499363"/>
                <a:gd name="connsiteY15" fmla="*/ 38182 h 173913"/>
                <a:gd name="connsiteX16" fmla="*/ 488309 w 499363"/>
                <a:gd name="connsiteY16" fmla="*/ 140576 h 173913"/>
                <a:gd name="connsiteX17" fmla="*/ 393059 w 499363"/>
                <a:gd name="connsiteY17" fmla="*/ 142957 h 173913"/>
                <a:gd name="connsiteX0" fmla="*/ 393059 w 499363"/>
                <a:gd name="connsiteY0" fmla="*/ 142957 h 173913"/>
                <a:gd name="connsiteX1" fmla="*/ 331147 w 499363"/>
                <a:gd name="connsiteY1" fmla="*/ 157244 h 173913"/>
                <a:gd name="connsiteX2" fmla="*/ 231134 w 499363"/>
                <a:gd name="connsiteY2" fmla="*/ 173913 h 173913"/>
                <a:gd name="connsiteX3" fmla="*/ 133503 w 499363"/>
                <a:gd name="connsiteY3" fmla="*/ 157245 h 173913"/>
                <a:gd name="connsiteX4" fmla="*/ 14440 w 499363"/>
                <a:gd name="connsiteY4" fmla="*/ 90570 h 173913"/>
                <a:gd name="connsiteX5" fmla="*/ 7297 w 499363"/>
                <a:gd name="connsiteY5" fmla="*/ 50089 h 173913"/>
                <a:gd name="connsiteX6" fmla="*/ 62066 w 499363"/>
                <a:gd name="connsiteY6" fmla="*/ 57232 h 173913"/>
                <a:gd name="connsiteX7" fmla="*/ 164459 w 499363"/>
                <a:gd name="connsiteY7" fmla="*/ 100094 h 173913"/>
                <a:gd name="connsiteX8" fmla="*/ 264472 w 499363"/>
                <a:gd name="connsiteY8" fmla="*/ 76282 h 173913"/>
                <a:gd name="connsiteX9" fmla="*/ 138266 w 499363"/>
                <a:gd name="connsiteY9" fmla="*/ 50088 h 173913"/>
                <a:gd name="connsiteX10" fmla="*/ 116834 w 499363"/>
                <a:gd name="connsiteY10" fmla="*/ 19132 h 173913"/>
                <a:gd name="connsiteX11" fmla="*/ 147790 w 499363"/>
                <a:gd name="connsiteY11" fmla="*/ 82 h 173913"/>
                <a:gd name="connsiteX12" fmla="*/ 223991 w 499363"/>
                <a:gd name="connsiteY12" fmla="*/ 11988 h 173913"/>
                <a:gd name="connsiteX13" fmla="*/ 307334 w 499363"/>
                <a:gd name="connsiteY13" fmla="*/ 4844 h 173913"/>
                <a:gd name="connsiteX14" fmla="*/ 381153 w 499363"/>
                <a:gd name="connsiteY14" fmla="*/ 31039 h 173913"/>
                <a:gd name="connsiteX15" fmla="*/ 493072 w 499363"/>
                <a:gd name="connsiteY15" fmla="*/ 38182 h 173913"/>
                <a:gd name="connsiteX16" fmla="*/ 488309 w 499363"/>
                <a:gd name="connsiteY16" fmla="*/ 140576 h 173913"/>
                <a:gd name="connsiteX17" fmla="*/ 393059 w 499363"/>
                <a:gd name="connsiteY17" fmla="*/ 142957 h 173913"/>
                <a:gd name="connsiteX0" fmla="*/ 393234 w 499538"/>
                <a:gd name="connsiteY0" fmla="*/ 142957 h 173913"/>
                <a:gd name="connsiteX1" fmla="*/ 331322 w 499538"/>
                <a:gd name="connsiteY1" fmla="*/ 157244 h 173913"/>
                <a:gd name="connsiteX2" fmla="*/ 231309 w 499538"/>
                <a:gd name="connsiteY2" fmla="*/ 173913 h 173913"/>
                <a:gd name="connsiteX3" fmla="*/ 133678 w 499538"/>
                <a:gd name="connsiteY3" fmla="*/ 157245 h 173913"/>
                <a:gd name="connsiteX4" fmla="*/ 14615 w 499538"/>
                <a:gd name="connsiteY4" fmla="*/ 90570 h 173913"/>
                <a:gd name="connsiteX5" fmla="*/ 7472 w 499538"/>
                <a:gd name="connsiteY5" fmla="*/ 50089 h 173913"/>
                <a:gd name="connsiteX6" fmla="*/ 64976 w 499538"/>
                <a:gd name="connsiteY6" fmla="*/ 62703 h 173913"/>
                <a:gd name="connsiteX7" fmla="*/ 164634 w 499538"/>
                <a:gd name="connsiteY7" fmla="*/ 100094 h 173913"/>
                <a:gd name="connsiteX8" fmla="*/ 264647 w 499538"/>
                <a:gd name="connsiteY8" fmla="*/ 76282 h 173913"/>
                <a:gd name="connsiteX9" fmla="*/ 138441 w 499538"/>
                <a:gd name="connsiteY9" fmla="*/ 50088 h 173913"/>
                <a:gd name="connsiteX10" fmla="*/ 117009 w 499538"/>
                <a:gd name="connsiteY10" fmla="*/ 19132 h 173913"/>
                <a:gd name="connsiteX11" fmla="*/ 147965 w 499538"/>
                <a:gd name="connsiteY11" fmla="*/ 82 h 173913"/>
                <a:gd name="connsiteX12" fmla="*/ 224166 w 499538"/>
                <a:gd name="connsiteY12" fmla="*/ 11988 h 173913"/>
                <a:gd name="connsiteX13" fmla="*/ 307509 w 499538"/>
                <a:gd name="connsiteY13" fmla="*/ 4844 h 173913"/>
                <a:gd name="connsiteX14" fmla="*/ 381328 w 499538"/>
                <a:gd name="connsiteY14" fmla="*/ 31039 h 173913"/>
                <a:gd name="connsiteX15" fmla="*/ 493247 w 499538"/>
                <a:gd name="connsiteY15" fmla="*/ 38182 h 173913"/>
                <a:gd name="connsiteX16" fmla="*/ 488484 w 499538"/>
                <a:gd name="connsiteY16" fmla="*/ 140576 h 173913"/>
                <a:gd name="connsiteX17" fmla="*/ 393234 w 499538"/>
                <a:gd name="connsiteY17" fmla="*/ 142957 h 173913"/>
                <a:gd name="connsiteX0" fmla="*/ 388731 w 495035"/>
                <a:gd name="connsiteY0" fmla="*/ 142957 h 173913"/>
                <a:gd name="connsiteX1" fmla="*/ 326819 w 495035"/>
                <a:gd name="connsiteY1" fmla="*/ 157244 h 173913"/>
                <a:gd name="connsiteX2" fmla="*/ 226806 w 495035"/>
                <a:gd name="connsiteY2" fmla="*/ 173913 h 173913"/>
                <a:gd name="connsiteX3" fmla="*/ 129175 w 495035"/>
                <a:gd name="connsiteY3" fmla="*/ 157245 h 173913"/>
                <a:gd name="connsiteX4" fmla="*/ 21054 w 495035"/>
                <a:gd name="connsiteY4" fmla="*/ 98777 h 173913"/>
                <a:gd name="connsiteX5" fmla="*/ 2969 w 495035"/>
                <a:gd name="connsiteY5" fmla="*/ 50089 h 173913"/>
                <a:gd name="connsiteX6" fmla="*/ 60473 w 495035"/>
                <a:gd name="connsiteY6" fmla="*/ 62703 h 173913"/>
                <a:gd name="connsiteX7" fmla="*/ 160131 w 495035"/>
                <a:gd name="connsiteY7" fmla="*/ 100094 h 173913"/>
                <a:gd name="connsiteX8" fmla="*/ 260144 w 495035"/>
                <a:gd name="connsiteY8" fmla="*/ 76282 h 173913"/>
                <a:gd name="connsiteX9" fmla="*/ 133938 w 495035"/>
                <a:gd name="connsiteY9" fmla="*/ 50088 h 173913"/>
                <a:gd name="connsiteX10" fmla="*/ 112506 w 495035"/>
                <a:gd name="connsiteY10" fmla="*/ 19132 h 173913"/>
                <a:gd name="connsiteX11" fmla="*/ 143462 w 495035"/>
                <a:gd name="connsiteY11" fmla="*/ 82 h 173913"/>
                <a:gd name="connsiteX12" fmla="*/ 219663 w 495035"/>
                <a:gd name="connsiteY12" fmla="*/ 11988 h 173913"/>
                <a:gd name="connsiteX13" fmla="*/ 303006 w 495035"/>
                <a:gd name="connsiteY13" fmla="*/ 4844 h 173913"/>
                <a:gd name="connsiteX14" fmla="*/ 376825 w 495035"/>
                <a:gd name="connsiteY14" fmla="*/ 31039 h 173913"/>
                <a:gd name="connsiteX15" fmla="*/ 488744 w 495035"/>
                <a:gd name="connsiteY15" fmla="*/ 38182 h 173913"/>
                <a:gd name="connsiteX16" fmla="*/ 483981 w 495035"/>
                <a:gd name="connsiteY16" fmla="*/ 140576 h 173913"/>
                <a:gd name="connsiteX17" fmla="*/ 388731 w 495035"/>
                <a:gd name="connsiteY17" fmla="*/ 142957 h 173913"/>
                <a:gd name="connsiteX0" fmla="*/ 392352 w 498656"/>
                <a:gd name="connsiteY0" fmla="*/ 142957 h 173913"/>
                <a:gd name="connsiteX1" fmla="*/ 330440 w 498656"/>
                <a:gd name="connsiteY1" fmla="*/ 157244 h 173913"/>
                <a:gd name="connsiteX2" fmla="*/ 230427 w 498656"/>
                <a:gd name="connsiteY2" fmla="*/ 173913 h 173913"/>
                <a:gd name="connsiteX3" fmla="*/ 132796 w 498656"/>
                <a:gd name="connsiteY3" fmla="*/ 157245 h 173913"/>
                <a:gd name="connsiteX4" fmla="*/ 24675 w 498656"/>
                <a:gd name="connsiteY4" fmla="*/ 98777 h 173913"/>
                <a:gd name="connsiteX5" fmla="*/ 6590 w 498656"/>
                <a:gd name="connsiteY5" fmla="*/ 50089 h 173913"/>
                <a:gd name="connsiteX6" fmla="*/ 64094 w 498656"/>
                <a:gd name="connsiteY6" fmla="*/ 62703 h 173913"/>
                <a:gd name="connsiteX7" fmla="*/ 163752 w 498656"/>
                <a:gd name="connsiteY7" fmla="*/ 100094 h 173913"/>
                <a:gd name="connsiteX8" fmla="*/ 263765 w 498656"/>
                <a:gd name="connsiteY8" fmla="*/ 76282 h 173913"/>
                <a:gd name="connsiteX9" fmla="*/ 137559 w 498656"/>
                <a:gd name="connsiteY9" fmla="*/ 50088 h 173913"/>
                <a:gd name="connsiteX10" fmla="*/ 116127 w 498656"/>
                <a:gd name="connsiteY10" fmla="*/ 19132 h 173913"/>
                <a:gd name="connsiteX11" fmla="*/ 147083 w 498656"/>
                <a:gd name="connsiteY11" fmla="*/ 82 h 173913"/>
                <a:gd name="connsiteX12" fmla="*/ 223284 w 498656"/>
                <a:gd name="connsiteY12" fmla="*/ 11988 h 173913"/>
                <a:gd name="connsiteX13" fmla="*/ 306627 w 498656"/>
                <a:gd name="connsiteY13" fmla="*/ 4844 h 173913"/>
                <a:gd name="connsiteX14" fmla="*/ 380446 w 498656"/>
                <a:gd name="connsiteY14" fmla="*/ 31039 h 173913"/>
                <a:gd name="connsiteX15" fmla="*/ 492365 w 498656"/>
                <a:gd name="connsiteY15" fmla="*/ 38182 h 173913"/>
                <a:gd name="connsiteX16" fmla="*/ 487602 w 498656"/>
                <a:gd name="connsiteY16" fmla="*/ 140576 h 173913"/>
                <a:gd name="connsiteX17" fmla="*/ 392352 w 498656"/>
                <a:gd name="connsiteY17" fmla="*/ 142957 h 173913"/>
                <a:gd name="connsiteX0" fmla="*/ 392352 w 498656"/>
                <a:gd name="connsiteY0" fmla="*/ 142957 h 173934"/>
                <a:gd name="connsiteX1" fmla="*/ 330440 w 498656"/>
                <a:gd name="connsiteY1" fmla="*/ 157244 h 173934"/>
                <a:gd name="connsiteX2" fmla="*/ 230427 w 498656"/>
                <a:gd name="connsiteY2" fmla="*/ 173913 h 173934"/>
                <a:gd name="connsiteX3" fmla="*/ 132796 w 498656"/>
                <a:gd name="connsiteY3" fmla="*/ 157245 h 173934"/>
                <a:gd name="connsiteX4" fmla="*/ 24675 w 498656"/>
                <a:gd name="connsiteY4" fmla="*/ 98777 h 173934"/>
                <a:gd name="connsiteX5" fmla="*/ 6590 w 498656"/>
                <a:gd name="connsiteY5" fmla="*/ 50089 h 173934"/>
                <a:gd name="connsiteX6" fmla="*/ 64094 w 498656"/>
                <a:gd name="connsiteY6" fmla="*/ 62703 h 173934"/>
                <a:gd name="connsiteX7" fmla="*/ 163752 w 498656"/>
                <a:gd name="connsiteY7" fmla="*/ 100094 h 173934"/>
                <a:gd name="connsiteX8" fmla="*/ 263765 w 498656"/>
                <a:gd name="connsiteY8" fmla="*/ 76282 h 173934"/>
                <a:gd name="connsiteX9" fmla="*/ 137559 w 498656"/>
                <a:gd name="connsiteY9" fmla="*/ 50088 h 173934"/>
                <a:gd name="connsiteX10" fmla="*/ 116127 w 498656"/>
                <a:gd name="connsiteY10" fmla="*/ 19132 h 173934"/>
                <a:gd name="connsiteX11" fmla="*/ 147083 w 498656"/>
                <a:gd name="connsiteY11" fmla="*/ 82 h 173934"/>
                <a:gd name="connsiteX12" fmla="*/ 223284 w 498656"/>
                <a:gd name="connsiteY12" fmla="*/ 11988 h 173934"/>
                <a:gd name="connsiteX13" fmla="*/ 306627 w 498656"/>
                <a:gd name="connsiteY13" fmla="*/ 4844 h 173934"/>
                <a:gd name="connsiteX14" fmla="*/ 380446 w 498656"/>
                <a:gd name="connsiteY14" fmla="*/ 31039 h 173934"/>
                <a:gd name="connsiteX15" fmla="*/ 492365 w 498656"/>
                <a:gd name="connsiteY15" fmla="*/ 38182 h 173934"/>
                <a:gd name="connsiteX16" fmla="*/ 487602 w 498656"/>
                <a:gd name="connsiteY16" fmla="*/ 140576 h 173934"/>
                <a:gd name="connsiteX17" fmla="*/ 392352 w 498656"/>
                <a:gd name="connsiteY17" fmla="*/ 142957 h 173934"/>
                <a:gd name="connsiteX0" fmla="*/ 397531 w 503835"/>
                <a:gd name="connsiteY0" fmla="*/ 142957 h 173934"/>
                <a:gd name="connsiteX1" fmla="*/ 335619 w 503835"/>
                <a:gd name="connsiteY1" fmla="*/ 157244 h 173934"/>
                <a:gd name="connsiteX2" fmla="*/ 235606 w 503835"/>
                <a:gd name="connsiteY2" fmla="*/ 173913 h 173934"/>
                <a:gd name="connsiteX3" fmla="*/ 137975 w 503835"/>
                <a:gd name="connsiteY3" fmla="*/ 157245 h 173934"/>
                <a:gd name="connsiteX4" fmla="*/ 29854 w 503835"/>
                <a:gd name="connsiteY4" fmla="*/ 98777 h 173934"/>
                <a:gd name="connsiteX5" fmla="*/ 11769 w 503835"/>
                <a:gd name="connsiteY5" fmla="*/ 50089 h 173934"/>
                <a:gd name="connsiteX6" fmla="*/ 69273 w 503835"/>
                <a:gd name="connsiteY6" fmla="*/ 62703 h 173934"/>
                <a:gd name="connsiteX7" fmla="*/ 168931 w 503835"/>
                <a:gd name="connsiteY7" fmla="*/ 100094 h 173934"/>
                <a:gd name="connsiteX8" fmla="*/ 268944 w 503835"/>
                <a:gd name="connsiteY8" fmla="*/ 76282 h 173934"/>
                <a:gd name="connsiteX9" fmla="*/ 142738 w 503835"/>
                <a:gd name="connsiteY9" fmla="*/ 50088 h 173934"/>
                <a:gd name="connsiteX10" fmla="*/ 121306 w 503835"/>
                <a:gd name="connsiteY10" fmla="*/ 19132 h 173934"/>
                <a:gd name="connsiteX11" fmla="*/ 152262 w 503835"/>
                <a:gd name="connsiteY11" fmla="*/ 82 h 173934"/>
                <a:gd name="connsiteX12" fmla="*/ 228463 w 503835"/>
                <a:gd name="connsiteY12" fmla="*/ 11988 h 173934"/>
                <a:gd name="connsiteX13" fmla="*/ 311806 w 503835"/>
                <a:gd name="connsiteY13" fmla="*/ 4844 h 173934"/>
                <a:gd name="connsiteX14" fmla="*/ 385625 w 503835"/>
                <a:gd name="connsiteY14" fmla="*/ 31039 h 173934"/>
                <a:gd name="connsiteX15" fmla="*/ 497544 w 503835"/>
                <a:gd name="connsiteY15" fmla="*/ 38182 h 173934"/>
                <a:gd name="connsiteX16" fmla="*/ 492781 w 503835"/>
                <a:gd name="connsiteY16" fmla="*/ 140576 h 173934"/>
                <a:gd name="connsiteX17" fmla="*/ 397531 w 503835"/>
                <a:gd name="connsiteY17" fmla="*/ 142957 h 173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3835" h="173934">
                  <a:moveTo>
                    <a:pt x="397531" y="142957"/>
                  </a:moveTo>
                  <a:cubicBezTo>
                    <a:pt x="371337" y="145735"/>
                    <a:pt x="362606" y="152085"/>
                    <a:pt x="335619" y="157244"/>
                  </a:cubicBezTo>
                  <a:cubicBezTo>
                    <a:pt x="308632" y="162403"/>
                    <a:pt x="268547" y="173913"/>
                    <a:pt x="235606" y="173913"/>
                  </a:cubicBezTo>
                  <a:cubicBezTo>
                    <a:pt x="202665" y="173913"/>
                    <a:pt x="175002" y="175239"/>
                    <a:pt x="137975" y="157245"/>
                  </a:cubicBezTo>
                  <a:cubicBezTo>
                    <a:pt x="100948" y="139251"/>
                    <a:pt x="70036" y="122107"/>
                    <a:pt x="29854" y="98777"/>
                  </a:cubicBezTo>
                  <a:cubicBezTo>
                    <a:pt x="-10328" y="75447"/>
                    <a:pt x="-3007" y="64308"/>
                    <a:pt x="11769" y="50089"/>
                  </a:cubicBezTo>
                  <a:cubicBezTo>
                    <a:pt x="26545" y="35870"/>
                    <a:pt x="43079" y="54369"/>
                    <a:pt x="69273" y="62703"/>
                  </a:cubicBezTo>
                  <a:cubicBezTo>
                    <a:pt x="95467" y="71037"/>
                    <a:pt x="134800" y="95728"/>
                    <a:pt x="168931" y="100094"/>
                  </a:cubicBezTo>
                  <a:cubicBezTo>
                    <a:pt x="199887" y="94538"/>
                    <a:pt x="261800" y="96522"/>
                    <a:pt x="268944" y="76282"/>
                  </a:cubicBezTo>
                  <a:cubicBezTo>
                    <a:pt x="256245" y="62787"/>
                    <a:pt x="167344" y="59613"/>
                    <a:pt x="142738" y="50088"/>
                  </a:cubicBezTo>
                  <a:cubicBezTo>
                    <a:pt x="118132" y="40563"/>
                    <a:pt x="119719" y="27466"/>
                    <a:pt x="121306" y="19132"/>
                  </a:cubicBezTo>
                  <a:cubicBezTo>
                    <a:pt x="122893" y="10798"/>
                    <a:pt x="134403" y="1273"/>
                    <a:pt x="152262" y="82"/>
                  </a:cubicBezTo>
                  <a:cubicBezTo>
                    <a:pt x="170121" y="-1109"/>
                    <a:pt x="201872" y="11194"/>
                    <a:pt x="228463" y="11988"/>
                  </a:cubicBezTo>
                  <a:cubicBezTo>
                    <a:pt x="255054" y="12782"/>
                    <a:pt x="285612" y="1669"/>
                    <a:pt x="311806" y="4844"/>
                  </a:cubicBezTo>
                  <a:cubicBezTo>
                    <a:pt x="338000" y="8019"/>
                    <a:pt x="354669" y="25483"/>
                    <a:pt x="385625" y="31039"/>
                  </a:cubicBezTo>
                  <a:cubicBezTo>
                    <a:pt x="416581" y="36595"/>
                    <a:pt x="493972" y="34214"/>
                    <a:pt x="497544" y="38182"/>
                  </a:cubicBezTo>
                  <a:cubicBezTo>
                    <a:pt x="493972" y="44532"/>
                    <a:pt x="516594" y="139782"/>
                    <a:pt x="492781" y="140576"/>
                  </a:cubicBezTo>
                  <a:cubicBezTo>
                    <a:pt x="468968" y="141370"/>
                    <a:pt x="423725" y="140179"/>
                    <a:pt x="397531" y="142957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8" name="Rectangle 667">
              <a:extLst>
                <a:ext uri="{FF2B5EF4-FFF2-40B4-BE49-F238E27FC236}">
                  <a16:creationId xmlns:a16="http://schemas.microsoft.com/office/drawing/2014/main" id="{3ECE4E2E-C8DC-468D-AB46-0802B4461F29}"/>
                </a:ext>
              </a:extLst>
            </p:cNvPr>
            <p:cNvSpPr/>
            <p:nvPr/>
          </p:nvSpPr>
          <p:spPr>
            <a:xfrm>
              <a:off x="2312570" y="2656247"/>
              <a:ext cx="318000" cy="227268"/>
            </a:xfrm>
            <a:custGeom>
              <a:avLst/>
              <a:gdLst>
                <a:gd name="connsiteX0" fmla="*/ 0 w 295873"/>
                <a:gd name="connsiteY0" fmla="*/ 0 h 129866"/>
                <a:gd name="connsiteX1" fmla="*/ 295873 w 295873"/>
                <a:gd name="connsiteY1" fmla="*/ 0 h 129866"/>
                <a:gd name="connsiteX2" fmla="*/ 295873 w 295873"/>
                <a:gd name="connsiteY2" fmla="*/ 129866 h 129866"/>
                <a:gd name="connsiteX3" fmla="*/ 0 w 295873"/>
                <a:gd name="connsiteY3" fmla="*/ 129866 h 129866"/>
                <a:gd name="connsiteX4" fmla="*/ 0 w 295873"/>
                <a:gd name="connsiteY4" fmla="*/ 0 h 129866"/>
                <a:gd name="connsiteX0" fmla="*/ 0 w 295873"/>
                <a:gd name="connsiteY0" fmla="*/ 0 h 129866"/>
                <a:gd name="connsiteX1" fmla="*/ 295873 w 295873"/>
                <a:gd name="connsiteY1" fmla="*/ 0 h 129866"/>
                <a:gd name="connsiteX2" fmla="*/ 295868 w 295873"/>
                <a:gd name="connsiteY2" fmla="*/ 68924 h 129866"/>
                <a:gd name="connsiteX3" fmla="*/ 295873 w 295873"/>
                <a:gd name="connsiteY3" fmla="*/ 129866 h 129866"/>
                <a:gd name="connsiteX4" fmla="*/ 0 w 295873"/>
                <a:gd name="connsiteY4" fmla="*/ 129866 h 129866"/>
                <a:gd name="connsiteX5" fmla="*/ 0 w 295873"/>
                <a:gd name="connsiteY5" fmla="*/ 0 h 129866"/>
                <a:gd name="connsiteX0" fmla="*/ 295868 w 387308"/>
                <a:gd name="connsiteY0" fmla="*/ 68924 h 160364"/>
                <a:gd name="connsiteX1" fmla="*/ 295873 w 387308"/>
                <a:gd name="connsiteY1" fmla="*/ 129866 h 160364"/>
                <a:gd name="connsiteX2" fmla="*/ 0 w 387308"/>
                <a:gd name="connsiteY2" fmla="*/ 129866 h 160364"/>
                <a:gd name="connsiteX3" fmla="*/ 0 w 387308"/>
                <a:gd name="connsiteY3" fmla="*/ 0 h 160364"/>
                <a:gd name="connsiteX4" fmla="*/ 295873 w 387308"/>
                <a:gd name="connsiteY4" fmla="*/ 0 h 160364"/>
                <a:gd name="connsiteX5" fmla="*/ 387308 w 387308"/>
                <a:gd name="connsiteY5" fmla="*/ 160364 h 160364"/>
                <a:gd name="connsiteX0" fmla="*/ 295868 w 387308"/>
                <a:gd name="connsiteY0" fmla="*/ 68924 h 160364"/>
                <a:gd name="connsiteX1" fmla="*/ 295873 w 387308"/>
                <a:gd name="connsiteY1" fmla="*/ 129866 h 160364"/>
                <a:gd name="connsiteX2" fmla="*/ 0 w 387308"/>
                <a:gd name="connsiteY2" fmla="*/ 129866 h 160364"/>
                <a:gd name="connsiteX3" fmla="*/ 0 w 387308"/>
                <a:gd name="connsiteY3" fmla="*/ 0 h 160364"/>
                <a:gd name="connsiteX4" fmla="*/ 226817 w 387308"/>
                <a:gd name="connsiteY4" fmla="*/ 2382 h 160364"/>
                <a:gd name="connsiteX5" fmla="*/ 387308 w 387308"/>
                <a:gd name="connsiteY5" fmla="*/ 160364 h 160364"/>
                <a:gd name="connsiteX0" fmla="*/ 295868 w 327776"/>
                <a:gd name="connsiteY0" fmla="*/ 159303 h 220245"/>
                <a:gd name="connsiteX1" fmla="*/ 295873 w 327776"/>
                <a:gd name="connsiteY1" fmla="*/ 220245 h 220245"/>
                <a:gd name="connsiteX2" fmla="*/ 0 w 327776"/>
                <a:gd name="connsiteY2" fmla="*/ 220245 h 220245"/>
                <a:gd name="connsiteX3" fmla="*/ 0 w 327776"/>
                <a:gd name="connsiteY3" fmla="*/ 90379 h 220245"/>
                <a:gd name="connsiteX4" fmla="*/ 226817 w 327776"/>
                <a:gd name="connsiteY4" fmla="*/ 92761 h 220245"/>
                <a:gd name="connsiteX5" fmla="*/ 327776 w 327776"/>
                <a:gd name="connsiteY5" fmla="*/ 36431 h 220245"/>
                <a:gd name="connsiteX0" fmla="*/ 295868 w 327877"/>
                <a:gd name="connsiteY0" fmla="*/ 122873 h 183815"/>
                <a:gd name="connsiteX1" fmla="*/ 295873 w 327877"/>
                <a:gd name="connsiteY1" fmla="*/ 183815 h 183815"/>
                <a:gd name="connsiteX2" fmla="*/ 0 w 327877"/>
                <a:gd name="connsiteY2" fmla="*/ 183815 h 183815"/>
                <a:gd name="connsiteX3" fmla="*/ 0 w 327877"/>
                <a:gd name="connsiteY3" fmla="*/ 53949 h 183815"/>
                <a:gd name="connsiteX4" fmla="*/ 226817 w 327877"/>
                <a:gd name="connsiteY4" fmla="*/ 56331 h 183815"/>
                <a:gd name="connsiteX5" fmla="*/ 327776 w 327877"/>
                <a:gd name="connsiteY5" fmla="*/ 1 h 183815"/>
                <a:gd name="connsiteX0" fmla="*/ 295868 w 327877"/>
                <a:gd name="connsiteY0" fmla="*/ 122873 h 183815"/>
                <a:gd name="connsiteX1" fmla="*/ 295873 w 327877"/>
                <a:gd name="connsiteY1" fmla="*/ 183815 h 183815"/>
                <a:gd name="connsiteX2" fmla="*/ 0 w 327877"/>
                <a:gd name="connsiteY2" fmla="*/ 183815 h 183815"/>
                <a:gd name="connsiteX3" fmla="*/ 0 w 327877"/>
                <a:gd name="connsiteY3" fmla="*/ 53949 h 183815"/>
                <a:gd name="connsiteX4" fmla="*/ 226817 w 327877"/>
                <a:gd name="connsiteY4" fmla="*/ 56331 h 183815"/>
                <a:gd name="connsiteX5" fmla="*/ 327776 w 327877"/>
                <a:gd name="connsiteY5" fmla="*/ 1 h 183815"/>
                <a:gd name="connsiteX0" fmla="*/ 295873 w 327877"/>
                <a:gd name="connsiteY0" fmla="*/ 183815 h 183815"/>
                <a:gd name="connsiteX1" fmla="*/ 0 w 327877"/>
                <a:gd name="connsiteY1" fmla="*/ 183815 h 183815"/>
                <a:gd name="connsiteX2" fmla="*/ 0 w 327877"/>
                <a:gd name="connsiteY2" fmla="*/ 53949 h 183815"/>
                <a:gd name="connsiteX3" fmla="*/ 226817 w 327877"/>
                <a:gd name="connsiteY3" fmla="*/ 56331 h 183815"/>
                <a:gd name="connsiteX4" fmla="*/ 327776 w 327877"/>
                <a:gd name="connsiteY4" fmla="*/ 1 h 183815"/>
                <a:gd name="connsiteX0" fmla="*/ 260154 w 327877"/>
                <a:gd name="connsiteY0" fmla="*/ 181433 h 183815"/>
                <a:gd name="connsiteX1" fmla="*/ 0 w 327877"/>
                <a:gd name="connsiteY1" fmla="*/ 183815 h 183815"/>
                <a:gd name="connsiteX2" fmla="*/ 0 w 327877"/>
                <a:gd name="connsiteY2" fmla="*/ 53949 h 183815"/>
                <a:gd name="connsiteX3" fmla="*/ 226817 w 327877"/>
                <a:gd name="connsiteY3" fmla="*/ 56331 h 183815"/>
                <a:gd name="connsiteX4" fmla="*/ 327776 w 327877"/>
                <a:gd name="connsiteY4" fmla="*/ 1 h 183815"/>
                <a:gd name="connsiteX0" fmla="*/ 245867 w 327877"/>
                <a:gd name="connsiteY0" fmla="*/ 183815 h 183815"/>
                <a:gd name="connsiteX1" fmla="*/ 0 w 327877"/>
                <a:gd name="connsiteY1" fmla="*/ 183815 h 183815"/>
                <a:gd name="connsiteX2" fmla="*/ 0 w 327877"/>
                <a:gd name="connsiteY2" fmla="*/ 53949 h 183815"/>
                <a:gd name="connsiteX3" fmla="*/ 226817 w 327877"/>
                <a:gd name="connsiteY3" fmla="*/ 56331 h 183815"/>
                <a:gd name="connsiteX4" fmla="*/ 327776 w 327877"/>
                <a:gd name="connsiteY4" fmla="*/ 1 h 183815"/>
                <a:gd name="connsiteX0" fmla="*/ 245867 w 327863"/>
                <a:gd name="connsiteY0" fmla="*/ 183815 h 183815"/>
                <a:gd name="connsiteX1" fmla="*/ 0 w 327863"/>
                <a:gd name="connsiteY1" fmla="*/ 183815 h 183815"/>
                <a:gd name="connsiteX2" fmla="*/ 0 w 327863"/>
                <a:gd name="connsiteY2" fmla="*/ 53949 h 183815"/>
                <a:gd name="connsiteX3" fmla="*/ 210148 w 327863"/>
                <a:gd name="connsiteY3" fmla="*/ 53950 h 183815"/>
                <a:gd name="connsiteX4" fmla="*/ 327776 w 327863"/>
                <a:gd name="connsiteY4" fmla="*/ 1 h 183815"/>
                <a:gd name="connsiteX0" fmla="*/ 245867 w 342142"/>
                <a:gd name="connsiteY0" fmla="*/ 262395 h 262395"/>
                <a:gd name="connsiteX1" fmla="*/ 0 w 342142"/>
                <a:gd name="connsiteY1" fmla="*/ 262395 h 262395"/>
                <a:gd name="connsiteX2" fmla="*/ 0 w 342142"/>
                <a:gd name="connsiteY2" fmla="*/ 132529 h 262395"/>
                <a:gd name="connsiteX3" fmla="*/ 210148 w 342142"/>
                <a:gd name="connsiteY3" fmla="*/ 132530 h 262395"/>
                <a:gd name="connsiteX4" fmla="*/ 342064 w 342142"/>
                <a:gd name="connsiteY4" fmla="*/ 0 h 262395"/>
                <a:gd name="connsiteX0" fmla="*/ 245867 w 285048"/>
                <a:gd name="connsiteY0" fmla="*/ 193340 h 193340"/>
                <a:gd name="connsiteX1" fmla="*/ 0 w 285048"/>
                <a:gd name="connsiteY1" fmla="*/ 193340 h 193340"/>
                <a:gd name="connsiteX2" fmla="*/ 0 w 285048"/>
                <a:gd name="connsiteY2" fmla="*/ 63474 h 193340"/>
                <a:gd name="connsiteX3" fmla="*/ 210148 w 285048"/>
                <a:gd name="connsiteY3" fmla="*/ 63475 h 193340"/>
                <a:gd name="connsiteX4" fmla="*/ 284914 w 285048"/>
                <a:gd name="connsiteY4" fmla="*/ 1 h 19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048" h="193340">
                  <a:moveTo>
                    <a:pt x="245867" y="193340"/>
                  </a:moveTo>
                  <a:lnTo>
                    <a:pt x="0" y="193340"/>
                  </a:lnTo>
                  <a:lnTo>
                    <a:pt x="0" y="63474"/>
                  </a:lnTo>
                  <a:lnTo>
                    <a:pt x="210148" y="63475"/>
                  </a:lnTo>
                  <a:cubicBezTo>
                    <a:pt x="210146" y="60256"/>
                    <a:pt x="288726" y="-114"/>
                    <a:pt x="284914" y="1"/>
                  </a:cubicBezTo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36" name="Ryhmä 445">
            <a:extLst>
              <a:ext uri="{FF2B5EF4-FFF2-40B4-BE49-F238E27FC236}">
                <a16:creationId xmlns:a16="http://schemas.microsoft.com/office/drawing/2014/main" id="{60926295-756C-4764-BB1C-FA16D42D9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11102" y="587413"/>
            <a:ext cx="1728279" cy="1728279"/>
            <a:chOff x="2049432" y="397413"/>
            <a:chExt cx="1296209" cy="1296209"/>
          </a:xfrm>
        </p:grpSpPr>
        <p:sp>
          <p:nvSpPr>
            <p:cNvPr id="337" name="Oval 445">
              <a:extLst>
                <a:ext uri="{FF2B5EF4-FFF2-40B4-BE49-F238E27FC236}">
                  <a16:creationId xmlns:a16="http://schemas.microsoft.com/office/drawing/2014/main" id="{AB7E949B-CD95-44E4-8989-560152ED512E}"/>
                </a:ext>
              </a:extLst>
            </p:cNvPr>
            <p:cNvSpPr/>
            <p:nvPr/>
          </p:nvSpPr>
          <p:spPr>
            <a:xfrm>
              <a:off x="2049432" y="397413"/>
              <a:ext cx="1296209" cy="1296209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fi-FI" sz="320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8" name="TextBox 446">
              <a:extLst>
                <a:ext uri="{FF2B5EF4-FFF2-40B4-BE49-F238E27FC236}">
                  <a16:creationId xmlns:a16="http://schemas.microsoft.com/office/drawing/2014/main" id="{804C4911-01D7-41A7-A7CF-F0B6E2694CFE}"/>
                </a:ext>
              </a:extLst>
            </p:cNvPr>
            <p:cNvSpPr txBox="1"/>
            <p:nvPr/>
          </p:nvSpPr>
          <p:spPr>
            <a:xfrm>
              <a:off x="2152382" y="1163688"/>
              <a:ext cx="112524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prstClr val="white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rPr>
                <a:t>Profitable and responsible primary production</a:t>
              </a:r>
            </a:p>
          </p:txBody>
        </p:sp>
        <p:sp>
          <p:nvSpPr>
            <p:cNvPr id="339" name="Freeform 32">
              <a:extLst>
                <a:ext uri="{FF2B5EF4-FFF2-40B4-BE49-F238E27FC236}">
                  <a16:creationId xmlns:a16="http://schemas.microsoft.com/office/drawing/2014/main" id="{10634B18-5D50-48A5-B351-BDDD31A6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320" y="1008242"/>
              <a:ext cx="0" cy="13064"/>
            </a:xfrm>
            <a:custGeom>
              <a:avLst/>
              <a:gdLst>
                <a:gd name="T0" fmla="*/ 0 h 82"/>
                <a:gd name="T1" fmla="*/ 82 h 82"/>
                <a:gd name="T2" fmla="*/ 0 h 8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2">
                  <a:moveTo>
                    <a:pt x="0" y="0"/>
                  </a:moveTo>
                  <a:lnTo>
                    <a:pt x="0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54585A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340" name="Freeform 34">
              <a:extLst>
                <a:ext uri="{FF2B5EF4-FFF2-40B4-BE49-F238E27FC236}">
                  <a16:creationId xmlns:a16="http://schemas.microsoft.com/office/drawing/2014/main" id="{054F9C30-449A-42E4-A2A2-7B0BA96DB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359" y="1008242"/>
              <a:ext cx="0" cy="13064"/>
            </a:xfrm>
            <a:custGeom>
              <a:avLst/>
              <a:gdLst>
                <a:gd name="T0" fmla="*/ 0 h 82"/>
                <a:gd name="T1" fmla="*/ 82 h 82"/>
                <a:gd name="T2" fmla="*/ 0 h 8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2">
                  <a:moveTo>
                    <a:pt x="0" y="0"/>
                  </a:moveTo>
                  <a:lnTo>
                    <a:pt x="0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54585A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endParaRPr>
            </a:p>
          </p:txBody>
        </p:sp>
        <p:grpSp>
          <p:nvGrpSpPr>
            <p:cNvPr id="341" name="Group 449">
              <a:extLst>
                <a:ext uri="{FF2B5EF4-FFF2-40B4-BE49-F238E27FC236}">
                  <a16:creationId xmlns:a16="http://schemas.microsoft.com/office/drawing/2014/main" id="{EC413C0C-F703-4CC6-BDC1-AC84E4C93435}"/>
                </a:ext>
              </a:extLst>
            </p:cNvPr>
            <p:cNvGrpSpPr/>
            <p:nvPr/>
          </p:nvGrpSpPr>
          <p:grpSpPr>
            <a:xfrm>
              <a:off x="2928093" y="1042335"/>
              <a:ext cx="76428" cy="49843"/>
              <a:chOff x="2533189" y="2762681"/>
              <a:chExt cx="100739" cy="65697"/>
            </a:xfrm>
          </p:grpSpPr>
          <p:cxnSp>
            <p:nvCxnSpPr>
              <p:cNvPr id="384" name="Straight Connector 626">
                <a:extLst>
                  <a:ext uri="{FF2B5EF4-FFF2-40B4-BE49-F238E27FC236}">
                    <a16:creationId xmlns:a16="http://schemas.microsoft.com/office/drawing/2014/main" id="{4B6EA77D-07BD-41B1-BE52-DA493BCC1103}"/>
                  </a:ext>
                </a:extLst>
              </p:cNvPr>
              <p:cNvCxnSpPr/>
              <p:nvPr/>
            </p:nvCxnSpPr>
            <p:spPr>
              <a:xfrm flipV="1">
                <a:off x="2583352" y="2762681"/>
                <a:ext cx="0" cy="65697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627">
                <a:extLst>
                  <a:ext uri="{FF2B5EF4-FFF2-40B4-BE49-F238E27FC236}">
                    <a16:creationId xmlns:a16="http://schemas.microsoft.com/office/drawing/2014/main" id="{5C152E14-DA16-42C3-9D61-F92A65FEB1BD}"/>
                  </a:ext>
                </a:extLst>
              </p:cNvPr>
              <p:cNvCxnSpPr/>
              <p:nvPr/>
            </p:nvCxnSpPr>
            <p:spPr>
              <a:xfrm flipV="1">
                <a:off x="2615928" y="2792378"/>
                <a:ext cx="18000" cy="36000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628">
                <a:extLst>
                  <a:ext uri="{FF2B5EF4-FFF2-40B4-BE49-F238E27FC236}">
                    <a16:creationId xmlns:a16="http://schemas.microsoft.com/office/drawing/2014/main" id="{E1069F38-2B78-4DA0-AE0C-8080C243E801}"/>
                  </a:ext>
                </a:extLst>
              </p:cNvPr>
              <p:cNvCxnSpPr/>
              <p:nvPr/>
            </p:nvCxnSpPr>
            <p:spPr>
              <a:xfrm flipH="1" flipV="1">
                <a:off x="2533189" y="2792364"/>
                <a:ext cx="18000" cy="36000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2" name="Group 450">
              <a:extLst>
                <a:ext uri="{FF2B5EF4-FFF2-40B4-BE49-F238E27FC236}">
                  <a16:creationId xmlns:a16="http://schemas.microsoft.com/office/drawing/2014/main" id="{B563CFCB-EE1A-43D0-83FD-E03ED2CE9D77}"/>
                </a:ext>
              </a:extLst>
            </p:cNvPr>
            <p:cNvGrpSpPr/>
            <p:nvPr/>
          </p:nvGrpSpPr>
          <p:grpSpPr>
            <a:xfrm>
              <a:off x="3023553" y="1104799"/>
              <a:ext cx="76428" cy="49843"/>
              <a:chOff x="2533189" y="2762681"/>
              <a:chExt cx="100739" cy="65697"/>
            </a:xfrm>
          </p:grpSpPr>
          <p:cxnSp>
            <p:nvCxnSpPr>
              <p:cNvPr id="381" name="Straight Connector 623">
                <a:extLst>
                  <a:ext uri="{FF2B5EF4-FFF2-40B4-BE49-F238E27FC236}">
                    <a16:creationId xmlns:a16="http://schemas.microsoft.com/office/drawing/2014/main" id="{84BF3E4D-D95C-46CE-A8DB-1648563749FA}"/>
                  </a:ext>
                </a:extLst>
              </p:cNvPr>
              <p:cNvCxnSpPr/>
              <p:nvPr/>
            </p:nvCxnSpPr>
            <p:spPr>
              <a:xfrm flipV="1">
                <a:off x="2583352" y="2762681"/>
                <a:ext cx="0" cy="65697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624">
                <a:extLst>
                  <a:ext uri="{FF2B5EF4-FFF2-40B4-BE49-F238E27FC236}">
                    <a16:creationId xmlns:a16="http://schemas.microsoft.com/office/drawing/2014/main" id="{45F49294-E9F4-4E67-B72A-B9AB1B3E7DE9}"/>
                  </a:ext>
                </a:extLst>
              </p:cNvPr>
              <p:cNvCxnSpPr/>
              <p:nvPr/>
            </p:nvCxnSpPr>
            <p:spPr>
              <a:xfrm flipV="1">
                <a:off x="2615928" y="2792378"/>
                <a:ext cx="18000" cy="36000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625">
                <a:extLst>
                  <a:ext uri="{FF2B5EF4-FFF2-40B4-BE49-F238E27FC236}">
                    <a16:creationId xmlns:a16="http://schemas.microsoft.com/office/drawing/2014/main" id="{687103EB-1C84-41FA-AAD2-ECB3D8E74DBF}"/>
                  </a:ext>
                </a:extLst>
              </p:cNvPr>
              <p:cNvCxnSpPr/>
              <p:nvPr/>
            </p:nvCxnSpPr>
            <p:spPr>
              <a:xfrm flipH="1" flipV="1">
                <a:off x="2533189" y="2792364"/>
                <a:ext cx="18000" cy="36000"/>
              </a:xfrm>
              <a:prstGeom prst="line">
                <a:avLst/>
              </a:prstGeom>
              <a:ln w="19050" cap="rnd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3" name="Freeform 9">
              <a:extLst>
                <a:ext uri="{FF2B5EF4-FFF2-40B4-BE49-F238E27FC236}">
                  <a16:creationId xmlns:a16="http://schemas.microsoft.com/office/drawing/2014/main" id="{FFF322F7-B955-4B99-AB86-CC3A4B0803A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68093" y="814536"/>
              <a:ext cx="665462" cy="283889"/>
            </a:xfrm>
            <a:custGeom>
              <a:avLst/>
              <a:gdLst>
                <a:gd name="T0" fmla="*/ 3958 w 4434"/>
                <a:gd name="T1" fmla="*/ 22 h 1572"/>
                <a:gd name="T2" fmla="*/ 3508 w 4434"/>
                <a:gd name="T3" fmla="*/ 4 h 1572"/>
                <a:gd name="T4" fmla="*/ 1752 w 4434"/>
                <a:gd name="T5" fmla="*/ 44 h 1572"/>
                <a:gd name="T6" fmla="*/ 1466 w 4434"/>
                <a:gd name="T7" fmla="*/ 72 h 1572"/>
                <a:gd name="T8" fmla="*/ 1262 w 4434"/>
                <a:gd name="T9" fmla="*/ 90 h 1572"/>
                <a:gd name="T10" fmla="*/ 1102 w 4434"/>
                <a:gd name="T11" fmla="*/ 112 h 1572"/>
                <a:gd name="T12" fmla="*/ 866 w 4434"/>
                <a:gd name="T13" fmla="*/ 142 h 1572"/>
                <a:gd name="T14" fmla="*/ 706 w 4434"/>
                <a:gd name="T15" fmla="*/ 164 h 1572"/>
                <a:gd name="T16" fmla="*/ 368 w 4434"/>
                <a:gd name="T17" fmla="*/ 246 h 1572"/>
                <a:gd name="T18" fmla="*/ 170 w 4434"/>
                <a:gd name="T19" fmla="*/ 324 h 1572"/>
                <a:gd name="T20" fmla="*/ 58 w 4434"/>
                <a:gd name="T21" fmla="*/ 404 h 1572"/>
                <a:gd name="T22" fmla="*/ 8 w 4434"/>
                <a:gd name="T23" fmla="*/ 482 h 1572"/>
                <a:gd name="T24" fmla="*/ 16 w 4434"/>
                <a:gd name="T25" fmla="*/ 598 h 1572"/>
                <a:gd name="T26" fmla="*/ 88 w 4434"/>
                <a:gd name="T27" fmla="*/ 696 h 1572"/>
                <a:gd name="T28" fmla="*/ 202 w 4434"/>
                <a:gd name="T29" fmla="*/ 786 h 1572"/>
                <a:gd name="T30" fmla="*/ 436 w 4434"/>
                <a:gd name="T31" fmla="*/ 912 h 1572"/>
                <a:gd name="T32" fmla="*/ 542 w 4434"/>
                <a:gd name="T33" fmla="*/ 972 h 1572"/>
                <a:gd name="T34" fmla="*/ 716 w 4434"/>
                <a:gd name="T35" fmla="*/ 1094 h 1572"/>
                <a:gd name="T36" fmla="*/ 778 w 4434"/>
                <a:gd name="T37" fmla="*/ 1168 h 1572"/>
                <a:gd name="T38" fmla="*/ 800 w 4434"/>
                <a:gd name="T39" fmla="*/ 1236 h 1572"/>
                <a:gd name="T40" fmla="*/ 792 w 4434"/>
                <a:gd name="T41" fmla="*/ 1298 h 1572"/>
                <a:gd name="T42" fmla="*/ 742 w 4434"/>
                <a:gd name="T43" fmla="*/ 1368 h 1572"/>
                <a:gd name="T44" fmla="*/ 612 w 4434"/>
                <a:gd name="T45" fmla="*/ 1452 h 1572"/>
                <a:gd name="T46" fmla="*/ 446 w 4434"/>
                <a:gd name="T47" fmla="*/ 1544 h 1572"/>
                <a:gd name="T48" fmla="*/ 734 w 4434"/>
                <a:gd name="T49" fmla="*/ 1560 h 1572"/>
                <a:gd name="T50" fmla="*/ 1124 w 4434"/>
                <a:gd name="T51" fmla="*/ 1572 h 1572"/>
                <a:gd name="T52" fmla="*/ 1992 w 4434"/>
                <a:gd name="T53" fmla="*/ 1566 h 1572"/>
                <a:gd name="T54" fmla="*/ 2352 w 4434"/>
                <a:gd name="T55" fmla="*/ 1552 h 1572"/>
                <a:gd name="T56" fmla="*/ 2580 w 4434"/>
                <a:gd name="T57" fmla="*/ 1538 h 1572"/>
                <a:gd name="T58" fmla="*/ 2792 w 4434"/>
                <a:gd name="T59" fmla="*/ 1518 h 1572"/>
                <a:gd name="T60" fmla="*/ 2986 w 4434"/>
                <a:gd name="T61" fmla="*/ 1494 h 1572"/>
                <a:gd name="T62" fmla="*/ 3200 w 4434"/>
                <a:gd name="T63" fmla="*/ 1454 h 1572"/>
                <a:gd name="T64" fmla="*/ 3372 w 4434"/>
                <a:gd name="T65" fmla="*/ 1408 h 1572"/>
                <a:gd name="T66" fmla="*/ 3448 w 4434"/>
                <a:gd name="T67" fmla="*/ 1372 h 1572"/>
                <a:gd name="T68" fmla="*/ 3496 w 4434"/>
                <a:gd name="T69" fmla="*/ 1324 h 1572"/>
                <a:gd name="T70" fmla="*/ 3502 w 4434"/>
                <a:gd name="T71" fmla="*/ 1266 h 1572"/>
                <a:gd name="T72" fmla="*/ 3452 w 4434"/>
                <a:gd name="T73" fmla="*/ 1202 h 1572"/>
                <a:gd name="T74" fmla="*/ 3310 w 4434"/>
                <a:gd name="T75" fmla="*/ 1112 h 1572"/>
                <a:gd name="T76" fmla="*/ 3090 w 4434"/>
                <a:gd name="T77" fmla="*/ 1016 h 1572"/>
                <a:gd name="T78" fmla="*/ 2804 w 4434"/>
                <a:gd name="T79" fmla="*/ 916 h 1572"/>
                <a:gd name="T80" fmla="*/ 2402 w 4434"/>
                <a:gd name="T81" fmla="*/ 792 h 1572"/>
                <a:gd name="T82" fmla="*/ 2072 w 4434"/>
                <a:gd name="T83" fmla="*/ 688 h 1572"/>
                <a:gd name="T84" fmla="*/ 1848 w 4434"/>
                <a:gd name="T85" fmla="*/ 602 h 1572"/>
                <a:gd name="T86" fmla="*/ 1690 w 4434"/>
                <a:gd name="T87" fmla="*/ 516 h 1572"/>
                <a:gd name="T88" fmla="*/ 1642 w 4434"/>
                <a:gd name="T89" fmla="*/ 444 h 1572"/>
                <a:gd name="T90" fmla="*/ 1658 w 4434"/>
                <a:gd name="T91" fmla="*/ 406 h 1572"/>
                <a:gd name="T92" fmla="*/ 1722 w 4434"/>
                <a:gd name="T93" fmla="*/ 354 h 1572"/>
                <a:gd name="T94" fmla="*/ 1866 w 4434"/>
                <a:gd name="T95" fmla="*/ 296 h 1572"/>
                <a:gd name="T96" fmla="*/ 2124 w 4434"/>
                <a:gd name="T97" fmla="*/ 226 h 1572"/>
                <a:gd name="T98" fmla="*/ 2266 w 4434"/>
                <a:gd name="T99" fmla="*/ 202 h 1572"/>
                <a:gd name="T100" fmla="*/ 2584 w 4434"/>
                <a:gd name="T101" fmla="*/ 152 h 1572"/>
                <a:gd name="T102" fmla="*/ 2876 w 4434"/>
                <a:gd name="T103" fmla="*/ 122 h 1572"/>
                <a:gd name="T104" fmla="*/ 3464 w 4434"/>
                <a:gd name="T105" fmla="*/ 86 h 1572"/>
                <a:gd name="T106" fmla="*/ 3692 w 4434"/>
                <a:gd name="T107" fmla="*/ 78 h 1572"/>
                <a:gd name="T108" fmla="*/ 4214 w 4434"/>
                <a:gd name="T109" fmla="*/ 64 h 1572"/>
                <a:gd name="T110" fmla="*/ 4434 w 4434"/>
                <a:gd name="T111" fmla="*/ 56 h 1572"/>
                <a:gd name="T112" fmla="*/ 4120 w 4434"/>
                <a:gd name="T113" fmla="*/ 3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34" h="1572">
                  <a:moveTo>
                    <a:pt x="4120" y="32"/>
                  </a:moveTo>
                  <a:lnTo>
                    <a:pt x="4120" y="32"/>
                  </a:lnTo>
                  <a:lnTo>
                    <a:pt x="4042" y="26"/>
                  </a:lnTo>
                  <a:lnTo>
                    <a:pt x="3958" y="22"/>
                  </a:lnTo>
                  <a:lnTo>
                    <a:pt x="3958" y="22"/>
                  </a:lnTo>
                  <a:lnTo>
                    <a:pt x="3838" y="16"/>
                  </a:lnTo>
                  <a:lnTo>
                    <a:pt x="3718" y="12"/>
                  </a:lnTo>
                  <a:lnTo>
                    <a:pt x="3718" y="12"/>
                  </a:lnTo>
                  <a:lnTo>
                    <a:pt x="3614" y="6"/>
                  </a:lnTo>
                  <a:lnTo>
                    <a:pt x="3508" y="4"/>
                  </a:lnTo>
                  <a:lnTo>
                    <a:pt x="3508" y="4"/>
                  </a:lnTo>
                  <a:lnTo>
                    <a:pt x="3072" y="2"/>
                  </a:lnTo>
                  <a:lnTo>
                    <a:pt x="2632" y="0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652" y="52"/>
                  </a:lnTo>
                  <a:lnTo>
                    <a:pt x="1652" y="52"/>
                  </a:lnTo>
                  <a:lnTo>
                    <a:pt x="1504" y="66"/>
                  </a:lnTo>
                  <a:lnTo>
                    <a:pt x="1504" y="66"/>
                  </a:lnTo>
                  <a:lnTo>
                    <a:pt x="1466" y="72"/>
                  </a:lnTo>
                  <a:lnTo>
                    <a:pt x="1430" y="76"/>
                  </a:lnTo>
                  <a:lnTo>
                    <a:pt x="1354" y="82"/>
                  </a:lnTo>
                  <a:lnTo>
                    <a:pt x="1354" y="82"/>
                  </a:lnTo>
                  <a:lnTo>
                    <a:pt x="1292" y="88"/>
                  </a:lnTo>
                  <a:lnTo>
                    <a:pt x="1262" y="90"/>
                  </a:lnTo>
                  <a:lnTo>
                    <a:pt x="1230" y="96"/>
                  </a:lnTo>
                  <a:lnTo>
                    <a:pt x="1230" y="96"/>
                  </a:lnTo>
                  <a:lnTo>
                    <a:pt x="1198" y="102"/>
                  </a:lnTo>
                  <a:lnTo>
                    <a:pt x="1166" y="106"/>
                  </a:lnTo>
                  <a:lnTo>
                    <a:pt x="1102" y="112"/>
                  </a:lnTo>
                  <a:lnTo>
                    <a:pt x="1102" y="112"/>
                  </a:lnTo>
                  <a:lnTo>
                    <a:pt x="992" y="126"/>
                  </a:lnTo>
                  <a:lnTo>
                    <a:pt x="992" y="126"/>
                  </a:lnTo>
                  <a:lnTo>
                    <a:pt x="866" y="142"/>
                  </a:lnTo>
                  <a:lnTo>
                    <a:pt x="866" y="142"/>
                  </a:lnTo>
                  <a:lnTo>
                    <a:pt x="744" y="158"/>
                  </a:lnTo>
                  <a:lnTo>
                    <a:pt x="744" y="158"/>
                  </a:lnTo>
                  <a:lnTo>
                    <a:pt x="724" y="162"/>
                  </a:lnTo>
                  <a:lnTo>
                    <a:pt x="706" y="164"/>
                  </a:lnTo>
                  <a:lnTo>
                    <a:pt x="706" y="164"/>
                  </a:lnTo>
                  <a:lnTo>
                    <a:pt x="618" y="182"/>
                  </a:lnTo>
                  <a:lnTo>
                    <a:pt x="530" y="202"/>
                  </a:lnTo>
                  <a:lnTo>
                    <a:pt x="530" y="202"/>
                  </a:lnTo>
                  <a:lnTo>
                    <a:pt x="448" y="222"/>
                  </a:lnTo>
                  <a:lnTo>
                    <a:pt x="368" y="246"/>
                  </a:lnTo>
                  <a:lnTo>
                    <a:pt x="368" y="246"/>
                  </a:lnTo>
                  <a:lnTo>
                    <a:pt x="316" y="262"/>
                  </a:lnTo>
                  <a:lnTo>
                    <a:pt x="266" y="280"/>
                  </a:lnTo>
                  <a:lnTo>
                    <a:pt x="218" y="300"/>
                  </a:lnTo>
                  <a:lnTo>
                    <a:pt x="170" y="324"/>
                  </a:lnTo>
                  <a:lnTo>
                    <a:pt x="170" y="324"/>
                  </a:lnTo>
                  <a:lnTo>
                    <a:pt x="136" y="344"/>
                  </a:lnTo>
                  <a:lnTo>
                    <a:pt x="102" y="366"/>
                  </a:lnTo>
                  <a:lnTo>
                    <a:pt x="72" y="392"/>
                  </a:lnTo>
                  <a:lnTo>
                    <a:pt x="58" y="404"/>
                  </a:lnTo>
                  <a:lnTo>
                    <a:pt x="44" y="420"/>
                  </a:lnTo>
                  <a:lnTo>
                    <a:pt x="44" y="420"/>
                  </a:lnTo>
                  <a:lnTo>
                    <a:pt x="28" y="440"/>
                  </a:lnTo>
                  <a:lnTo>
                    <a:pt x="16" y="460"/>
                  </a:lnTo>
                  <a:lnTo>
                    <a:pt x="8" y="482"/>
                  </a:lnTo>
                  <a:lnTo>
                    <a:pt x="2" y="504"/>
                  </a:lnTo>
                  <a:lnTo>
                    <a:pt x="0" y="526"/>
                  </a:lnTo>
                  <a:lnTo>
                    <a:pt x="2" y="550"/>
                  </a:lnTo>
                  <a:lnTo>
                    <a:pt x="8" y="574"/>
                  </a:lnTo>
                  <a:lnTo>
                    <a:pt x="16" y="598"/>
                  </a:lnTo>
                  <a:lnTo>
                    <a:pt x="16" y="598"/>
                  </a:lnTo>
                  <a:lnTo>
                    <a:pt x="30" y="626"/>
                  </a:lnTo>
                  <a:lnTo>
                    <a:pt x="48" y="650"/>
                  </a:lnTo>
                  <a:lnTo>
                    <a:pt x="68" y="674"/>
                  </a:lnTo>
                  <a:lnTo>
                    <a:pt x="88" y="696"/>
                  </a:lnTo>
                  <a:lnTo>
                    <a:pt x="88" y="696"/>
                  </a:lnTo>
                  <a:lnTo>
                    <a:pt x="116" y="720"/>
                  </a:lnTo>
                  <a:lnTo>
                    <a:pt x="144" y="744"/>
                  </a:lnTo>
                  <a:lnTo>
                    <a:pt x="172" y="764"/>
                  </a:lnTo>
                  <a:lnTo>
                    <a:pt x="202" y="786"/>
                  </a:lnTo>
                  <a:lnTo>
                    <a:pt x="264" y="824"/>
                  </a:lnTo>
                  <a:lnTo>
                    <a:pt x="328" y="860"/>
                  </a:lnTo>
                  <a:lnTo>
                    <a:pt x="328" y="860"/>
                  </a:lnTo>
                  <a:lnTo>
                    <a:pt x="382" y="886"/>
                  </a:lnTo>
                  <a:lnTo>
                    <a:pt x="436" y="912"/>
                  </a:lnTo>
                  <a:lnTo>
                    <a:pt x="488" y="940"/>
                  </a:lnTo>
                  <a:lnTo>
                    <a:pt x="514" y="954"/>
                  </a:lnTo>
                  <a:lnTo>
                    <a:pt x="540" y="970"/>
                  </a:lnTo>
                  <a:lnTo>
                    <a:pt x="540" y="970"/>
                  </a:lnTo>
                  <a:lnTo>
                    <a:pt x="542" y="972"/>
                  </a:lnTo>
                  <a:lnTo>
                    <a:pt x="542" y="972"/>
                  </a:lnTo>
                  <a:lnTo>
                    <a:pt x="590" y="998"/>
                  </a:lnTo>
                  <a:lnTo>
                    <a:pt x="634" y="1028"/>
                  </a:lnTo>
                  <a:lnTo>
                    <a:pt x="676" y="1060"/>
                  </a:lnTo>
                  <a:lnTo>
                    <a:pt x="716" y="1094"/>
                  </a:lnTo>
                  <a:lnTo>
                    <a:pt x="716" y="1094"/>
                  </a:lnTo>
                  <a:lnTo>
                    <a:pt x="744" y="1122"/>
                  </a:lnTo>
                  <a:lnTo>
                    <a:pt x="756" y="1136"/>
                  </a:lnTo>
                  <a:lnTo>
                    <a:pt x="766" y="1152"/>
                  </a:lnTo>
                  <a:lnTo>
                    <a:pt x="778" y="1168"/>
                  </a:lnTo>
                  <a:lnTo>
                    <a:pt x="786" y="1184"/>
                  </a:lnTo>
                  <a:lnTo>
                    <a:pt x="792" y="1202"/>
                  </a:lnTo>
                  <a:lnTo>
                    <a:pt x="798" y="1220"/>
                  </a:lnTo>
                  <a:lnTo>
                    <a:pt x="798" y="1220"/>
                  </a:lnTo>
                  <a:lnTo>
                    <a:pt x="800" y="1236"/>
                  </a:lnTo>
                  <a:lnTo>
                    <a:pt x="802" y="1250"/>
                  </a:lnTo>
                  <a:lnTo>
                    <a:pt x="800" y="1266"/>
                  </a:lnTo>
                  <a:lnTo>
                    <a:pt x="798" y="1280"/>
                  </a:lnTo>
                  <a:lnTo>
                    <a:pt x="798" y="1280"/>
                  </a:lnTo>
                  <a:lnTo>
                    <a:pt x="792" y="1298"/>
                  </a:lnTo>
                  <a:lnTo>
                    <a:pt x="786" y="1314"/>
                  </a:lnTo>
                  <a:lnTo>
                    <a:pt x="776" y="1328"/>
                  </a:lnTo>
                  <a:lnTo>
                    <a:pt x="766" y="1342"/>
                  </a:lnTo>
                  <a:lnTo>
                    <a:pt x="754" y="1356"/>
                  </a:lnTo>
                  <a:lnTo>
                    <a:pt x="742" y="1368"/>
                  </a:lnTo>
                  <a:lnTo>
                    <a:pt x="714" y="1390"/>
                  </a:lnTo>
                  <a:lnTo>
                    <a:pt x="714" y="1390"/>
                  </a:lnTo>
                  <a:lnTo>
                    <a:pt x="682" y="1412"/>
                  </a:lnTo>
                  <a:lnTo>
                    <a:pt x="648" y="1434"/>
                  </a:lnTo>
                  <a:lnTo>
                    <a:pt x="612" y="1452"/>
                  </a:lnTo>
                  <a:lnTo>
                    <a:pt x="576" y="1466"/>
                  </a:lnTo>
                  <a:lnTo>
                    <a:pt x="576" y="1466"/>
                  </a:lnTo>
                  <a:lnTo>
                    <a:pt x="388" y="1538"/>
                  </a:lnTo>
                  <a:lnTo>
                    <a:pt x="388" y="1538"/>
                  </a:lnTo>
                  <a:lnTo>
                    <a:pt x="446" y="1544"/>
                  </a:lnTo>
                  <a:lnTo>
                    <a:pt x="506" y="1550"/>
                  </a:lnTo>
                  <a:lnTo>
                    <a:pt x="506" y="1550"/>
                  </a:lnTo>
                  <a:lnTo>
                    <a:pt x="582" y="1554"/>
                  </a:lnTo>
                  <a:lnTo>
                    <a:pt x="658" y="1558"/>
                  </a:lnTo>
                  <a:lnTo>
                    <a:pt x="734" y="1560"/>
                  </a:lnTo>
                  <a:lnTo>
                    <a:pt x="810" y="1564"/>
                  </a:lnTo>
                  <a:lnTo>
                    <a:pt x="810" y="1564"/>
                  </a:lnTo>
                  <a:lnTo>
                    <a:pt x="890" y="1568"/>
                  </a:lnTo>
                  <a:lnTo>
                    <a:pt x="968" y="1570"/>
                  </a:lnTo>
                  <a:lnTo>
                    <a:pt x="1124" y="1572"/>
                  </a:lnTo>
                  <a:lnTo>
                    <a:pt x="1124" y="1572"/>
                  </a:lnTo>
                  <a:lnTo>
                    <a:pt x="1488" y="1570"/>
                  </a:lnTo>
                  <a:lnTo>
                    <a:pt x="1852" y="1568"/>
                  </a:lnTo>
                  <a:lnTo>
                    <a:pt x="1852" y="1568"/>
                  </a:lnTo>
                  <a:lnTo>
                    <a:pt x="1992" y="1566"/>
                  </a:lnTo>
                  <a:lnTo>
                    <a:pt x="2062" y="1564"/>
                  </a:lnTo>
                  <a:lnTo>
                    <a:pt x="2134" y="1560"/>
                  </a:lnTo>
                  <a:lnTo>
                    <a:pt x="2134" y="1560"/>
                  </a:lnTo>
                  <a:lnTo>
                    <a:pt x="2352" y="1552"/>
                  </a:lnTo>
                  <a:lnTo>
                    <a:pt x="2352" y="1552"/>
                  </a:lnTo>
                  <a:lnTo>
                    <a:pt x="2438" y="1548"/>
                  </a:lnTo>
                  <a:lnTo>
                    <a:pt x="2526" y="1542"/>
                  </a:lnTo>
                  <a:lnTo>
                    <a:pt x="2526" y="1542"/>
                  </a:lnTo>
                  <a:lnTo>
                    <a:pt x="2580" y="1538"/>
                  </a:lnTo>
                  <a:lnTo>
                    <a:pt x="2580" y="1538"/>
                  </a:lnTo>
                  <a:lnTo>
                    <a:pt x="2676" y="1528"/>
                  </a:lnTo>
                  <a:lnTo>
                    <a:pt x="2676" y="1528"/>
                  </a:lnTo>
                  <a:lnTo>
                    <a:pt x="2734" y="1524"/>
                  </a:lnTo>
                  <a:lnTo>
                    <a:pt x="2792" y="1518"/>
                  </a:lnTo>
                  <a:lnTo>
                    <a:pt x="2792" y="1518"/>
                  </a:lnTo>
                  <a:lnTo>
                    <a:pt x="2864" y="1508"/>
                  </a:lnTo>
                  <a:lnTo>
                    <a:pt x="2900" y="1504"/>
                  </a:lnTo>
                  <a:lnTo>
                    <a:pt x="2936" y="1500"/>
                  </a:lnTo>
                  <a:lnTo>
                    <a:pt x="2936" y="1500"/>
                  </a:lnTo>
                  <a:lnTo>
                    <a:pt x="2986" y="1494"/>
                  </a:lnTo>
                  <a:lnTo>
                    <a:pt x="3034" y="1488"/>
                  </a:lnTo>
                  <a:lnTo>
                    <a:pt x="3082" y="1480"/>
                  </a:lnTo>
                  <a:lnTo>
                    <a:pt x="3130" y="1470"/>
                  </a:lnTo>
                  <a:lnTo>
                    <a:pt x="3130" y="1470"/>
                  </a:lnTo>
                  <a:lnTo>
                    <a:pt x="3200" y="1454"/>
                  </a:lnTo>
                  <a:lnTo>
                    <a:pt x="3270" y="1440"/>
                  </a:lnTo>
                  <a:lnTo>
                    <a:pt x="3270" y="1440"/>
                  </a:lnTo>
                  <a:lnTo>
                    <a:pt x="3322" y="1424"/>
                  </a:lnTo>
                  <a:lnTo>
                    <a:pt x="3372" y="1408"/>
                  </a:lnTo>
                  <a:lnTo>
                    <a:pt x="3372" y="1408"/>
                  </a:lnTo>
                  <a:lnTo>
                    <a:pt x="3392" y="1400"/>
                  </a:lnTo>
                  <a:lnTo>
                    <a:pt x="3412" y="1392"/>
                  </a:lnTo>
                  <a:lnTo>
                    <a:pt x="3412" y="1392"/>
                  </a:lnTo>
                  <a:lnTo>
                    <a:pt x="3430" y="1382"/>
                  </a:lnTo>
                  <a:lnTo>
                    <a:pt x="3448" y="1372"/>
                  </a:lnTo>
                  <a:lnTo>
                    <a:pt x="3464" y="1360"/>
                  </a:lnTo>
                  <a:lnTo>
                    <a:pt x="3480" y="1346"/>
                  </a:lnTo>
                  <a:lnTo>
                    <a:pt x="3480" y="1346"/>
                  </a:lnTo>
                  <a:lnTo>
                    <a:pt x="3488" y="1336"/>
                  </a:lnTo>
                  <a:lnTo>
                    <a:pt x="3496" y="1324"/>
                  </a:lnTo>
                  <a:lnTo>
                    <a:pt x="3500" y="1312"/>
                  </a:lnTo>
                  <a:lnTo>
                    <a:pt x="3504" y="1300"/>
                  </a:lnTo>
                  <a:lnTo>
                    <a:pt x="3504" y="1288"/>
                  </a:lnTo>
                  <a:lnTo>
                    <a:pt x="3504" y="1276"/>
                  </a:lnTo>
                  <a:lnTo>
                    <a:pt x="3502" y="1266"/>
                  </a:lnTo>
                  <a:lnTo>
                    <a:pt x="3496" y="1256"/>
                  </a:lnTo>
                  <a:lnTo>
                    <a:pt x="3496" y="1256"/>
                  </a:lnTo>
                  <a:lnTo>
                    <a:pt x="3482" y="1236"/>
                  </a:lnTo>
                  <a:lnTo>
                    <a:pt x="3468" y="1218"/>
                  </a:lnTo>
                  <a:lnTo>
                    <a:pt x="3452" y="1202"/>
                  </a:lnTo>
                  <a:lnTo>
                    <a:pt x="3430" y="1184"/>
                  </a:lnTo>
                  <a:lnTo>
                    <a:pt x="3430" y="1184"/>
                  </a:lnTo>
                  <a:lnTo>
                    <a:pt x="3370" y="1148"/>
                  </a:lnTo>
                  <a:lnTo>
                    <a:pt x="3340" y="1130"/>
                  </a:lnTo>
                  <a:lnTo>
                    <a:pt x="3310" y="1112"/>
                  </a:lnTo>
                  <a:lnTo>
                    <a:pt x="3310" y="1112"/>
                  </a:lnTo>
                  <a:lnTo>
                    <a:pt x="3244" y="1080"/>
                  </a:lnTo>
                  <a:lnTo>
                    <a:pt x="3176" y="1050"/>
                  </a:lnTo>
                  <a:lnTo>
                    <a:pt x="3176" y="1050"/>
                  </a:lnTo>
                  <a:lnTo>
                    <a:pt x="3090" y="1016"/>
                  </a:lnTo>
                  <a:lnTo>
                    <a:pt x="3002" y="984"/>
                  </a:lnTo>
                  <a:lnTo>
                    <a:pt x="3002" y="984"/>
                  </a:lnTo>
                  <a:lnTo>
                    <a:pt x="2904" y="950"/>
                  </a:lnTo>
                  <a:lnTo>
                    <a:pt x="2804" y="916"/>
                  </a:lnTo>
                  <a:lnTo>
                    <a:pt x="2804" y="916"/>
                  </a:lnTo>
                  <a:lnTo>
                    <a:pt x="2684" y="880"/>
                  </a:lnTo>
                  <a:lnTo>
                    <a:pt x="2684" y="880"/>
                  </a:lnTo>
                  <a:lnTo>
                    <a:pt x="2526" y="828"/>
                  </a:lnTo>
                  <a:lnTo>
                    <a:pt x="2526" y="828"/>
                  </a:lnTo>
                  <a:lnTo>
                    <a:pt x="2402" y="792"/>
                  </a:lnTo>
                  <a:lnTo>
                    <a:pt x="2402" y="792"/>
                  </a:lnTo>
                  <a:lnTo>
                    <a:pt x="2226" y="738"/>
                  </a:lnTo>
                  <a:lnTo>
                    <a:pt x="2226" y="738"/>
                  </a:lnTo>
                  <a:lnTo>
                    <a:pt x="2150" y="714"/>
                  </a:lnTo>
                  <a:lnTo>
                    <a:pt x="2072" y="688"/>
                  </a:lnTo>
                  <a:lnTo>
                    <a:pt x="2072" y="688"/>
                  </a:lnTo>
                  <a:lnTo>
                    <a:pt x="1984" y="656"/>
                  </a:lnTo>
                  <a:lnTo>
                    <a:pt x="1896" y="622"/>
                  </a:lnTo>
                  <a:lnTo>
                    <a:pt x="1896" y="622"/>
                  </a:lnTo>
                  <a:lnTo>
                    <a:pt x="1848" y="602"/>
                  </a:lnTo>
                  <a:lnTo>
                    <a:pt x="1802" y="582"/>
                  </a:lnTo>
                  <a:lnTo>
                    <a:pt x="1756" y="558"/>
                  </a:lnTo>
                  <a:lnTo>
                    <a:pt x="1712" y="530"/>
                  </a:lnTo>
                  <a:lnTo>
                    <a:pt x="1712" y="530"/>
                  </a:lnTo>
                  <a:lnTo>
                    <a:pt x="1690" y="516"/>
                  </a:lnTo>
                  <a:lnTo>
                    <a:pt x="1672" y="498"/>
                  </a:lnTo>
                  <a:lnTo>
                    <a:pt x="1656" y="478"/>
                  </a:lnTo>
                  <a:lnTo>
                    <a:pt x="1644" y="456"/>
                  </a:lnTo>
                  <a:lnTo>
                    <a:pt x="1644" y="456"/>
                  </a:lnTo>
                  <a:lnTo>
                    <a:pt x="1642" y="444"/>
                  </a:lnTo>
                  <a:lnTo>
                    <a:pt x="1642" y="440"/>
                  </a:lnTo>
                  <a:lnTo>
                    <a:pt x="1642" y="434"/>
                  </a:lnTo>
                  <a:lnTo>
                    <a:pt x="1642" y="434"/>
                  </a:lnTo>
                  <a:lnTo>
                    <a:pt x="1650" y="420"/>
                  </a:lnTo>
                  <a:lnTo>
                    <a:pt x="1658" y="406"/>
                  </a:lnTo>
                  <a:lnTo>
                    <a:pt x="1668" y="394"/>
                  </a:lnTo>
                  <a:lnTo>
                    <a:pt x="1680" y="384"/>
                  </a:lnTo>
                  <a:lnTo>
                    <a:pt x="1680" y="384"/>
                  </a:lnTo>
                  <a:lnTo>
                    <a:pt x="1700" y="368"/>
                  </a:lnTo>
                  <a:lnTo>
                    <a:pt x="1722" y="354"/>
                  </a:lnTo>
                  <a:lnTo>
                    <a:pt x="1746" y="342"/>
                  </a:lnTo>
                  <a:lnTo>
                    <a:pt x="1770" y="332"/>
                  </a:lnTo>
                  <a:lnTo>
                    <a:pt x="1818" y="312"/>
                  </a:lnTo>
                  <a:lnTo>
                    <a:pt x="1866" y="296"/>
                  </a:lnTo>
                  <a:lnTo>
                    <a:pt x="1866" y="296"/>
                  </a:lnTo>
                  <a:lnTo>
                    <a:pt x="1924" y="278"/>
                  </a:lnTo>
                  <a:lnTo>
                    <a:pt x="1980" y="262"/>
                  </a:lnTo>
                  <a:lnTo>
                    <a:pt x="1980" y="262"/>
                  </a:lnTo>
                  <a:lnTo>
                    <a:pt x="2052" y="244"/>
                  </a:lnTo>
                  <a:lnTo>
                    <a:pt x="2124" y="226"/>
                  </a:lnTo>
                  <a:lnTo>
                    <a:pt x="2124" y="226"/>
                  </a:lnTo>
                  <a:lnTo>
                    <a:pt x="2160" y="220"/>
                  </a:lnTo>
                  <a:lnTo>
                    <a:pt x="2194" y="214"/>
                  </a:lnTo>
                  <a:lnTo>
                    <a:pt x="2266" y="202"/>
                  </a:lnTo>
                  <a:lnTo>
                    <a:pt x="2266" y="202"/>
                  </a:lnTo>
                  <a:lnTo>
                    <a:pt x="2458" y="170"/>
                  </a:lnTo>
                  <a:lnTo>
                    <a:pt x="2458" y="170"/>
                  </a:lnTo>
                  <a:lnTo>
                    <a:pt x="2520" y="160"/>
                  </a:lnTo>
                  <a:lnTo>
                    <a:pt x="2584" y="152"/>
                  </a:lnTo>
                  <a:lnTo>
                    <a:pt x="2584" y="152"/>
                  </a:lnTo>
                  <a:lnTo>
                    <a:pt x="2708" y="138"/>
                  </a:lnTo>
                  <a:lnTo>
                    <a:pt x="2708" y="138"/>
                  </a:lnTo>
                  <a:lnTo>
                    <a:pt x="2794" y="130"/>
                  </a:lnTo>
                  <a:lnTo>
                    <a:pt x="2876" y="122"/>
                  </a:lnTo>
                  <a:lnTo>
                    <a:pt x="2876" y="122"/>
                  </a:lnTo>
                  <a:lnTo>
                    <a:pt x="3114" y="106"/>
                  </a:lnTo>
                  <a:lnTo>
                    <a:pt x="3114" y="106"/>
                  </a:lnTo>
                  <a:lnTo>
                    <a:pt x="3230" y="100"/>
                  </a:lnTo>
                  <a:lnTo>
                    <a:pt x="3230" y="100"/>
                  </a:lnTo>
                  <a:lnTo>
                    <a:pt x="3464" y="86"/>
                  </a:lnTo>
                  <a:lnTo>
                    <a:pt x="3464" y="86"/>
                  </a:lnTo>
                  <a:lnTo>
                    <a:pt x="3542" y="84"/>
                  </a:lnTo>
                  <a:lnTo>
                    <a:pt x="3608" y="82"/>
                  </a:lnTo>
                  <a:lnTo>
                    <a:pt x="3608" y="82"/>
                  </a:lnTo>
                  <a:lnTo>
                    <a:pt x="3692" y="78"/>
                  </a:lnTo>
                  <a:lnTo>
                    <a:pt x="3778" y="74"/>
                  </a:lnTo>
                  <a:lnTo>
                    <a:pt x="3778" y="74"/>
                  </a:lnTo>
                  <a:lnTo>
                    <a:pt x="3996" y="68"/>
                  </a:lnTo>
                  <a:lnTo>
                    <a:pt x="4214" y="64"/>
                  </a:lnTo>
                  <a:lnTo>
                    <a:pt x="4214" y="64"/>
                  </a:lnTo>
                  <a:lnTo>
                    <a:pt x="4358" y="60"/>
                  </a:lnTo>
                  <a:lnTo>
                    <a:pt x="4416" y="58"/>
                  </a:lnTo>
                  <a:lnTo>
                    <a:pt x="4432" y="56"/>
                  </a:lnTo>
                  <a:lnTo>
                    <a:pt x="4434" y="56"/>
                  </a:lnTo>
                  <a:lnTo>
                    <a:pt x="4434" y="56"/>
                  </a:lnTo>
                  <a:lnTo>
                    <a:pt x="4434" y="56"/>
                  </a:lnTo>
                  <a:lnTo>
                    <a:pt x="4366" y="50"/>
                  </a:lnTo>
                  <a:lnTo>
                    <a:pt x="4272" y="42"/>
                  </a:lnTo>
                  <a:lnTo>
                    <a:pt x="4120" y="32"/>
                  </a:lnTo>
                  <a:lnTo>
                    <a:pt x="4120" y="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srgbClr val="54585A"/>
                </a:solidFill>
                <a:latin typeface="Segoe UI" panose="020B0502040204020203" pitchFamily="34" charset="0"/>
                <a:ea typeface="ＭＳ Ｐゴシック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344" name="Freeform 6">
              <a:extLst>
                <a:ext uri="{FF2B5EF4-FFF2-40B4-BE49-F238E27FC236}">
                  <a16:creationId xmlns:a16="http://schemas.microsoft.com/office/drawing/2014/main" id="{1770987F-3D98-46D9-B1C4-2458C20ED81B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2569767" y="947281"/>
              <a:ext cx="187180" cy="106203"/>
            </a:xfrm>
            <a:custGeom>
              <a:avLst/>
              <a:gdLst>
                <a:gd name="T0" fmla="*/ 568 w 1202"/>
                <a:gd name="T1" fmla="*/ 350 h 682"/>
                <a:gd name="T2" fmla="*/ 498 w 1202"/>
                <a:gd name="T3" fmla="*/ 430 h 682"/>
                <a:gd name="T4" fmla="*/ 418 w 1202"/>
                <a:gd name="T5" fmla="*/ 494 h 682"/>
                <a:gd name="T6" fmla="*/ 330 w 1202"/>
                <a:gd name="T7" fmla="*/ 542 h 682"/>
                <a:gd name="T8" fmla="*/ 236 w 1202"/>
                <a:gd name="T9" fmla="*/ 572 h 682"/>
                <a:gd name="T10" fmla="*/ 136 w 1202"/>
                <a:gd name="T11" fmla="*/ 586 h 682"/>
                <a:gd name="T12" fmla="*/ 128 w 1202"/>
                <a:gd name="T13" fmla="*/ 634 h 682"/>
                <a:gd name="T14" fmla="*/ 1202 w 1202"/>
                <a:gd name="T15" fmla="*/ 682 h 682"/>
                <a:gd name="T16" fmla="*/ 1172 w 1202"/>
                <a:gd name="T17" fmla="*/ 588 h 682"/>
                <a:gd name="T18" fmla="*/ 1126 w 1202"/>
                <a:gd name="T19" fmla="*/ 494 h 682"/>
                <a:gd name="T20" fmla="*/ 1064 w 1202"/>
                <a:gd name="T21" fmla="*/ 400 h 682"/>
                <a:gd name="T22" fmla="*/ 986 w 1202"/>
                <a:gd name="T23" fmla="*/ 312 h 682"/>
                <a:gd name="T24" fmla="*/ 892 w 1202"/>
                <a:gd name="T25" fmla="*/ 232 h 682"/>
                <a:gd name="T26" fmla="*/ 812 w 1202"/>
                <a:gd name="T27" fmla="*/ 178 h 682"/>
                <a:gd name="T28" fmla="*/ 680 w 1202"/>
                <a:gd name="T29" fmla="*/ 104 h 682"/>
                <a:gd name="T30" fmla="*/ 556 w 1202"/>
                <a:gd name="T31" fmla="*/ 54 h 682"/>
                <a:gd name="T32" fmla="*/ 440 w 1202"/>
                <a:gd name="T33" fmla="*/ 20 h 682"/>
                <a:gd name="T34" fmla="*/ 338 w 1202"/>
                <a:gd name="T35" fmla="*/ 4 h 682"/>
                <a:gd name="T36" fmla="*/ 192 w 1202"/>
                <a:gd name="T37" fmla="*/ 2 h 682"/>
                <a:gd name="T38" fmla="*/ 68 w 1202"/>
                <a:gd name="T39" fmla="*/ 20 h 682"/>
                <a:gd name="T40" fmla="*/ 4 w 1202"/>
                <a:gd name="T41" fmla="*/ 42 h 682"/>
                <a:gd name="T42" fmla="*/ 0 w 1202"/>
                <a:gd name="T43" fmla="*/ 82 h 682"/>
                <a:gd name="T44" fmla="*/ 4 w 1202"/>
                <a:gd name="T45" fmla="*/ 222 h 682"/>
                <a:gd name="T46" fmla="*/ 22 w 1202"/>
                <a:gd name="T47" fmla="*/ 344 h 682"/>
                <a:gd name="T48" fmla="*/ 62 w 1202"/>
                <a:gd name="T49" fmla="*/ 484 h 682"/>
                <a:gd name="T50" fmla="*/ 112 w 1202"/>
                <a:gd name="T51" fmla="*/ 534 h 682"/>
                <a:gd name="T52" fmla="*/ 206 w 1202"/>
                <a:gd name="T53" fmla="*/ 524 h 682"/>
                <a:gd name="T54" fmla="*/ 296 w 1202"/>
                <a:gd name="T55" fmla="*/ 498 h 682"/>
                <a:gd name="T56" fmla="*/ 382 w 1202"/>
                <a:gd name="T57" fmla="*/ 454 h 682"/>
                <a:gd name="T58" fmla="*/ 458 w 1202"/>
                <a:gd name="T59" fmla="*/ 396 h 682"/>
                <a:gd name="T60" fmla="*/ 524 w 1202"/>
                <a:gd name="T61" fmla="*/ 320 h 682"/>
                <a:gd name="T62" fmla="*/ 322 w 1202"/>
                <a:gd name="T63" fmla="*/ 100 h 682"/>
                <a:gd name="T64" fmla="*/ 366 w 1202"/>
                <a:gd name="T65" fmla="*/ 112 h 682"/>
                <a:gd name="T66" fmla="*/ 394 w 1202"/>
                <a:gd name="T67" fmla="*/ 146 h 682"/>
                <a:gd name="T68" fmla="*/ 400 w 1202"/>
                <a:gd name="T69" fmla="*/ 176 h 682"/>
                <a:gd name="T70" fmla="*/ 386 w 1202"/>
                <a:gd name="T71" fmla="*/ 220 h 682"/>
                <a:gd name="T72" fmla="*/ 352 w 1202"/>
                <a:gd name="T73" fmla="*/ 248 h 682"/>
                <a:gd name="T74" fmla="*/ 322 w 1202"/>
                <a:gd name="T75" fmla="*/ 254 h 682"/>
                <a:gd name="T76" fmla="*/ 280 w 1202"/>
                <a:gd name="T77" fmla="*/ 240 h 682"/>
                <a:gd name="T78" fmla="*/ 252 w 1202"/>
                <a:gd name="T79" fmla="*/ 206 h 682"/>
                <a:gd name="T80" fmla="*/ 246 w 1202"/>
                <a:gd name="T81" fmla="*/ 176 h 682"/>
                <a:gd name="T82" fmla="*/ 258 w 1202"/>
                <a:gd name="T83" fmla="*/ 134 h 682"/>
                <a:gd name="T84" fmla="*/ 292 w 1202"/>
                <a:gd name="T85" fmla="*/ 106 h 682"/>
                <a:gd name="T86" fmla="*/ 322 w 1202"/>
                <a:gd name="T87" fmla="*/ 10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02" h="682">
                  <a:moveTo>
                    <a:pt x="524" y="320"/>
                  </a:moveTo>
                  <a:lnTo>
                    <a:pt x="568" y="350"/>
                  </a:lnTo>
                  <a:lnTo>
                    <a:pt x="568" y="350"/>
                  </a:lnTo>
                  <a:lnTo>
                    <a:pt x="546" y="378"/>
                  </a:lnTo>
                  <a:lnTo>
                    <a:pt x="522" y="406"/>
                  </a:lnTo>
                  <a:lnTo>
                    <a:pt x="498" y="430"/>
                  </a:lnTo>
                  <a:lnTo>
                    <a:pt x="474" y="454"/>
                  </a:lnTo>
                  <a:lnTo>
                    <a:pt x="446" y="474"/>
                  </a:lnTo>
                  <a:lnTo>
                    <a:pt x="418" y="494"/>
                  </a:lnTo>
                  <a:lnTo>
                    <a:pt x="390" y="512"/>
                  </a:lnTo>
                  <a:lnTo>
                    <a:pt x="360" y="528"/>
                  </a:lnTo>
                  <a:lnTo>
                    <a:pt x="330" y="542"/>
                  </a:lnTo>
                  <a:lnTo>
                    <a:pt x="298" y="554"/>
                  </a:lnTo>
                  <a:lnTo>
                    <a:pt x="268" y="564"/>
                  </a:lnTo>
                  <a:lnTo>
                    <a:pt x="236" y="572"/>
                  </a:lnTo>
                  <a:lnTo>
                    <a:pt x="202" y="578"/>
                  </a:lnTo>
                  <a:lnTo>
                    <a:pt x="170" y="584"/>
                  </a:lnTo>
                  <a:lnTo>
                    <a:pt x="136" y="586"/>
                  </a:lnTo>
                  <a:lnTo>
                    <a:pt x="104" y="586"/>
                  </a:lnTo>
                  <a:lnTo>
                    <a:pt x="104" y="586"/>
                  </a:lnTo>
                  <a:lnTo>
                    <a:pt x="128" y="634"/>
                  </a:lnTo>
                  <a:lnTo>
                    <a:pt x="156" y="682"/>
                  </a:lnTo>
                  <a:lnTo>
                    <a:pt x="1202" y="682"/>
                  </a:lnTo>
                  <a:lnTo>
                    <a:pt x="1202" y="682"/>
                  </a:lnTo>
                  <a:lnTo>
                    <a:pt x="1194" y="652"/>
                  </a:lnTo>
                  <a:lnTo>
                    <a:pt x="1184" y="620"/>
                  </a:lnTo>
                  <a:lnTo>
                    <a:pt x="1172" y="588"/>
                  </a:lnTo>
                  <a:lnTo>
                    <a:pt x="1158" y="556"/>
                  </a:lnTo>
                  <a:lnTo>
                    <a:pt x="1142" y="524"/>
                  </a:lnTo>
                  <a:lnTo>
                    <a:pt x="1126" y="494"/>
                  </a:lnTo>
                  <a:lnTo>
                    <a:pt x="1106" y="462"/>
                  </a:lnTo>
                  <a:lnTo>
                    <a:pt x="1086" y="430"/>
                  </a:lnTo>
                  <a:lnTo>
                    <a:pt x="1064" y="400"/>
                  </a:lnTo>
                  <a:lnTo>
                    <a:pt x="1040" y="370"/>
                  </a:lnTo>
                  <a:lnTo>
                    <a:pt x="1014" y="342"/>
                  </a:lnTo>
                  <a:lnTo>
                    <a:pt x="986" y="312"/>
                  </a:lnTo>
                  <a:lnTo>
                    <a:pt x="956" y="284"/>
                  </a:lnTo>
                  <a:lnTo>
                    <a:pt x="926" y="258"/>
                  </a:lnTo>
                  <a:lnTo>
                    <a:pt x="892" y="232"/>
                  </a:lnTo>
                  <a:lnTo>
                    <a:pt x="858" y="208"/>
                  </a:lnTo>
                  <a:lnTo>
                    <a:pt x="858" y="208"/>
                  </a:lnTo>
                  <a:lnTo>
                    <a:pt x="812" y="178"/>
                  </a:lnTo>
                  <a:lnTo>
                    <a:pt x="768" y="150"/>
                  </a:lnTo>
                  <a:lnTo>
                    <a:pt x="722" y="126"/>
                  </a:lnTo>
                  <a:lnTo>
                    <a:pt x="680" y="104"/>
                  </a:lnTo>
                  <a:lnTo>
                    <a:pt x="636" y="86"/>
                  </a:lnTo>
                  <a:lnTo>
                    <a:pt x="596" y="68"/>
                  </a:lnTo>
                  <a:lnTo>
                    <a:pt x="556" y="54"/>
                  </a:lnTo>
                  <a:lnTo>
                    <a:pt x="516" y="40"/>
                  </a:lnTo>
                  <a:lnTo>
                    <a:pt x="478" y="30"/>
                  </a:lnTo>
                  <a:lnTo>
                    <a:pt x="440" y="20"/>
                  </a:lnTo>
                  <a:lnTo>
                    <a:pt x="404" y="14"/>
                  </a:lnTo>
                  <a:lnTo>
                    <a:pt x="370" y="8"/>
                  </a:lnTo>
                  <a:lnTo>
                    <a:pt x="338" y="4"/>
                  </a:lnTo>
                  <a:lnTo>
                    <a:pt x="306" y="2"/>
                  </a:lnTo>
                  <a:lnTo>
                    <a:pt x="246" y="0"/>
                  </a:lnTo>
                  <a:lnTo>
                    <a:pt x="192" y="2"/>
                  </a:lnTo>
                  <a:lnTo>
                    <a:pt x="144" y="6"/>
                  </a:lnTo>
                  <a:lnTo>
                    <a:pt x="102" y="12"/>
                  </a:lnTo>
                  <a:lnTo>
                    <a:pt x="68" y="20"/>
                  </a:lnTo>
                  <a:lnTo>
                    <a:pt x="40" y="28"/>
                  </a:lnTo>
                  <a:lnTo>
                    <a:pt x="20" y="36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52"/>
                  </a:lnTo>
                  <a:lnTo>
                    <a:pt x="0" y="82"/>
                  </a:lnTo>
                  <a:lnTo>
                    <a:pt x="0" y="128"/>
                  </a:lnTo>
                  <a:lnTo>
                    <a:pt x="2" y="188"/>
                  </a:lnTo>
                  <a:lnTo>
                    <a:pt x="4" y="222"/>
                  </a:lnTo>
                  <a:lnTo>
                    <a:pt x="8" y="260"/>
                  </a:lnTo>
                  <a:lnTo>
                    <a:pt x="14" y="302"/>
                  </a:lnTo>
                  <a:lnTo>
                    <a:pt x="22" y="344"/>
                  </a:lnTo>
                  <a:lnTo>
                    <a:pt x="32" y="388"/>
                  </a:lnTo>
                  <a:lnTo>
                    <a:pt x="46" y="436"/>
                  </a:lnTo>
                  <a:lnTo>
                    <a:pt x="62" y="484"/>
                  </a:lnTo>
                  <a:lnTo>
                    <a:pt x="80" y="532"/>
                  </a:lnTo>
                  <a:lnTo>
                    <a:pt x="80" y="532"/>
                  </a:lnTo>
                  <a:lnTo>
                    <a:pt x="112" y="534"/>
                  </a:lnTo>
                  <a:lnTo>
                    <a:pt x="142" y="532"/>
                  </a:lnTo>
                  <a:lnTo>
                    <a:pt x="174" y="530"/>
                  </a:lnTo>
                  <a:lnTo>
                    <a:pt x="206" y="524"/>
                  </a:lnTo>
                  <a:lnTo>
                    <a:pt x="236" y="518"/>
                  </a:lnTo>
                  <a:lnTo>
                    <a:pt x="266" y="508"/>
                  </a:lnTo>
                  <a:lnTo>
                    <a:pt x="296" y="498"/>
                  </a:lnTo>
                  <a:lnTo>
                    <a:pt x="326" y="486"/>
                  </a:lnTo>
                  <a:lnTo>
                    <a:pt x="354" y="470"/>
                  </a:lnTo>
                  <a:lnTo>
                    <a:pt x="382" y="454"/>
                  </a:lnTo>
                  <a:lnTo>
                    <a:pt x="408" y="436"/>
                  </a:lnTo>
                  <a:lnTo>
                    <a:pt x="434" y="416"/>
                  </a:lnTo>
                  <a:lnTo>
                    <a:pt x="458" y="396"/>
                  </a:lnTo>
                  <a:lnTo>
                    <a:pt x="482" y="372"/>
                  </a:lnTo>
                  <a:lnTo>
                    <a:pt x="504" y="346"/>
                  </a:lnTo>
                  <a:lnTo>
                    <a:pt x="524" y="320"/>
                  </a:lnTo>
                  <a:lnTo>
                    <a:pt x="524" y="320"/>
                  </a:lnTo>
                  <a:close/>
                  <a:moveTo>
                    <a:pt x="322" y="100"/>
                  </a:moveTo>
                  <a:lnTo>
                    <a:pt x="322" y="100"/>
                  </a:lnTo>
                  <a:lnTo>
                    <a:pt x="338" y="102"/>
                  </a:lnTo>
                  <a:lnTo>
                    <a:pt x="352" y="106"/>
                  </a:lnTo>
                  <a:lnTo>
                    <a:pt x="366" y="112"/>
                  </a:lnTo>
                  <a:lnTo>
                    <a:pt x="378" y="122"/>
                  </a:lnTo>
                  <a:lnTo>
                    <a:pt x="386" y="134"/>
                  </a:lnTo>
                  <a:lnTo>
                    <a:pt x="394" y="146"/>
                  </a:lnTo>
                  <a:lnTo>
                    <a:pt x="398" y="162"/>
                  </a:lnTo>
                  <a:lnTo>
                    <a:pt x="400" y="176"/>
                  </a:lnTo>
                  <a:lnTo>
                    <a:pt x="400" y="176"/>
                  </a:lnTo>
                  <a:lnTo>
                    <a:pt x="398" y="192"/>
                  </a:lnTo>
                  <a:lnTo>
                    <a:pt x="394" y="206"/>
                  </a:lnTo>
                  <a:lnTo>
                    <a:pt x="386" y="220"/>
                  </a:lnTo>
                  <a:lnTo>
                    <a:pt x="378" y="232"/>
                  </a:lnTo>
                  <a:lnTo>
                    <a:pt x="366" y="240"/>
                  </a:lnTo>
                  <a:lnTo>
                    <a:pt x="352" y="248"/>
                  </a:lnTo>
                  <a:lnTo>
                    <a:pt x="338" y="252"/>
                  </a:lnTo>
                  <a:lnTo>
                    <a:pt x="322" y="254"/>
                  </a:lnTo>
                  <a:lnTo>
                    <a:pt x="322" y="254"/>
                  </a:lnTo>
                  <a:lnTo>
                    <a:pt x="308" y="252"/>
                  </a:lnTo>
                  <a:lnTo>
                    <a:pt x="292" y="248"/>
                  </a:lnTo>
                  <a:lnTo>
                    <a:pt x="280" y="240"/>
                  </a:lnTo>
                  <a:lnTo>
                    <a:pt x="268" y="232"/>
                  </a:lnTo>
                  <a:lnTo>
                    <a:pt x="258" y="220"/>
                  </a:lnTo>
                  <a:lnTo>
                    <a:pt x="252" y="206"/>
                  </a:lnTo>
                  <a:lnTo>
                    <a:pt x="246" y="192"/>
                  </a:lnTo>
                  <a:lnTo>
                    <a:pt x="246" y="176"/>
                  </a:lnTo>
                  <a:lnTo>
                    <a:pt x="246" y="176"/>
                  </a:lnTo>
                  <a:lnTo>
                    <a:pt x="246" y="162"/>
                  </a:lnTo>
                  <a:lnTo>
                    <a:pt x="252" y="146"/>
                  </a:lnTo>
                  <a:lnTo>
                    <a:pt x="258" y="134"/>
                  </a:lnTo>
                  <a:lnTo>
                    <a:pt x="268" y="122"/>
                  </a:lnTo>
                  <a:lnTo>
                    <a:pt x="280" y="112"/>
                  </a:lnTo>
                  <a:lnTo>
                    <a:pt x="292" y="106"/>
                  </a:lnTo>
                  <a:lnTo>
                    <a:pt x="308" y="102"/>
                  </a:lnTo>
                  <a:lnTo>
                    <a:pt x="322" y="100"/>
                  </a:lnTo>
                  <a:lnTo>
                    <a:pt x="322" y="100"/>
                  </a:lnTo>
                  <a:close/>
                </a:path>
              </a:pathLst>
            </a:custGeom>
            <a:solidFill>
              <a:schemeClr val="accent1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fi-FI" sz="320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345" name="Group 453">
              <a:extLst>
                <a:ext uri="{FF2B5EF4-FFF2-40B4-BE49-F238E27FC236}">
                  <a16:creationId xmlns:a16="http://schemas.microsoft.com/office/drawing/2014/main" id="{FC528A6F-A72E-4A1E-BC78-1C328C0F73DE}"/>
                </a:ext>
              </a:extLst>
            </p:cNvPr>
            <p:cNvGrpSpPr/>
            <p:nvPr/>
          </p:nvGrpSpPr>
          <p:grpSpPr>
            <a:xfrm>
              <a:off x="2920389" y="741913"/>
              <a:ext cx="376043" cy="474041"/>
              <a:chOff x="10399819" y="795702"/>
              <a:chExt cx="313419" cy="395097"/>
            </a:xfrm>
          </p:grpSpPr>
          <p:sp>
            <p:nvSpPr>
              <p:cNvPr id="378" name="Freeform 23">
                <a:extLst>
                  <a:ext uri="{FF2B5EF4-FFF2-40B4-BE49-F238E27FC236}">
                    <a16:creationId xmlns:a16="http://schemas.microsoft.com/office/drawing/2014/main" id="{E15187BE-D97E-449A-B030-2C6F13CB8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9060" y="1013345"/>
                <a:ext cx="157041" cy="177454"/>
              </a:xfrm>
              <a:custGeom>
                <a:avLst/>
                <a:gdLst>
                  <a:gd name="T0" fmla="*/ 0 w 2274"/>
                  <a:gd name="T1" fmla="*/ 938 h 1998"/>
                  <a:gd name="T2" fmla="*/ 12 w 2274"/>
                  <a:gd name="T3" fmla="*/ 990 h 1998"/>
                  <a:gd name="T4" fmla="*/ 34 w 2274"/>
                  <a:gd name="T5" fmla="*/ 1038 h 1998"/>
                  <a:gd name="T6" fmla="*/ 62 w 2274"/>
                  <a:gd name="T7" fmla="*/ 1080 h 1998"/>
                  <a:gd name="T8" fmla="*/ 98 w 2274"/>
                  <a:gd name="T9" fmla="*/ 1116 h 1998"/>
                  <a:gd name="T10" fmla="*/ 138 w 2274"/>
                  <a:gd name="T11" fmla="*/ 1146 h 1998"/>
                  <a:gd name="T12" fmla="*/ 184 w 2274"/>
                  <a:gd name="T13" fmla="*/ 1170 h 1998"/>
                  <a:gd name="T14" fmla="*/ 234 w 2274"/>
                  <a:gd name="T15" fmla="*/ 1184 h 1998"/>
                  <a:gd name="T16" fmla="*/ 288 w 2274"/>
                  <a:gd name="T17" fmla="*/ 1188 h 1998"/>
                  <a:gd name="T18" fmla="*/ 306 w 2274"/>
                  <a:gd name="T19" fmla="*/ 1998 h 1998"/>
                  <a:gd name="T20" fmla="*/ 556 w 2274"/>
                  <a:gd name="T21" fmla="*/ 1188 h 1998"/>
                  <a:gd name="T22" fmla="*/ 1446 w 2274"/>
                  <a:gd name="T23" fmla="*/ 1190 h 1998"/>
                  <a:gd name="T24" fmla="*/ 1466 w 2274"/>
                  <a:gd name="T25" fmla="*/ 1188 h 1998"/>
                  <a:gd name="T26" fmla="*/ 1474 w 2274"/>
                  <a:gd name="T27" fmla="*/ 1258 h 1998"/>
                  <a:gd name="T28" fmla="*/ 1494 w 2274"/>
                  <a:gd name="T29" fmla="*/ 1324 h 1998"/>
                  <a:gd name="T30" fmla="*/ 1528 w 2274"/>
                  <a:gd name="T31" fmla="*/ 1384 h 1998"/>
                  <a:gd name="T32" fmla="*/ 1570 w 2274"/>
                  <a:gd name="T33" fmla="*/ 1434 h 1998"/>
                  <a:gd name="T34" fmla="*/ 1622 w 2274"/>
                  <a:gd name="T35" fmla="*/ 1476 h 1998"/>
                  <a:gd name="T36" fmla="*/ 1682 w 2274"/>
                  <a:gd name="T37" fmla="*/ 1508 h 1998"/>
                  <a:gd name="T38" fmla="*/ 1746 w 2274"/>
                  <a:gd name="T39" fmla="*/ 1528 h 1998"/>
                  <a:gd name="T40" fmla="*/ 1816 w 2274"/>
                  <a:gd name="T41" fmla="*/ 1536 h 1998"/>
                  <a:gd name="T42" fmla="*/ 1856 w 2274"/>
                  <a:gd name="T43" fmla="*/ 1534 h 1998"/>
                  <a:gd name="T44" fmla="*/ 1932 w 2274"/>
                  <a:gd name="T45" fmla="*/ 1516 h 1998"/>
                  <a:gd name="T46" fmla="*/ 2000 w 2274"/>
                  <a:gd name="T47" fmla="*/ 1484 h 1998"/>
                  <a:gd name="T48" fmla="*/ 2060 w 2274"/>
                  <a:gd name="T49" fmla="*/ 1438 h 1998"/>
                  <a:gd name="T50" fmla="*/ 2086 w 2274"/>
                  <a:gd name="T51" fmla="*/ 1998 h 1998"/>
                  <a:gd name="T52" fmla="*/ 2270 w 2274"/>
                  <a:gd name="T53" fmla="*/ 368 h 1998"/>
                  <a:gd name="T54" fmla="*/ 2268 w 2274"/>
                  <a:gd name="T55" fmla="*/ 330 h 1998"/>
                  <a:gd name="T56" fmla="*/ 2254 w 2274"/>
                  <a:gd name="T57" fmla="*/ 258 h 1998"/>
                  <a:gd name="T58" fmla="*/ 2226 w 2274"/>
                  <a:gd name="T59" fmla="*/ 192 h 1998"/>
                  <a:gd name="T60" fmla="*/ 2186 w 2274"/>
                  <a:gd name="T61" fmla="*/ 134 h 1998"/>
                  <a:gd name="T62" fmla="*/ 2136 w 2274"/>
                  <a:gd name="T63" fmla="*/ 84 h 1998"/>
                  <a:gd name="T64" fmla="*/ 2078 w 2274"/>
                  <a:gd name="T65" fmla="*/ 44 h 1998"/>
                  <a:gd name="T66" fmla="*/ 2012 w 2274"/>
                  <a:gd name="T67" fmla="*/ 16 h 1998"/>
                  <a:gd name="T68" fmla="*/ 1940 w 2274"/>
                  <a:gd name="T69" fmla="*/ 2 h 1998"/>
                  <a:gd name="T70" fmla="*/ 292 w 2274"/>
                  <a:gd name="T71" fmla="*/ 0 h 1998"/>
                  <a:gd name="connsiteX0" fmla="*/ 0 w 9982"/>
                  <a:gd name="connsiteY0" fmla="*/ 4695 h 10000"/>
                  <a:gd name="connsiteX1" fmla="*/ 0 w 9982"/>
                  <a:gd name="connsiteY1" fmla="*/ 4695 h 10000"/>
                  <a:gd name="connsiteX2" fmla="*/ 26 w 9982"/>
                  <a:gd name="connsiteY2" fmla="*/ 4825 h 10000"/>
                  <a:gd name="connsiteX3" fmla="*/ 53 w 9982"/>
                  <a:gd name="connsiteY3" fmla="*/ 4955 h 10000"/>
                  <a:gd name="connsiteX4" fmla="*/ 97 w 9982"/>
                  <a:gd name="connsiteY4" fmla="*/ 5075 h 10000"/>
                  <a:gd name="connsiteX5" fmla="*/ 150 w 9982"/>
                  <a:gd name="connsiteY5" fmla="*/ 5195 h 10000"/>
                  <a:gd name="connsiteX6" fmla="*/ 202 w 9982"/>
                  <a:gd name="connsiteY6" fmla="*/ 5305 h 10000"/>
                  <a:gd name="connsiteX7" fmla="*/ 273 w 9982"/>
                  <a:gd name="connsiteY7" fmla="*/ 5405 h 10000"/>
                  <a:gd name="connsiteX8" fmla="*/ 343 w 9982"/>
                  <a:gd name="connsiteY8" fmla="*/ 5495 h 10000"/>
                  <a:gd name="connsiteX9" fmla="*/ 431 w 9982"/>
                  <a:gd name="connsiteY9" fmla="*/ 5586 h 10000"/>
                  <a:gd name="connsiteX10" fmla="*/ 519 w 9982"/>
                  <a:gd name="connsiteY10" fmla="*/ 5666 h 10000"/>
                  <a:gd name="connsiteX11" fmla="*/ 607 w 9982"/>
                  <a:gd name="connsiteY11" fmla="*/ 5736 h 10000"/>
                  <a:gd name="connsiteX12" fmla="*/ 704 w 9982"/>
                  <a:gd name="connsiteY12" fmla="*/ 5806 h 10000"/>
                  <a:gd name="connsiteX13" fmla="*/ 809 w 9982"/>
                  <a:gd name="connsiteY13" fmla="*/ 5856 h 10000"/>
                  <a:gd name="connsiteX14" fmla="*/ 923 w 9982"/>
                  <a:gd name="connsiteY14" fmla="*/ 5896 h 10000"/>
                  <a:gd name="connsiteX15" fmla="*/ 1029 w 9982"/>
                  <a:gd name="connsiteY15" fmla="*/ 5926 h 10000"/>
                  <a:gd name="connsiteX16" fmla="*/ 1152 w 9982"/>
                  <a:gd name="connsiteY16" fmla="*/ 5946 h 10000"/>
                  <a:gd name="connsiteX17" fmla="*/ 1266 w 9982"/>
                  <a:gd name="connsiteY17" fmla="*/ 5946 h 10000"/>
                  <a:gd name="connsiteX18" fmla="*/ 1346 w 9982"/>
                  <a:gd name="connsiteY18" fmla="*/ 5946 h 10000"/>
                  <a:gd name="connsiteX19" fmla="*/ 1346 w 9982"/>
                  <a:gd name="connsiteY19" fmla="*/ 10000 h 10000"/>
                  <a:gd name="connsiteX20" fmla="*/ 2172 w 9982"/>
                  <a:gd name="connsiteY20" fmla="*/ 10000 h 10000"/>
                  <a:gd name="connsiteX21" fmla="*/ 2445 w 9982"/>
                  <a:gd name="connsiteY21" fmla="*/ 5946 h 10000"/>
                  <a:gd name="connsiteX22" fmla="*/ 6359 w 9982"/>
                  <a:gd name="connsiteY22" fmla="*/ 5956 h 10000"/>
                  <a:gd name="connsiteX23" fmla="*/ 6359 w 9982"/>
                  <a:gd name="connsiteY23" fmla="*/ 5956 h 10000"/>
                  <a:gd name="connsiteX24" fmla="*/ 6447 w 9982"/>
                  <a:gd name="connsiteY24" fmla="*/ 5946 h 10000"/>
                  <a:gd name="connsiteX25" fmla="*/ 6447 w 9982"/>
                  <a:gd name="connsiteY25" fmla="*/ 5946 h 10000"/>
                  <a:gd name="connsiteX26" fmla="*/ 6456 w 9982"/>
                  <a:gd name="connsiteY26" fmla="*/ 6126 h 10000"/>
                  <a:gd name="connsiteX27" fmla="*/ 6482 w 9982"/>
                  <a:gd name="connsiteY27" fmla="*/ 6296 h 10000"/>
                  <a:gd name="connsiteX28" fmla="*/ 6517 w 9982"/>
                  <a:gd name="connsiteY28" fmla="*/ 6466 h 10000"/>
                  <a:gd name="connsiteX29" fmla="*/ 6570 w 9982"/>
                  <a:gd name="connsiteY29" fmla="*/ 6627 h 10000"/>
                  <a:gd name="connsiteX30" fmla="*/ 6640 w 9982"/>
                  <a:gd name="connsiteY30" fmla="*/ 6777 h 10000"/>
                  <a:gd name="connsiteX31" fmla="*/ 6719 w 9982"/>
                  <a:gd name="connsiteY31" fmla="*/ 6927 h 10000"/>
                  <a:gd name="connsiteX32" fmla="*/ 6807 w 9982"/>
                  <a:gd name="connsiteY32" fmla="*/ 7057 h 10000"/>
                  <a:gd name="connsiteX33" fmla="*/ 6904 w 9982"/>
                  <a:gd name="connsiteY33" fmla="*/ 7177 h 10000"/>
                  <a:gd name="connsiteX34" fmla="*/ 7018 w 9982"/>
                  <a:gd name="connsiteY34" fmla="*/ 7287 h 10000"/>
                  <a:gd name="connsiteX35" fmla="*/ 7133 w 9982"/>
                  <a:gd name="connsiteY35" fmla="*/ 7387 h 10000"/>
                  <a:gd name="connsiteX36" fmla="*/ 7256 w 9982"/>
                  <a:gd name="connsiteY36" fmla="*/ 7477 h 10000"/>
                  <a:gd name="connsiteX37" fmla="*/ 7397 w 9982"/>
                  <a:gd name="connsiteY37" fmla="*/ 7548 h 10000"/>
                  <a:gd name="connsiteX38" fmla="*/ 7537 w 9982"/>
                  <a:gd name="connsiteY38" fmla="*/ 7608 h 10000"/>
                  <a:gd name="connsiteX39" fmla="*/ 7678 w 9982"/>
                  <a:gd name="connsiteY39" fmla="*/ 7648 h 10000"/>
                  <a:gd name="connsiteX40" fmla="*/ 7836 w 9982"/>
                  <a:gd name="connsiteY40" fmla="*/ 7678 h 10000"/>
                  <a:gd name="connsiteX41" fmla="*/ 7986 w 9982"/>
                  <a:gd name="connsiteY41" fmla="*/ 7688 h 10000"/>
                  <a:gd name="connsiteX42" fmla="*/ 7986 w 9982"/>
                  <a:gd name="connsiteY42" fmla="*/ 7688 h 10000"/>
                  <a:gd name="connsiteX43" fmla="*/ 8162 w 9982"/>
                  <a:gd name="connsiteY43" fmla="*/ 7678 h 10000"/>
                  <a:gd name="connsiteX44" fmla="*/ 8338 w 9982"/>
                  <a:gd name="connsiteY44" fmla="*/ 7648 h 10000"/>
                  <a:gd name="connsiteX45" fmla="*/ 8496 w 9982"/>
                  <a:gd name="connsiteY45" fmla="*/ 7588 h 10000"/>
                  <a:gd name="connsiteX46" fmla="*/ 8654 w 9982"/>
                  <a:gd name="connsiteY46" fmla="*/ 7518 h 10000"/>
                  <a:gd name="connsiteX47" fmla="*/ 8795 w 9982"/>
                  <a:gd name="connsiteY47" fmla="*/ 7427 h 10000"/>
                  <a:gd name="connsiteX48" fmla="*/ 8936 w 9982"/>
                  <a:gd name="connsiteY48" fmla="*/ 7317 h 10000"/>
                  <a:gd name="connsiteX49" fmla="*/ 9059 w 9982"/>
                  <a:gd name="connsiteY49" fmla="*/ 7197 h 10000"/>
                  <a:gd name="connsiteX50" fmla="*/ 9173 w 9982"/>
                  <a:gd name="connsiteY50" fmla="*/ 7067 h 10000"/>
                  <a:gd name="connsiteX51" fmla="*/ 9173 w 9982"/>
                  <a:gd name="connsiteY51" fmla="*/ 10000 h 10000"/>
                  <a:gd name="connsiteX52" fmla="*/ 9982 w 9982"/>
                  <a:gd name="connsiteY52" fmla="*/ 1842 h 10000"/>
                  <a:gd name="connsiteX53" fmla="*/ 9982 w 9982"/>
                  <a:gd name="connsiteY53" fmla="*/ 1842 h 10000"/>
                  <a:gd name="connsiteX54" fmla="*/ 9974 w 9982"/>
                  <a:gd name="connsiteY54" fmla="*/ 1652 h 10000"/>
                  <a:gd name="connsiteX55" fmla="*/ 9956 w 9982"/>
                  <a:gd name="connsiteY55" fmla="*/ 1471 h 10000"/>
                  <a:gd name="connsiteX56" fmla="*/ 9912 w 9982"/>
                  <a:gd name="connsiteY56" fmla="*/ 1291 h 10000"/>
                  <a:gd name="connsiteX57" fmla="*/ 9859 w 9982"/>
                  <a:gd name="connsiteY57" fmla="*/ 1121 h 10000"/>
                  <a:gd name="connsiteX58" fmla="*/ 9789 w 9982"/>
                  <a:gd name="connsiteY58" fmla="*/ 961 h 10000"/>
                  <a:gd name="connsiteX59" fmla="*/ 9710 w 9982"/>
                  <a:gd name="connsiteY59" fmla="*/ 811 h 10000"/>
                  <a:gd name="connsiteX60" fmla="*/ 9613 w 9982"/>
                  <a:gd name="connsiteY60" fmla="*/ 671 h 10000"/>
                  <a:gd name="connsiteX61" fmla="*/ 9507 w 9982"/>
                  <a:gd name="connsiteY61" fmla="*/ 541 h 10000"/>
                  <a:gd name="connsiteX62" fmla="*/ 9393 w 9982"/>
                  <a:gd name="connsiteY62" fmla="*/ 420 h 10000"/>
                  <a:gd name="connsiteX63" fmla="*/ 9270 w 9982"/>
                  <a:gd name="connsiteY63" fmla="*/ 310 h 10000"/>
                  <a:gd name="connsiteX64" fmla="*/ 9138 w 9982"/>
                  <a:gd name="connsiteY64" fmla="*/ 220 h 10000"/>
                  <a:gd name="connsiteX65" fmla="*/ 8997 w 9982"/>
                  <a:gd name="connsiteY65" fmla="*/ 140 h 10000"/>
                  <a:gd name="connsiteX66" fmla="*/ 8848 w 9982"/>
                  <a:gd name="connsiteY66" fmla="*/ 80 h 10000"/>
                  <a:gd name="connsiteX67" fmla="*/ 8690 w 9982"/>
                  <a:gd name="connsiteY67" fmla="*/ 40 h 10000"/>
                  <a:gd name="connsiteX68" fmla="*/ 8531 w 9982"/>
                  <a:gd name="connsiteY68" fmla="*/ 10 h 10000"/>
                  <a:gd name="connsiteX69" fmla="*/ 8373 w 9982"/>
                  <a:gd name="connsiteY69" fmla="*/ 0 h 10000"/>
                  <a:gd name="connsiteX70" fmla="*/ 1284 w 9982"/>
                  <a:gd name="connsiteY70" fmla="*/ 0 h 10000"/>
                  <a:gd name="connsiteX0" fmla="*/ 0 w 10000"/>
                  <a:gd name="connsiteY0" fmla="*/ 4695 h 10000"/>
                  <a:gd name="connsiteX1" fmla="*/ 0 w 10000"/>
                  <a:gd name="connsiteY1" fmla="*/ 4695 h 10000"/>
                  <a:gd name="connsiteX2" fmla="*/ 26 w 10000"/>
                  <a:gd name="connsiteY2" fmla="*/ 4825 h 10000"/>
                  <a:gd name="connsiteX3" fmla="*/ 53 w 10000"/>
                  <a:gd name="connsiteY3" fmla="*/ 4955 h 10000"/>
                  <a:gd name="connsiteX4" fmla="*/ 97 w 10000"/>
                  <a:gd name="connsiteY4" fmla="*/ 5075 h 10000"/>
                  <a:gd name="connsiteX5" fmla="*/ 150 w 10000"/>
                  <a:gd name="connsiteY5" fmla="*/ 5195 h 10000"/>
                  <a:gd name="connsiteX6" fmla="*/ 202 w 10000"/>
                  <a:gd name="connsiteY6" fmla="*/ 5305 h 10000"/>
                  <a:gd name="connsiteX7" fmla="*/ 273 w 10000"/>
                  <a:gd name="connsiteY7" fmla="*/ 5405 h 10000"/>
                  <a:gd name="connsiteX8" fmla="*/ 344 w 10000"/>
                  <a:gd name="connsiteY8" fmla="*/ 5495 h 10000"/>
                  <a:gd name="connsiteX9" fmla="*/ 432 w 10000"/>
                  <a:gd name="connsiteY9" fmla="*/ 5586 h 10000"/>
                  <a:gd name="connsiteX10" fmla="*/ 520 w 10000"/>
                  <a:gd name="connsiteY10" fmla="*/ 5666 h 10000"/>
                  <a:gd name="connsiteX11" fmla="*/ 608 w 10000"/>
                  <a:gd name="connsiteY11" fmla="*/ 5736 h 10000"/>
                  <a:gd name="connsiteX12" fmla="*/ 705 w 10000"/>
                  <a:gd name="connsiteY12" fmla="*/ 5806 h 10000"/>
                  <a:gd name="connsiteX13" fmla="*/ 810 w 10000"/>
                  <a:gd name="connsiteY13" fmla="*/ 5856 h 10000"/>
                  <a:gd name="connsiteX14" fmla="*/ 925 w 10000"/>
                  <a:gd name="connsiteY14" fmla="*/ 5896 h 10000"/>
                  <a:gd name="connsiteX15" fmla="*/ 1031 w 10000"/>
                  <a:gd name="connsiteY15" fmla="*/ 5926 h 10000"/>
                  <a:gd name="connsiteX16" fmla="*/ 1154 w 10000"/>
                  <a:gd name="connsiteY16" fmla="*/ 5946 h 10000"/>
                  <a:gd name="connsiteX17" fmla="*/ 1268 w 10000"/>
                  <a:gd name="connsiteY17" fmla="*/ 5946 h 10000"/>
                  <a:gd name="connsiteX18" fmla="*/ 1348 w 10000"/>
                  <a:gd name="connsiteY18" fmla="*/ 5946 h 10000"/>
                  <a:gd name="connsiteX19" fmla="*/ 1348 w 10000"/>
                  <a:gd name="connsiteY19" fmla="*/ 10000 h 10000"/>
                  <a:gd name="connsiteX20" fmla="*/ 2176 w 10000"/>
                  <a:gd name="connsiteY20" fmla="*/ 10000 h 10000"/>
                  <a:gd name="connsiteX21" fmla="*/ 2449 w 10000"/>
                  <a:gd name="connsiteY21" fmla="*/ 5946 h 10000"/>
                  <a:gd name="connsiteX22" fmla="*/ 6370 w 10000"/>
                  <a:gd name="connsiteY22" fmla="*/ 5956 h 10000"/>
                  <a:gd name="connsiteX23" fmla="*/ 6370 w 10000"/>
                  <a:gd name="connsiteY23" fmla="*/ 5956 h 10000"/>
                  <a:gd name="connsiteX24" fmla="*/ 6459 w 10000"/>
                  <a:gd name="connsiteY24" fmla="*/ 5946 h 10000"/>
                  <a:gd name="connsiteX25" fmla="*/ 6459 w 10000"/>
                  <a:gd name="connsiteY25" fmla="*/ 5946 h 10000"/>
                  <a:gd name="connsiteX26" fmla="*/ 6468 w 10000"/>
                  <a:gd name="connsiteY26" fmla="*/ 6126 h 10000"/>
                  <a:gd name="connsiteX27" fmla="*/ 6494 w 10000"/>
                  <a:gd name="connsiteY27" fmla="*/ 6296 h 10000"/>
                  <a:gd name="connsiteX28" fmla="*/ 6529 w 10000"/>
                  <a:gd name="connsiteY28" fmla="*/ 6466 h 10000"/>
                  <a:gd name="connsiteX29" fmla="*/ 6582 w 10000"/>
                  <a:gd name="connsiteY29" fmla="*/ 6627 h 10000"/>
                  <a:gd name="connsiteX30" fmla="*/ 6652 w 10000"/>
                  <a:gd name="connsiteY30" fmla="*/ 6777 h 10000"/>
                  <a:gd name="connsiteX31" fmla="*/ 6731 w 10000"/>
                  <a:gd name="connsiteY31" fmla="*/ 6927 h 10000"/>
                  <a:gd name="connsiteX32" fmla="*/ 6819 w 10000"/>
                  <a:gd name="connsiteY32" fmla="*/ 7057 h 10000"/>
                  <a:gd name="connsiteX33" fmla="*/ 6916 w 10000"/>
                  <a:gd name="connsiteY33" fmla="*/ 7177 h 10000"/>
                  <a:gd name="connsiteX34" fmla="*/ 7031 w 10000"/>
                  <a:gd name="connsiteY34" fmla="*/ 7287 h 10000"/>
                  <a:gd name="connsiteX35" fmla="*/ 7146 w 10000"/>
                  <a:gd name="connsiteY35" fmla="*/ 7387 h 10000"/>
                  <a:gd name="connsiteX36" fmla="*/ 7269 w 10000"/>
                  <a:gd name="connsiteY36" fmla="*/ 7477 h 10000"/>
                  <a:gd name="connsiteX37" fmla="*/ 7410 w 10000"/>
                  <a:gd name="connsiteY37" fmla="*/ 7548 h 10000"/>
                  <a:gd name="connsiteX38" fmla="*/ 7551 w 10000"/>
                  <a:gd name="connsiteY38" fmla="*/ 7608 h 10000"/>
                  <a:gd name="connsiteX39" fmla="*/ 7692 w 10000"/>
                  <a:gd name="connsiteY39" fmla="*/ 7648 h 10000"/>
                  <a:gd name="connsiteX40" fmla="*/ 7850 w 10000"/>
                  <a:gd name="connsiteY40" fmla="*/ 7678 h 10000"/>
                  <a:gd name="connsiteX41" fmla="*/ 8000 w 10000"/>
                  <a:gd name="connsiteY41" fmla="*/ 7688 h 10000"/>
                  <a:gd name="connsiteX42" fmla="*/ 8000 w 10000"/>
                  <a:gd name="connsiteY42" fmla="*/ 7688 h 10000"/>
                  <a:gd name="connsiteX43" fmla="*/ 8177 w 10000"/>
                  <a:gd name="connsiteY43" fmla="*/ 7678 h 10000"/>
                  <a:gd name="connsiteX44" fmla="*/ 8353 w 10000"/>
                  <a:gd name="connsiteY44" fmla="*/ 7648 h 10000"/>
                  <a:gd name="connsiteX45" fmla="*/ 8511 w 10000"/>
                  <a:gd name="connsiteY45" fmla="*/ 7588 h 10000"/>
                  <a:gd name="connsiteX46" fmla="*/ 8670 w 10000"/>
                  <a:gd name="connsiteY46" fmla="*/ 7518 h 10000"/>
                  <a:gd name="connsiteX47" fmla="*/ 8811 w 10000"/>
                  <a:gd name="connsiteY47" fmla="*/ 7427 h 10000"/>
                  <a:gd name="connsiteX48" fmla="*/ 8952 w 10000"/>
                  <a:gd name="connsiteY48" fmla="*/ 7317 h 10000"/>
                  <a:gd name="connsiteX49" fmla="*/ 9075 w 10000"/>
                  <a:gd name="connsiteY49" fmla="*/ 7197 h 10000"/>
                  <a:gd name="connsiteX50" fmla="*/ 9190 w 10000"/>
                  <a:gd name="connsiteY50" fmla="*/ 7067 h 10000"/>
                  <a:gd name="connsiteX51" fmla="*/ 10000 w 10000"/>
                  <a:gd name="connsiteY51" fmla="*/ 1842 h 10000"/>
                  <a:gd name="connsiteX52" fmla="*/ 10000 w 10000"/>
                  <a:gd name="connsiteY52" fmla="*/ 1842 h 10000"/>
                  <a:gd name="connsiteX53" fmla="*/ 9992 w 10000"/>
                  <a:gd name="connsiteY53" fmla="*/ 1652 h 10000"/>
                  <a:gd name="connsiteX54" fmla="*/ 9974 w 10000"/>
                  <a:gd name="connsiteY54" fmla="*/ 1471 h 10000"/>
                  <a:gd name="connsiteX55" fmla="*/ 9930 w 10000"/>
                  <a:gd name="connsiteY55" fmla="*/ 1291 h 10000"/>
                  <a:gd name="connsiteX56" fmla="*/ 9877 w 10000"/>
                  <a:gd name="connsiteY56" fmla="*/ 1121 h 10000"/>
                  <a:gd name="connsiteX57" fmla="*/ 9807 w 10000"/>
                  <a:gd name="connsiteY57" fmla="*/ 961 h 10000"/>
                  <a:gd name="connsiteX58" fmla="*/ 9728 w 10000"/>
                  <a:gd name="connsiteY58" fmla="*/ 811 h 10000"/>
                  <a:gd name="connsiteX59" fmla="*/ 9630 w 10000"/>
                  <a:gd name="connsiteY59" fmla="*/ 671 h 10000"/>
                  <a:gd name="connsiteX60" fmla="*/ 9524 w 10000"/>
                  <a:gd name="connsiteY60" fmla="*/ 541 h 10000"/>
                  <a:gd name="connsiteX61" fmla="*/ 9410 w 10000"/>
                  <a:gd name="connsiteY61" fmla="*/ 420 h 10000"/>
                  <a:gd name="connsiteX62" fmla="*/ 9287 w 10000"/>
                  <a:gd name="connsiteY62" fmla="*/ 310 h 10000"/>
                  <a:gd name="connsiteX63" fmla="*/ 9154 w 10000"/>
                  <a:gd name="connsiteY63" fmla="*/ 220 h 10000"/>
                  <a:gd name="connsiteX64" fmla="*/ 9013 w 10000"/>
                  <a:gd name="connsiteY64" fmla="*/ 140 h 10000"/>
                  <a:gd name="connsiteX65" fmla="*/ 8864 w 10000"/>
                  <a:gd name="connsiteY65" fmla="*/ 80 h 10000"/>
                  <a:gd name="connsiteX66" fmla="*/ 8706 w 10000"/>
                  <a:gd name="connsiteY66" fmla="*/ 40 h 10000"/>
                  <a:gd name="connsiteX67" fmla="*/ 8546 w 10000"/>
                  <a:gd name="connsiteY67" fmla="*/ 10 h 10000"/>
                  <a:gd name="connsiteX68" fmla="*/ 8388 w 10000"/>
                  <a:gd name="connsiteY68" fmla="*/ 0 h 10000"/>
                  <a:gd name="connsiteX69" fmla="*/ 1286 w 10000"/>
                  <a:gd name="connsiteY69" fmla="*/ 0 h 10000"/>
                  <a:gd name="connsiteX0" fmla="*/ 0 w 10000"/>
                  <a:gd name="connsiteY0" fmla="*/ 4695 h 10000"/>
                  <a:gd name="connsiteX1" fmla="*/ 0 w 10000"/>
                  <a:gd name="connsiteY1" fmla="*/ 4695 h 10000"/>
                  <a:gd name="connsiteX2" fmla="*/ 26 w 10000"/>
                  <a:gd name="connsiteY2" fmla="*/ 4825 h 10000"/>
                  <a:gd name="connsiteX3" fmla="*/ 53 w 10000"/>
                  <a:gd name="connsiteY3" fmla="*/ 4955 h 10000"/>
                  <a:gd name="connsiteX4" fmla="*/ 97 w 10000"/>
                  <a:gd name="connsiteY4" fmla="*/ 5075 h 10000"/>
                  <a:gd name="connsiteX5" fmla="*/ 150 w 10000"/>
                  <a:gd name="connsiteY5" fmla="*/ 5195 h 10000"/>
                  <a:gd name="connsiteX6" fmla="*/ 202 w 10000"/>
                  <a:gd name="connsiteY6" fmla="*/ 5305 h 10000"/>
                  <a:gd name="connsiteX7" fmla="*/ 273 w 10000"/>
                  <a:gd name="connsiteY7" fmla="*/ 5405 h 10000"/>
                  <a:gd name="connsiteX8" fmla="*/ 344 w 10000"/>
                  <a:gd name="connsiteY8" fmla="*/ 5495 h 10000"/>
                  <a:gd name="connsiteX9" fmla="*/ 432 w 10000"/>
                  <a:gd name="connsiteY9" fmla="*/ 5586 h 10000"/>
                  <a:gd name="connsiteX10" fmla="*/ 520 w 10000"/>
                  <a:gd name="connsiteY10" fmla="*/ 5666 h 10000"/>
                  <a:gd name="connsiteX11" fmla="*/ 608 w 10000"/>
                  <a:gd name="connsiteY11" fmla="*/ 5736 h 10000"/>
                  <a:gd name="connsiteX12" fmla="*/ 705 w 10000"/>
                  <a:gd name="connsiteY12" fmla="*/ 5806 h 10000"/>
                  <a:gd name="connsiteX13" fmla="*/ 810 w 10000"/>
                  <a:gd name="connsiteY13" fmla="*/ 5856 h 10000"/>
                  <a:gd name="connsiteX14" fmla="*/ 925 w 10000"/>
                  <a:gd name="connsiteY14" fmla="*/ 5896 h 10000"/>
                  <a:gd name="connsiteX15" fmla="*/ 1031 w 10000"/>
                  <a:gd name="connsiteY15" fmla="*/ 5926 h 10000"/>
                  <a:gd name="connsiteX16" fmla="*/ 1154 w 10000"/>
                  <a:gd name="connsiteY16" fmla="*/ 5946 h 10000"/>
                  <a:gd name="connsiteX17" fmla="*/ 1268 w 10000"/>
                  <a:gd name="connsiteY17" fmla="*/ 5946 h 10000"/>
                  <a:gd name="connsiteX18" fmla="*/ 1348 w 10000"/>
                  <a:gd name="connsiteY18" fmla="*/ 5946 h 10000"/>
                  <a:gd name="connsiteX19" fmla="*/ 1348 w 10000"/>
                  <a:gd name="connsiteY19" fmla="*/ 10000 h 10000"/>
                  <a:gd name="connsiteX20" fmla="*/ 2176 w 10000"/>
                  <a:gd name="connsiteY20" fmla="*/ 10000 h 10000"/>
                  <a:gd name="connsiteX21" fmla="*/ 2449 w 10000"/>
                  <a:gd name="connsiteY21" fmla="*/ 5946 h 10000"/>
                  <a:gd name="connsiteX22" fmla="*/ 6370 w 10000"/>
                  <a:gd name="connsiteY22" fmla="*/ 5956 h 10000"/>
                  <a:gd name="connsiteX23" fmla="*/ 6370 w 10000"/>
                  <a:gd name="connsiteY23" fmla="*/ 5956 h 10000"/>
                  <a:gd name="connsiteX24" fmla="*/ 6459 w 10000"/>
                  <a:gd name="connsiteY24" fmla="*/ 5946 h 10000"/>
                  <a:gd name="connsiteX25" fmla="*/ 6459 w 10000"/>
                  <a:gd name="connsiteY25" fmla="*/ 5946 h 10000"/>
                  <a:gd name="connsiteX26" fmla="*/ 6468 w 10000"/>
                  <a:gd name="connsiteY26" fmla="*/ 6126 h 10000"/>
                  <a:gd name="connsiteX27" fmla="*/ 6494 w 10000"/>
                  <a:gd name="connsiteY27" fmla="*/ 6296 h 10000"/>
                  <a:gd name="connsiteX28" fmla="*/ 6529 w 10000"/>
                  <a:gd name="connsiteY28" fmla="*/ 6466 h 10000"/>
                  <a:gd name="connsiteX29" fmla="*/ 6582 w 10000"/>
                  <a:gd name="connsiteY29" fmla="*/ 6627 h 10000"/>
                  <a:gd name="connsiteX30" fmla="*/ 6652 w 10000"/>
                  <a:gd name="connsiteY30" fmla="*/ 6777 h 10000"/>
                  <a:gd name="connsiteX31" fmla="*/ 6731 w 10000"/>
                  <a:gd name="connsiteY31" fmla="*/ 6927 h 10000"/>
                  <a:gd name="connsiteX32" fmla="*/ 6819 w 10000"/>
                  <a:gd name="connsiteY32" fmla="*/ 7057 h 10000"/>
                  <a:gd name="connsiteX33" fmla="*/ 6916 w 10000"/>
                  <a:gd name="connsiteY33" fmla="*/ 7177 h 10000"/>
                  <a:gd name="connsiteX34" fmla="*/ 7031 w 10000"/>
                  <a:gd name="connsiteY34" fmla="*/ 7287 h 10000"/>
                  <a:gd name="connsiteX35" fmla="*/ 7146 w 10000"/>
                  <a:gd name="connsiteY35" fmla="*/ 7387 h 10000"/>
                  <a:gd name="connsiteX36" fmla="*/ 7269 w 10000"/>
                  <a:gd name="connsiteY36" fmla="*/ 7477 h 10000"/>
                  <a:gd name="connsiteX37" fmla="*/ 7410 w 10000"/>
                  <a:gd name="connsiteY37" fmla="*/ 7548 h 10000"/>
                  <a:gd name="connsiteX38" fmla="*/ 7551 w 10000"/>
                  <a:gd name="connsiteY38" fmla="*/ 7608 h 10000"/>
                  <a:gd name="connsiteX39" fmla="*/ 7692 w 10000"/>
                  <a:gd name="connsiteY39" fmla="*/ 7648 h 10000"/>
                  <a:gd name="connsiteX40" fmla="*/ 7850 w 10000"/>
                  <a:gd name="connsiteY40" fmla="*/ 7678 h 10000"/>
                  <a:gd name="connsiteX41" fmla="*/ 8000 w 10000"/>
                  <a:gd name="connsiteY41" fmla="*/ 7688 h 10000"/>
                  <a:gd name="connsiteX42" fmla="*/ 8000 w 10000"/>
                  <a:gd name="connsiteY42" fmla="*/ 7688 h 10000"/>
                  <a:gd name="connsiteX43" fmla="*/ 8177 w 10000"/>
                  <a:gd name="connsiteY43" fmla="*/ 7678 h 10000"/>
                  <a:gd name="connsiteX44" fmla="*/ 8353 w 10000"/>
                  <a:gd name="connsiteY44" fmla="*/ 7648 h 10000"/>
                  <a:gd name="connsiteX45" fmla="*/ 8511 w 10000"/>
                  <a:gd name="connsiteY45" fmla="*/ 7588 h 10000"/>
                  <a:gd name="connsiteX46" fmla="*/ 8670 w 10000"/>
                  <a:gd name="connsiteY46" fmla="*/ 7518 h 10000"/>
                  <a:gd name="connsiteX47" fmla="*/ 8811 w 10000"/>
                  <a:gd name="connsiteY47" fmla="*/ 7427 h 10000"/>
                  <a:gd name="connsiteX48" fmla="*/ 8952 w 10000"/>
                  <a:gd name="connsiteY48" fmla="*/ 7317 h 10000"/>
                  <a:gd name="connsiteX49" fmla="*/ 9075 w 10000"/>
                  <a:gd name="connsiteY49" fmla="*/ 7197 h 10000"/>
                  <a:gd name="connsiteX50" fmla="*/ 10000 w 10000"/>
                  <a:gd name="connsiteY50" fmla="*/ 1842 h 10000"/>
                  <a:gd name="connsiteX51" fmla="*/ 10000 w 10000"/>
                  <a:gd name="connsiteY51" fmla="*/ 1842 h 10000"/>
                  <a:gd name="connsiteX52" fmla="*/ 9992 w 10000"/>
                  <a:gd name="connsiteY52" fmla="*/ 1652 h 10000"/>
                  <a:gd name="connsiteX53" fmla="*/ 9974 w 10000"/>
                  <a:gd name="connsiteY53" fmla="*/ 1471 h 10000"/>
                  <a:gd name="connsiteX54" fmla="*/ 9930 w 10000"/>
                  <a:gd name="connsiteY54" fmla="*/ 1291 h 10000"/>
                  <a:gd name="connsiteX55" fmla="*/ 9877 w 10000"/>
                  <a:gd name="connsiteY55" fmla="*/ 1121 h 10000"/>
                  <a:gd name="connsiteX56" fmla="*/ 9807 w 10000"/>
                  <a:gd name="connsiteY56" fmla="*/ 961 h 10000"/>
                  <a:gd name="connsiteX57" fmla="*/ 9728 w 10000"/>
                  <a:gd name="connsiteY57" fmla="*/ 811 h 10000"/>
                  <a:gd name="connsiteX58" fmla="*/ 9630 w 10000"/>
                  <a:gd name="connsiteY58" fmla="*/ 671 h 10000"/>
                  <a:gd name="connsiteX59" fmla="*/ 9524 w 10000"/>
                  <a:gd name="connsiteY59" fmla="*/ 541 h 10000"/>
                  <a:gd name="connsiteX60" fmla="*/ 9410 w 10000"/>
                  <a:gd name="connsiteY60" fmla="*/ 420 h 10000"/>
                  <a:gd name="connsiteX61" fmla="*/ 9287 w 10000"/>
                  <a:gd name="connsiteY61" fmla="*/ 310 h 10000"/>
                  <a:gd name="connsiteX62" fmla="*/ 9154 w 10000"/>
                  <a:gd name="connsiteY62" fmla="*/ 220 h 10000"/>
                  <a:gd name="connsiteX63" fmla="*/ 9013 w 10000"/>
                  <a:gd name="connsiteY63" fmla="*/ 140 h 10000"/>
                  <a:gd name="connsiteX64" fmla="*/ 8864 w 10000"/>
                  <a:gd name="connsiteY64" fmla="*/ 80 h 10000"/>
                  <a:gd name="connsiteX65" fmla="*/ 8706 w 10000"/>
                  <a:gd name="connsiteY65" fmla="*/ 40 h 10000"/>
                  <a:gd name="connsiteX66" fmla="*/ 8546 w 10000"/>
                  <a:gd name="connsiteY66" fmla="*/ 10 h 10000"/>
                  <a:gd name="connsiteX67" fmla="*/ 8388 w 10000"/>
                  <a:gd name="connsiteY67" fmla="*/ 0 h 10000"/>
                  <a:gd name="connsiteX68" fmla="*/ 1286 w 10000"/>
                  <a:gd name="connsiteY68" fmla="*/ 0 h 10000"/>
                  <a:gd name="connsiteX0" fmla="*/ 0 w 10000"/>
                  <a:gd name="connsiteY0" fmla="*/ 4695 h 10000"/>
                  <a:gd name="connsiteX1" fmla="*/ 0 w 10000"/>
                  <a:gd name="connsiteY1" fmla="*/ 4695 h 10000"/>
                  <a:gd name="connsiteX2" fmla="*/ 26 w 10000"/>
                  <a:gd name="connsiteY2" fmla="*/ 4825 h 10000"/>
                  <a:gd name="connsiteX3" fmla="*/ 53 w 10000"/>
                  <a:gd name="connsiteY3" fmla="*/ 4955 h 10000"/>
                  <a:gd name="connsiteX4" fmla="*/ 97 w 10000"/>
                  <a:gd name="connsiteY4" fmla="*/ 5075 h 10000"/>
                  <a:gd name="connsiteX5" fmla="*/ 150 w 10000"/>
                  <a:gd name="connsiteY5" fmla="*/ 5195 h 10000"/>
                  <a:gd name="connsiteX6" fmla="*/ 202 w 10000"/>
                  <a:gd name="connsiteY6" fmla="*/ 5305 h 10000"/>
                  <a:gd name="connsiteX7" fmla="*/ 273 w 10000"/>
                  <a:gd name="connsiteY7" fmla="*/ 5405 h 10000"/>
                  <a:gd name="connsiteX8" fmla="*/ 344 w 10000"/>
                  <a:gd name="connsiteY8" fmla="*/ 5495 h 10000"/>
                  <a:gd name="connsiteX9" fmla="*/ 432 w 10000"/>
                  <a:gd name="connsiteY9" fmla="*/ 5586 h 10000"/>
                  <a:gd name="connsiteX10" fmla="*/ 520 w 10000"/>
                  <a:gd name="connsiteY10" fmla="*/ 5666 h 10000"/>
                  <a:gd name="connsiteX11" fmla="*/ 608 w 10000"/>
                  <a:gd name="connsiteY11" fmla="*/ 5736 h 10000"/>
                  <a:gd name="connsiteX12" fmla="*/ 705 w 10000"/>
                  <a:gd name="connsiteY12" fmla="*/ 5806 h 10000"/>
                  <a:gd name="connsiteX13" fmla="*/ 810 w 10000"/>
                  <a:gd name="connsiteY13" fmla="*/ 5856 h 10000"/>
                  <a:gd name="connsiteX14" fmla="*/ 925 w 10000"/>
                  <a:gd name="connsiteY14" fmla="*/ 5896 h 10000"/>
                  <a:gd name="connsiteX15" fmla="*/ 1031 w 10000"/>
                  <a:gd name="connsiteY15" fmla="*/ 5926 h 10000"/>
                  <a:gd name="connsiteX16" fmla="*/ 1154 w 10000"/>
                  <a:gd name="connsiteY16" fmla="*/ 5946 h 10000"/>
                  <a:gd name="connsiteX17" fmla="*/ 1268 w 10000"/>
                  <a:gd name="connsiteY17" fmla="*/ 5946 h 10000"/>
                  <a:gd name="connsiteX18" fmla="*/ 1348 w 10000"/>
                  <a:gd name="connsiteY18" fmla="*/ 5946 h 10000"/>
                  <a:gd name="connsiteX19" fmla="*/ 1348 w 10000"/>
                  <a:gd name="connsiteY19" fmla="*/ 10000 h 10000"/>
                  <a:gd name="connsiteX20" fmla="*/ 2176 w 10000"/>
                  <a:gd name="connsiteY20" fmla="*/ 10000 h 10000"/>
                  <a:gd name="connsiteX21" fmla="*/ 2449 w 10000"/>
                  <a:gd name="connsiteY21" fmla="*/ 5946 h 10000"/>
                  <a:gd name="connsiteX22" fmla="*/ 6370 w 10000"/>
                  <a:gd name="connsiteY22" fmla="*/ 5956 h 10000"/>
                  <a:gd name="connsiteX23" fmla="*/ 6370 w 10000"/>
                  <a:gd name="connsiteY23" fmla="*/ 5956 h 10000"/>
                  <a:gd name="connsiteX24" fmla="*/ 6459 w 10000"/>
                  <a:gd name="connsiteY24" fmla="*/ 5946 h 10000"/>
                  <a:gd name="connsiteX25" fmla="*/ 6459 w 10000"/>
                  <a:gd name="connsiteY25" fmla="*/ 5946 h 10000"/>
                  <a:gd name="connsiteX26" fmla="*/ 6468 w 10000"/>
                  <a:gd name="connsiteY26" fmla="*/ 6126 h 10000"/>
                  <a:gd name="connsiteX27" fmla="*/ 6494 w 10000"/>
                  <a:gd name="connsiteY27" fmla="*/ 6296 h 10000"/>
                  <a:gd name="connsiteX28" fmla="*/ 6529 w 10000"/>
                  <a:gd name="connsiteY28" fmla="*/ 6466 h 10000"/>
                  <a:gd name="connsiteX29" fmla="*/ 6582 w 10000"/>
                  <a:gd name="connsiteY29" fmla="*/ 6627 h 10000"/>
                  <a:gd name="connsiteX30" fmla="*/ 6652 w 10000"/>
                  <a:gd name="connsiteY30" fmla="*/ 6777 h 10000"/>
                  <a:gd name="connsiteX31" fmla="*/ 6731 w 10000"/>
                  <a:gd name="connsiteY31" fmla="*/ 6927 h 10000"/>
                  <a:gd name="connsiteX32" fmla="*/ 6819 w 10000"/>
                  <a:gd name="connsiteY32" fmla="*/ 7057 h 10000"/>
                  <a:gd name="connsiteX33" fmla="*/ 6916 w 10000"/>
                  <a:gd name="connsiteY33" fmla="*/ 7177 h 10000"/>
                  <a:gd name="connsiteX34" fmla="*/ 7031 w 10000"/>
                  <a:gd name="connsiteY34" fmla="*/ 7287 h 10000"/>
                  <a:gd name="connsiteX35" fmla="*/ 7146 w 10000"/>
                  <a:gd name="connsiteY35" fmla="*/ 7387 h 10000"/>
                  <a:gd name="connsiteX36" fmla="*/ 7269 w 10000"/>
                  <a:gd name="connsiteY36" fmla="*/ 7477 h 10000"/>
                  <a:gd name="connsiteX37" fmla="*/ 7410 w 10000"/>
                  <a:gd name="connsiteY37" fmla="*/ 7548 h 10000"/>
                  <a:gd name="connsiteX38" fmla="*/ 7551 w 10000"/>
                  <a:gd name="connsiteY38" fmla="*/ 7608 h 10000"/>
                  <a:gd name="connsiteX39" fmla="*/ 7692 w 10000"/>
                  <a:gd name="connsiteY39" fmla="*/ 7648 h 10000"/>
                  <a:gd name="connsiteX40" fmla="*/ 7850 w 10000"/>
                  <a:gd name="connsiteY40" fmla="*/ 7678 h 10000"/>
                  <a:gd name="connsiteX41" fmla="*/ 8000 w 10000"/>
                  <a:gd name="connsiteY41" fmla="*/ 7688 h 10000"/>
                  <a:gd name="connsiteX42" fmla="*/ 8000 w 10000"/>
                  <a:gd name="connsiteY42" fmla="*/ 7688 h 10000"/>
                  <a:gd name="connsiteX43" fmla="*/ 8177 w 10000"/>
                  <a:gd name="connsiteY43" fmla="*/ 7678 h 10000"/>
                  <a:gd name="connsiteX44" fmla="*/ 8353 w 10000"/>
                  <a:gd name="connsiteY44" fmla="*/ 7648 h 10000"/>
                  <a:gd name="connsiteX45" fmla="*/ 8511 w 10000"/>
                  <a:gd name="connsiteY45" fmla="*/ 7588 h 10000"/>
                  <a:gd name="connsiteX46" fmla="*/ 8670 w 10000"/>
                  <a:gd name="connsiteY46" fmla="*/ 7518 h 10000"/>
                  <a:gd name="connsiteX47" fmla="*/ 8811 w 10000"/>
                  <a:gd name="connsiteY47" fmla="*/ 7427 h 10000"/>
                  <a:gd name="connsiteX48" fmla="*/ 8952 w 10000"/>
                  <a:gd name="connsiteY48" fmla="*/ 7317 h 10000"/>
                  <a:gd name="connsiteX49" fmla="*/ 10000 w 10000"/>
                  <a:gd name="connsiteY49" fmla="*/ 1842 h 10000"/>
                  <a:gd name="connsiteX50" fmla="*/ 10000 w 10000"/>
                  <a:gd name="connsiteY50" fmla="*/ 1842 h 10000"/>
                  <a:gd name="connsiteX51" fmla="*/ 9992 w 10000"/>
                  <a:gd name="connsiteY51" fmla="*/ 1652 h 10000"/>
                  <a:gd name="connsiteX52" fmla="*/ 9974 w 10000"/>
                  <a:gd name="connsiteY52" fmla="*/ 1471 h 10000"/>
                  <a:gd name="connsiteX53" fmla="*/ 9930 w 10000"/>
                  <a:gd name="connsiteY53" fmla="*/ 1291 h 10000"/>
                  <a:gd name="connsiteX54" fmla="*/ 9877 w 10000"/>
                  <a:gd name="connsiteY54" fmla="*/ 1121 h 10000"/>
                  <a:gd name="connsiteX55" fmla="*/ 9807 w 10000"/>
                  <a:gd name="connsiteY55" fmla="*/ 961 h 10000"/>
                  <a:gd name="connsiteX56" fmla="*/ 9728 w 10000"/>
                  <a:gd name="connsiteY56" fmla="*/ 811 h 10000"/>
                  <a:gd name="connsiteX57" fmla="*/ 9630 w 10000"/>
                  <a:gd name="connsiteY57" fmla="*/ 671 h 10000"/>
                  <a:gd name="connsiteX58" fmla="*/ 9524 w 10000"/>
                  <a:gd name="connsiteY58" fmla="*/ 541 h 10000"/>
                  <a:gd name="connsiteX59" fmla="*/ 9410 w 10000"/>
                  <a:gd name="connsiteY59" fmla="*/ 420 h 10000"/>
                  <a:gd name="connsiteX60" fmla="*/ 9287 w 10000"/>
                  <a:gd name="connsiteY60" fmla="*/ 310 h 10000"/>
                  <a:gd name="connsiteX61" fmla="*/ 9154 w 10000"/>
                  <a:gd name="connsiteY61" fmla="*/ 220 h 10000"/>
                  <a:gd name="connsiteX62" fmla="*/ 9013 w 10000"/>
                  <a:gd name="connsiteY62" fmla="*/ 140 h 10000"/>
                  <a:gd name="connsiteX63" fmla="*/ 8864 w 10000"/>
                  <a:gd name="connsiteY63" fmla="*/ 80 h 10000"/>
                  <a:gd name="connsiteX64" fmla="*/ 8706 w 10000"/>
                  <a:gd name="connsiteY64" fmla="*/ 40 h 10000"/>
                  <a:gd name="connsiteX65" fmla="*/ 8546 w 10000"/>
                  <a:gd name="connsiteY65" fmla="*/ 10 h 10000"/>
                  <a:gd name="connsiteX66" fmla="*/ 8388 w 10000"/>
                  <a:gd name="connsiteY66" fmla="*/ 0 h 10000"/>
                  <a:gd name="connsiteX67" fmla="*/ 1286 w 10000"/>
                  <a:gd name="connsiteY67" fmla="*/ 0 h 10000"/>
                  <a:gd name="connsiteX0" fmla="*/ 0 w 10000"/>
                  <a:gd name="connsiteY0" fmla="*/ 4695 h 10000"/>
                  <a:gd name="connsiteX1" fmla="*/ 0 w 10000"/>
                  <a:gd name="connsiteY1" fmla="*/ 4695 h 10000"/>
                  <a:gd name="connsiteX2" fmla="*/ 26 w 10000"/>
                  <a:gd name="connsiteY2" fmla="*/ 4825 h 10000"/>
                  <a:gd name="connsiteX3" fmla="*/ 53 w 10000"/>
                  <a:gd name="connsiteY3" fmla="*/ 4955 h 10000"/>
                  <a:gd name="connsiteX4" fmla="*/ 97 w 10000"/>
                  <a:gd name="connsiteY4" fmla="*/ 5075 h 10000"/>
                  <a:gd name="connsiteX5" fmla="*/ 150 w 10000"/>
                  <a:gd name="connsiteY5" fmla="*/ 5195 h 10000"/>
                  <a:gd name="connsiteX6" fmla="*/ 202 w 10000"/>
                  <a:gd name="connsiteY6" fmla="*/ 5305 h 10000"/>
                  <a:gd name="connsiteX7" fmla="*/ 273 w 10000"/>
                  <a:gd name="connsiteY7" fmla="*/ 5405 h 10000"/>
                  <a:gd name="connsiteX8" fmla="*/ 344 w 10000"/>
                  <a:gd name="connsiteY8" fmla="*/ 5495 h 10000"/>
                  <a:gd name="connsiteX9" fmla="*/ 432 w 10000"/>
                  <a:gd name="connsiteY9" fmla="*/ 5586 h 10000"/>
                  <a:gd name="connsiteX10" fmla="*/ 520 w 10000"/>
                  <a:gd name="connsiteY10" fmla="*/ 5666 h 10000"/>
                  <a:gd name="connsiteX11" fmla="*/ 608 w 10000"/>
                  <a:gd name="connsiteY11" fmla="*/ 5736 h 10000"/>
                  <a:gd name="connsiteX12" fmla="*/ 705 w 10000"/>
                  <a:gd name="connsiteY12" fmla="*/ 5806 h 10000"/>
                  <a:gd name="connsiteX13" fmla="*/ 810 w 10000"/>
                  <a:gd name="connsiteY13" fmla="*/ 5856 h 10000"/>
                  <a:gd name="connsiteX14" fmla="*/ 925 w 10000"/>
                  <a:gd name="connsiteY14" fmla="*/ 5896 h 10000"/>
                  <a:gd name="connsiteX15" fmla="*/ 1031 w 10000"/>
                  <a:gd name="connsiteY15" fmla="*/ 5926 h 10000"/>
                  <a:gd name="connsiteX16" fmla="*/ 1154 w 10000"/>
                  <a:gd name="connsiteY16" fmla="*/ 5946 h 10000"/>
                  <a:gd name="connsiteX17" fmla="*/ 1268 w 10000"/>
                  <a:gd name="connsiteY17" fmla="*/ 5946 h 10000"/>
                  <a:gd name="connsiteX18" fmla="*/ 1348 w 10000"/>
                  <a:gd name="connsiteY18" fmla="*/ 5946 h 10000"/>
                  <a:gd name="connsiteX19" fmla="*/ 1348 w 10000"/>
                  <a:gd name="connsiteY19" fmla="*/ 10000 h 10000"/>
                  <a:gd name="connsiteX20" fmla="*/ 2176 w 10000"/>
                  <a:gd name="connsiteY20" fmla="*/ 10000 h 10000"/>
                  <a:gd name="connsiteX21" fmla="*/ 2449 w 10000"/>
                  <a:gd name="connsiteY21" fmla="*/ 5946 h 10000"/>
                  <a:gd name="connsiteX22" fmla="*/ 6370 w 10000"/>
                  <a:gd name="connsiteY22" fmla="*/ 5956 h 10000"/>
                  <a:gd name="connsiteX23" fmla="*/ 6370 w 10000"/>
                  <a:gd name="connsiteY23" fmla="*/ 5956 h 10000"/>
                  <a:gd name="connsiteX24" fmla="*/ 6459 w 10000"/>
                  <a:gd name="connsiteY24" fmla="*/ 5946 h 10000"/>
                  <a:gd name="connsiteX25" fmla="*/ 6459 w 10000"/>
                  <a:gd name="connsiteY25" fmla="*/ 5946 h 10000"/>
                  <a:gd name="connsiteX26" fmla="*/ 6468 w 10000"/>
                  <a:gd name="connsiteY26" fmla="*/ 6126 h 10000"/>
                  <a:gd name="connsiteX27" fmla="*/ 6494 w 10000"/>
                  <a:gd name="connsiteY27" fmla="*/ 6296 h 10000"/>
                  <a:gd name="connsiteX28" fmla="*/ 6529 w 10000"/>
                  <a:gd name="connsiteY28" fmla="*/ 6466 h 10000"/>
                  <a:gd name="connsiteX29" fmla="*/ 6582 w 10000"/>
                  <a:gd name="connsiteY29" fmla="*/ 6627 h 10000"/>
                  <a:gd name="connsiteX30" fmla="*/ 6652 w 10000"/>
                  <a:gd name="connsiteY30" fmla="*/ 6777 h 10000"/>
                  <a:gd name="connsiteX31" fmla="*/ 6731 w 10000"/>
                  <a:gd name="connsiteY31" fmla="*/ 6927 h 10000"/>
                  <a:gd name="connsiteX32" fmla="*/ 6819 w 10000"/>
                  <a:gd name="connsiteY32" fmla="*/ 7057 h 10000"/>
                  <a:gd name="connsiteX33" fmla="*/ 6916 w 10000"/>
                  <a:gd name="connsiteY33" fmla="*/ 7177 h 10000"/>
                  <a:gd name="connsiteX34" fmla="*/ 7031 w 10000"/>
                  <a:gd name="connsiteY34" fmla="*/ 7287 h 10000"/>
                  <a:gd name="connsiteX35" fmla="*/ 7146 w 10000"/>
                  <a:gd name="connsiteY35" fmla="*/ 7387 h 10000"/>
                  <a:gd name="connsiteX36" fmla="*/ 7269 w 10000"/>
                  <a:gd name="connsiteY36" fmla="*/ 7477 h 10000"/>
                  <a:gd name="connsiteX37" fmla="*/ 7410 w 10000"/>
                  <a:gd name="connsiteY37" fmla="*/ 7548 h 10000"/>
                  <a:gd name="connsiteX38" fmla="*/ 7551 w 10000"/>
                  <a:gd name="connsiteY38" fmla="*/ 7608 h 10000"/>
                  <a:gd name="connsiteX39" fmla="*/ 7692 w 10000"/>
                  <a:gd name="connsiteY39" fmla="*/ 7648 h 10000"/>
                  <a:gd name="connsiteX40" fmla="*/ 7850 w 10000"/>
                  <a:gd name="connsiteY40" fmla="*/ 7678 h 10000"/>
                  <a:gd name="connsiteX41" fmla="*/ 8000 w 10000"/>
                  <a:gd name="connsiteY41" fmla="*/ 7688 h 10000"/>
                  <a:gd name="connsiteX42" fmla="*/ 8000 w 10000"/>
                  <a:gd name="connsiteY42" fmla="*/ 7688 h 10000"/>
                  <a:gd name="connsiteX43" fmla="*/ 8177 w 10000"/>
                  <a:gd name="connsiteY43" fmla="*/ 7678 h 10000"/>
                  <a:gd name="connsiteX44" fmla="*/ 8353 w 10000"/>
                  <a:gd name="connsiteY44" fmla="*/ 7648 h 10000"/>
                  <a:gd name="connsiteX45" fmla="*/ 8511 w 10000"/>
                  <a:gd name="connsiteY45" fmla="*/ 7588 h 10000"/>
                  <a:gd name="connsiteX46" fmla="*/ 8670 w 10000"/>
                  <a:gd name="connsiteY46" fmla="*/ 7518 h 10000"/>
                  <a:gd name="connsiteX47" fmla="*/ 8811 w 10000"/>
                  <a:gd name="connsiteY47" fmla="*/ 7427 h 10000"/>
                  <a:gd name="connsiteX48" fmla="*/ 10000 w 10000"/>
                  <a:gd name="connsiteY48" fmla="*/ 1842 h 10000"/>
                  <a:gd name="connsiteX49" fmla="*/ 10000 w 10000"/>
                  <a:gd name="connsiteY49" fmla="*/ 1842 h 10000"/>
                  <a:gd name="connsiteX50" fmla="*/ 9992 w 10000"/>
                  <a:gd name="connsiteY50" fmla="*/ 1652 h 10000"/>
                  <a:gd name="connsiteX51" fmla="*/ 9974 w 10000"/>
                  <a:gd name="connsiteY51" fmla="*/ 1471 h 10000"/>
                  <a:gd name="connsiteX52" fmla="*/ 9930 w 10000"/>
                  <a:gd name="connsiteY52" fmla="*/ 1291 h 10000"/>
                  <a:gd name="connsiteX53" fmla="*/ 9877 w 10000"/>
                  <a:gd name="connsiteY53" fmla="*/ 1121 h 10000"/>
                  <a:gd name="connsiteX54" fmla="*/ 9807 w 10000"/>
                  <a:gd name="connsiteY54" fmla="*/ 961 h 10000"/>
                  <a:gd name="connsiteX55" fmla="*/ 9728 w 10000"/>
                  <a:gd name="connsiteY55" fmla="*/ 811 h 10000"/>
                  <a:gd name="connsiteX56" fmla="*/ 9630 w 10000"/>
                  <a:gd name="connsiteY56" fmla="*/ 671 h 10000"/>
                  <a:gd name="connsiteX57" fmla="*/ 9524 w 10000"/>
                  <a:gd name="connsiteY57" fmla="*/ 541 h 10000"/>
                  <a:gd name="connsiteX58" fmla="*/ 9410 w 10000"/>
                  <a:gd name="connsiteY58" fmla="*/ 420 h 10000"/>
                  <a:gd name="connsiteX59" fmla="*/ 9287 w 10000"/>
                  <a:gd name="connsiteY59" fmla="*/ 310 h 10000"/>
                  <a:gd name="connsiteX60" fmla="*/ 9154 w 10000"/>
                  <a:gd name="connsiteY60" fmla="*/ 220 h 10000"/>
                  <a:gd name="connsiteX61" fmla="*/ 9013 w 10000"/>
                  <a:gd name="connsiteY61" fmla="*/ 140 h 10000"/>
                  <a:gd name="connsiteX62" fmla="*/ 8864 w 10000"/>
                  <a:gd name="connsiteY62" fmla="*/ 80 h 10000"/>
                  <a:gd name="connsiteX63" fmla="*/ 8706 w 10000"/>
                  <a:gd name="connsiteY63" fmla="*/ 40 h 10000"/>
                  <a:gd name="connsiteX64" fmla="*/ 8546 w 10000"/>
                  <a:gd name="connsiteY64" fmla="*/ 10 h 10000"/>
                  <a:gd name="connsiteX65" fmla="*/ 8388 w 10000"/>
                  <a:gd name="connsiteY65" fmla="*/ 0 h 10000"/>
                  <a:gd name="connsiteX66" fmla="*/ 1286 w 10000"/>
                  <a:gd name="connsiteY66" fmla="*/ 0 h 10000"/>
                  <a:gd name="connsiteX0" fmla="*/ 0 w 10000"/>
                  <a:gd name="connsiteY0" fmla="*/ 4695 h 10000"/>
                  <a:gd name="connsiteX1" fmla="*/ 0 w 10000"/>
                  <a:gd name="connsiteY1" fmla="*/ 4695 h 10000"/>
                  <a:gd name="connsiteX2" fmla="*/ 26 w 10000"/>
                  <a:gd name="connsiteY2" fmla="*/ 4825 h 10000"/>
                  <a:gd name="connsiteX3" fmla="*/ 53 w 10000"/>
                  <a:gd name="connsiteY3" fmla="*/ 4955 h 10000"/>
                  <a:gd name="connsiteX4" fmla="*/ 97 w 10000"/>
                  <a:gd name="connsiteY4" fmla="*/ 5075 h 10000"/>
                  <a:gd name="connsiteX5" fmla="*/ 150 w 10000"/>
                  <a:gd name="connsiteY5" fmla="*/ 5195 h 10000"/>
                  <a:gd name="connsiteX6" fmla="*/ 202 w 10000"/>
                  <a:gd name="connsiteY6" fmla="*/ 5305 h 10000"/>
                  <a:gd name="connsiteX7" fmla="*/ 273 w 10000"/>
                  <a:gd name="connsiteY7" fmla="*/ 5405 h 10000"/>
                  <a:gd name="connsiteX8" fmla="*/ 344 w 10000"/>
                  <a:gd name="connsiteY8" fmla="*/ 5495 h 10000"/>
                  <a:gd name="connsiteX9" fmla="*/ 432 w 10000"/>
                  <a:gd name="connsiteY9" fmla="*/ 5586 h 10000"/>
                  <a:gd name="connsiteX10" fmla="*/ 520 w 10000"/>
                  <a:gd name="connsiteY10" fmla="*/ 5666 h 10000"/>
                  <a:gd name="connsiteX11" fmla="*/ 608 w 10000"/>
                  <a:gd name="connsiteY11" fmla="*/ 5736 h 10000"/>
                  <a:gd name="connsiteX12" fmla="*/ 705 w 10000"/>
                  <a:gd name="connsiteY12" fmla="*/ 5806 h 10000"/>
                  <a:gd name="connsiteX13" fmla="*/ 810 w 10000"/>
                  <a:gd name="connsiteY13" fmla="*/ 5856 h 10000"/>
                  <a:gd name="connsiteX14" fmla="*/ 925 w 10000"/>
                  <a:gd name="connsiteY14" fmla="*/ 5896 h 10000"/>
                  <a:gd name="connsiteX15" fmla="*/ 1031 w 10000"/>
                  <a:gd name="connsiteY15" fmla="*/ 5926 h 10000"/>
                  <a:gd name="connsiteX16" fmla="*/ 1154 w 10000"/>
                  <a:gd name="connsiteY16" fmla="*/ 5946 h 10000"/>
                  <a:gd name="connsiteX17" fmla="*/ 1268 w 10000"/>
                  <a:gd name="connsiteY17" fmla="*/ 5946 h 10000"/>
                  <a:gd name="connsiteX18" fmla="*/ 1348 w 10000"/>
                  <a:gd name="connsiteY18" fmla="*/ 5946 h 10000"/>
                  <a:gd name="connsiteX19" fmla="*/ 1348 w 10000"/>
                  <a:gd name="connsiteY19" fmla="*/ 10000 h 10000"/>
                  <a:gd name="connsiteX20" fmla="*/ 2176 w 10000"/>
                  <a:gd name="connsiteY20" fmla="*/ 10000 h 10000"/>
                  <a:gd name="connsiteX21" fmla="*/ 2449 w 10000"/>
                  <a:gd name="connsiteY21" fmla="*/ 5946 h 10000"/>
                  <a:gd name="connsiteX22" fmla="*/ 6370 w 10000"/>
                  <a:gd name="connsiteY22" fmla="*/ 5956 h 10000"/>
                  <a:gd name="connsiteX23" fmla="*/ 6370 w 10000"/>
                  <a:gd name="connsiteY23" fmla="*/ 5956 h 10000"/>
                  <a:gd name="connsiteX24" fmla="*/ 6459 w 10000"/>
                  <a:gd name="connsiteY24" fmla="*/ 5946 h 10000"/>
                  <a:gd name="connsiteX25" fmla="*/ 6459 w 10000"/>
                  <a:gd name="connsiteY25" fmla="*/ 5946 h 10000"/>
                  <a:gd name="connsiteX26" fmla="*/ 6468 w 10000"/>
                  <a:gd name="connsiteY26" fmla="*/ 6126 h 10000"/>
                  <a:gd name="connsiteX27" fmla="*/ 6494 w 10000"/>
                  <a:gd name="connsiteY27" fmla="*/ 6296 h 10000"/>
                  <a:gd name="connsiteX28" fmla="*/ 6529 w 10000"/>
                  <a:gd name="connsiteY28" fmla="*/ 6466 h 10000"/>
                  <a:gd name="connsiteX29" fmla="*/ 6582 w 10000"/>
                  <a:gd name="connsiteY29" fmla="*/ 6627 h 10000"/>
                  <a:gd name="connsiteX30" fmla="*/ 6652 w 10000"/>
                  <a:gd name="connsiteY30" fmla="*/ 6777 h 10000"/>
                  <a:gd name="connsiteX31" fmla="*/ 6731 w 10000"/>
                  <a:gd name="connsiteY31" fmla="*/ 6927 h 10000"/>
                  <a:gd name="connsiteX32" fmla="*/ 6819 w 10000"/>
                  <a:gd name="connsiteY32" fmla="*/ 7057 h 10000"/>
                  <a:gd name="connsiteX33" fmla="*/ 6916 w 10000"/>
                  <a:gd name="connsiteY33" fmla="*/ 7177 h 10000"/>
                  <a:gd name="connsiteX34" fmla="*/ 7031 w 10000"/>
                  <a:gd name="connsiteY34" fmla="*/ 7287 h 10000"/>
                  <a:gd name="connsiteX35" fmla="*/ 7146 w 10000"/>
                  <a:gd name="connsiteY35" fmla="*/ 7387 h 10000"/>
                  <a:gd name="connsiteX36" fmla="*/ 7269 w 10000"/>
                  <a:gd name="connsiteY36" fmla="*/ 7477 h 10000"/>
                  <a:gd name="connsiteX37" fmla="*/ 7410 w 10000"/>
                  <a:gd name="connsiteY37" fmla="*/ 7548 h 10000"/>
                  <a:gd name="connsiteX38" fmla="*/ 7551 w 10000"/>
                  <a:gd name="connsiteY38" fmla="*/ 7608 h 10000"/>
                  <a:gd name="connsiteX39" fmla="*/ 7692 w 10000"/>
                  <a:gd name="connsiteY39" fmla="*/ 7648 h 10000"/>
                  <a:gd name="connsiteX40" fmla="*/ 7850 w 10000"/>
                  <a:gd name="connsiteY40" fmla="*/ 7678 h 10000"/>
                  <a:gd name="connsiteX41" fmla="*/ 8000 w 10000"/>
                  <a:gd name="connsiteY41" fmla="*/ 7688 h 10000"/>
                  <a:gd name="connsiteX42" fmla="*/ 8000 w 10000"/>
                  <a:gd name="connsiteY42" fmla="*/ 7688 h 10000"/>
                  <a:gd name="connsiteX43" fmla="*/ 8177 w 10000"/>
                  <a:gd name="connsiteY43" fmla="*/ 7678 h 10000"/>
                  <a:gd name="connsiteX44" fmla="*/ 8353 w 10000"/>
                  <a:gd name="connsiteY44" fmla="*/ 7648 h 10000"/>
                  <a:gd name="connsiteX45" fmla="*/ 8511 w 10000"/>
                  <a:gd name="connsiteY45" fmla="*/ 7588 h 10000"/>
                  <a:gd name="connsiteX46" fmla="*/ 8670 w 10000"/>
                  <a:gd name="connsiteY46" fmla="*/ 7518 h 10000"/>
                  <a:gd name="connsiteX47" fmla="*/ 10000 w 10000"/>
                  <a:gd name="connsiteY47" fmla="*/ 1842 h 10000"/>
                  <a:gd name="connsiteX48" fmla="*/ 10000 w 10000"/>
                  <a:gd name="connsiteY48" fmla="*/ 1842 h 10000"/>
                  <a:gd name="connsiteX49" fmla="*/ 9992 w 10000"/>
                  <a:gd name="connsiteY49" fmla="*/ 1652 h 10000"/>
                  <a:gd name="connsiteX50" fmla="*/ 9974 w 10000"/>
                  <a:gd name="connsiteY50" fmla="*/ 1471 h 10000"/>
                  <a:gd name="connsiteX51" fmla="*/ 9930 w 10000"/>
                  <a:gd name="connsiteY51" fmla="*/ 1291 h 10000"/>
                  <a:gd name="connsiteX52" fmla="*/ 9877 w 10000"/>
                  <a:gd name="connsiteY52" fmla="*/ 1121 h 10000"/>
                  <a:gd name="connsiteX53" fmla="*/ 9807 w 10000"/>
                  <a:gd name="connsiteY53" fmla="*/ 961 h 10000"/>
                  <a:gd name="connsiteX54" fmla="*/ 9728 w 10000"/>
                  <a:gd name="connsiteY54" fmla="*/ 811 h 10000"/>
                  <a:gd name="connsiteX55" fmla="*/ 9630 w 10000"/>
                  <a:gd name="connsiteY55" fmla="*/ 671 h 10000"/>
                  <a:gd name="connsiteX56" fmla="*/ 9524 w 10000"/>
                  <a:gd name="connsiteY56" fmla="*/ 541 h 10000"/>
                  <a:gd name="connsiteX57" fmla="*/ 9410 w 10000"/>
                  <a:gd name="connsiteY57" fmla="*/ 420 h 10000"/>
                  <a:gd name="connsiteX58" fmla="*/ 9287 w 10000"/>
                  <a:gd name="connsiteY58" fmla="*/ 310 h 10000"/>
                  <a:gd name="connsiteX59" fmla="*/ 9154 w 10000"/>
                  <a:gd name="connsiteY59" fmla="*/ 220 h 10000"/>
                  <a:gd name="connsiteX60" fmla="*/ 9013 w 10000"/>
                  <a:gd name="connsiteY60" fmla="*/ 140 h 10000"/>
                  <a:gd name="connsiteX61" fmla="*/ 8864 w 10000"/>
                  <a:gd name="connsiteY61" fmla="*/ 80 h 10000"/>
                  <a:gd name="connsiteX62" fmla="*/ 8706 w 10000"/>
                  <a:gd name="connsiteY62" fmla="*/ 40 h 10000"/>
                  <a:gd name="connsiteX63" fmla="*/ 8546 w 10000"/>
                  <a:gd name="connsiteY63" fmla="*/ 10 h 10000"/>
                  <a:gd name="connsiteX64" fmla="*/ 8388 w 10000"/>
                  <a:gd name="connsiteY64" fmla="*/ 0 h 10000"/>
                  <a:gd name="connsiteX65" fmla="*/ 1286 w 10000"/>
                  <a:gd name="connsiteY65" fmla="*/ 0 h 10000"/>
                  <a:gd name="connsiteX0" fmla="*/ 0 w 10000"/>
                  <a:gd name="connsiteY0" fmla="*/ 4695 h 10000"/>
                  <a:gd name="connsiteX1" fmla="*/ 0 w 10000"/>
                  <a:gd name="connsiteY1" fmla="*/ 4695 h 10000"/>
                  <a:gd name="connsiteX2" fmla="*/ 26 w 10000"/>
                  <a:gd name="connsiteY2" fmla="*/ 4825 h 10000"/>
                  <a:gd name="connsiteX3" fmla="*/ 53 w 10000"/>
                  <a:gd name="connsiteY3" fmla="*/ 4955 h 10000"/>
                  <a:gd name="connsiteX4" fmla="*/ 97 w 10000"/>
                  <a:gd name="connsiteY4" fmla="*/ 5075 h 10000"/>
                  <a:gd name="connsiteX5" fmla="*/ 150 w 10000"/>
                  <a:gd name="connsiteY5" fmla="*/ 5195 h 10000"/>
                  <a:gd name="connsiteX6" fmla="*/ 202 w 10000"/>
                  <a:gd name="connsiteY6" fmla="*/ 5305 h 10000"/>
                  <a:gd name="connsiteX7" fmla="*/ 273 w 10000"/>
                  <a:gd name="connsiteY7" fmla="*/ 5405 h 10000"/>
                  <a:gd name="connsiteX8" fmla="*/ 344 w 10000"/>
                  <a:gd name="connsiteY8" fmla="*/ 5495 h 10000"/>
                  <a:gd name="connsiteX9" fmla="*/ 432 w 10000"/>
                  <a:gd name="connsiteY9" fmla="*/ 5586 h 10000"/>
                  <a:gd name="connsiteX10" fmla="*/ 520 w 10000"/>
                  <a:gd name="connsiteY10" fmla="*/ 5666 h 10000"/>
                  <a:gd name="connsiteX11" fmla="*/ 608 w 10000"/>
                  <a:gd name="connsiteY11" fmla="*/ 5736 h 10000"/>
                  <a:gd name="connsiteX12" fmla="*/ 705 w 10000"/>
                  <a:gd name="connsiteY12" fmla="*/ 5806 h 10000"/>
                  <a:gd name="connsiteX13" fmla="*/ 810 w 10000"/>
                  <a:gd name="connsiteY13" fmla="*/ 5856 h 10000"/>
                  <a:gd name="connsiteX14" fmla="*/ 925 w 10000"/>
                  <a:gd name="connsiteY14" fmla="*/ 5896 h 10000"/>
                  <a:gd name="connsiteX15" fmla="*/ 1031 w 10000"/>
                  <a:gd name="connsiteY15" fmla="*/ 5926 h 10000"/>
                  <a:gd name="connsiteX16" fmla="*/ 1154 w 10000"/>
                  <a:gd name="connsiteY16" fmla="*/ 5946 h 10000"/>
                  <a:gd name="connsiteX17" fmla="*/ 1268 w 10000"/>
                  <a:gd name="connsiteY17" fmla="*/ 5946 h 10000"/>
                  <a:gd name="connsiteX18" fmla="*/ 1348 w 10000"/>
                  <a:gd name="connsiteY18" fmla="*/ 5946 h 10000"/>
                  <a:gd name="connsiteX19" fmla="*/ 1348 w 10000"/>
                  <a:gd name="connsiteY19" fmla="*/ 10000 h 10000"/>
                  <a:gd name="connsiteX20" fmla="*/ 2176 w 10000"/>
                  <a:gd name="connsiteY20" fmla="*/ 10000 h 10000"/>
                  <a:gd name="connsiteX21" fmla="*/ 2449 w 10000"/>
                  <a:gd name="connsiteY21" fmla="*/ 5946 h 10000"/>
                  <a:gd name="connsiteX22" fmla="*/ 6370 w 10000"/>
                  <a:gd name="connsiteY22" fmla="*/ 5956 h 10000"/>
                  <a:gd name="connsiteX23" fmla="*/ 6370 w 10000"/>
                  <a:gd name="connsiteY23" fmla="*/ 5956 h 10000"/>
                  <a:gd name="connsiteX24" fmla="*/ 6459 w 10000"/>
                  <a:gd name="connsiteY24" fmla="*/ 5946 h 10000"/>
                  <a:gd name="connsiteX25" fmla="*/ 6459 w 10000"/>
                  <a:gd name="connsiteY25" fmla="*/ 5946 h 10000"/>
                  <a:gd name="connsiteX26" fmla="*/ 6468 w 10000"/>
                  <a:gd name="connsiteY26" fmla="*/ 6126 h 10000"/>
                  <a:gd name="connsiteX27" fmla="*/ 6494 w 10000"/>
                  <a:gd name="connsiteY27" fmla="*/ 6296 h 10000"/>
                  <a:gd name="connsiteX28" fmla="*/ 6529 w 10000"/>
                  <a:gd name="connsiteY28" fmla="*/ 6466 h 10000"/>
                  <a:gd name="connsiteX29" fmla="*/ 6582 w 10000"/>
                  <a:gd name="connsiteY29" fmla="*/ 6627 h 10000"/>
                  <a:gd name="connsiteX30" fmla="*/ 6652 w 10000"/>
                  <a:gd name="connsiteY30" fmla="*/ 6777 h 10000"/>
                  <a:gd name="connsiteX31" fmla="*/ 6731 w 10000"/>
                  <a:gd name="connsiteY31" fmla="*/ 6927 h 10000"/>
                  <a:gd name="connsiteX32" fmla="*/ 6819 w 10000"/>
                  <a:gd name="connsiteY32" fmla="*/ 7057 h 10000"/>
                  <a:gd name="connsiteX33" fmla="*/ 6916 w 10000"/>
                  <a:gd name="connsiteY33" fmla="*/ 7177 h 10000"/>
                  <a:gd name="connsiteX34" fmla="*/ 7031 w 10000"/>
                  <a:gd name="connsiteY34" fmla="*/ 7287 h 10000"/>
                  <a:gd name="connsiteX35" fmla="*/ 7146 w 10000"/>
                  <a:gd name="connsiteY35" fmla="*/ 7387 h 10000"/>
                  <a:gd name="connsiteX36" fmla="*/ 7269 w 10000"/>
                  <a:gd name="connsiteY36" fmla="*/ 7477 h 10000"/>
                  <a:gd name="connsiteX37" fmla="*/ 7410 w 10000"/>
                  <a:gd name="connsiteY37" fmla="*/ 7548 h 10000"/>
                  <a:gd name="connsiteX38" fmla="*/ 7551 w 10000"/>
                  <a:gd name="connsiteY38" fmla="*/ 7608 h 10000"/>
                  <a:gd name="connsiteX39" fmla="*/ 7692 w 10000"/>
                  <a:gd name="connsiteY39" fmla="*/ 7648 h 10000"/>
                  <a:gd name="connsiteX40" fmla="*/ 7850 w 10000"/>
                  <a:gd name="connsiteY40" fmla="*/ 7678 h 10000"/>
                  <a:gd name="connsiteX41" fmla="*/ 8000 w 10000"/>
                  <a:gd name="connsiteY41" fmla="*/ 7688 h 10000"/>
                  <a:gd name="connsiteX42" fmla="*/ 8000 w 10000"/>
                  <a:gd name="connsiteY42" fmla="*/ 7688 h 10000"/>
                  <a:gd name="connsiteX43" fmla="*/ 8177 w 10000"/>
                  <a:gd name="connsiteY43" fmla="*/ 7678 h 10000"/>
                  <a:gd name="connsiteX44" fmla="*/ 8353 w 10000"/>
                  <a:gd name="connsiteY44" fmla="*/ 7648 h 10000"/>
                  <a:gd name="connsiteX45" fmla="*/ 8511 w 10000"/>
                  <a:gd name="connsiteY45" fmla="*/ 7588 h 10000"/>
                  <a:gd name="connsiteX46" fmla="*/ 10000 w 10000"/>
                  <a:gd name="connsiteY46" fmla="*/ 1842 h 10000"/>
                  <a:gd name="connsiteX47" fmla="*/ 10000 w 10000"/>
                  <a:gd name="connsiteY47" fmla="*/ 1842 h 10000"/>
                  <a:gd name="connsiteX48" fmla="*/ 9992 w 10000"/>
                  <a:gd name="connsiteY48" fmla="*/ 1652 h 10000"/>
                  <a:gd name="connsiteX49" fmla="*/ 9974 w 10000"/>
                  <a:gd name="connsiteY49" fmla="*/ 1471 h 10000"/>
                  <a:gd name="connsiteX50" fmla="*/ 9930 w 10000"/>
                  <a:gd name="connsiteY50" fmla="*/ 1291 h 10000"/>
                  <a:gd name="connsiteX51" fmla="*/ 9877 w 10000"/>
                  <a:gd name="connsiteY51" fmla="*/ 1121 h 10000"/>
                  <a:gd name="connsiteX52" fmla="*/ 9807 w 10000"/>
                  <a:gd name="connsiteY52" fmla="*/ 961 h 10000"/>
                  <a:gd name="connsiteX53" fmla="*/ 9728 w 10000"/>
                  <a:gd name="connsiteY53" fmla="*/ 811 h 10000"/>
                  <a:gd name="connsiteX54" fmla="*/ 9630 w 10000"/>
                  <a:gd name="connsiteY54" fmla="*/ 671 h 10000"/>
                  <a:gd name="connsiteX55" fmla="*/ 9524 w 10000"/>
                  <a:gd name="connsiteY55" fmla="*/ 541 h 10000"/>
                  <a:gd name="connsiteX56" fmla="*/ 9410 w 10000"/>
                  <a:gd name="connsiteY56" fmla="*/ 420 h 10000"/>
                  <a:gd name="connsiteX57" fmla="*/ 9287 w 10000"/>
                  <a:gd name="connsiteY57" fmla="*/ 310 h 10000"/>
                  <a:gd name="connsiteX58" fmla="*/ 9154 w 10000"/>
                  <a:gd name="connsiteY58" fmla="*/ 220 h 10000"/>
                  <a:gd name="connsiteX59" fmla="*/ 9013 w 10000"/>
                  <a:gd name="connsiteY59" fmla="*/ 140 h 10000"/>
                  <a:gd name="connsiteX60" fmla="*/ 8864 w 10000"/>
                  <a:gd name="connsiteY60" fmla="*/ 80 h 10000"/>
                  <a:gd name="connsiteX61" fmla="*/ 8706 w 10000"/>
                  <a:gd name="connsiteY61" fmla="*/ 40 h 10000"/>
                  <a:gd name="connsiteX62" fmla="*/ 8546 w 10000"/>
                  <a:gd name="connsiteY62" fmla="*/ 10 h 10000"/>
                  <a:gd name="connsiteX63" fmla="*/ 8388 w 10000"/>
                  <a:gd name="connsiteY63" fmla="*/ 0 h 10000"/>
                  <a:gd name="connsiteX64" fmla="*/ 1286 w 10000"/>
                  <a:gd name="connsiteY64" fmla="*/ 0 h 10000"/>
                  <a:gd name="connsiteX0" fmla="*/ 0 w 10000"/>
                  <a:gd name="connsiteY0" fmla="*/ 4695 h 10000"/>
                  <a:gd name="connsiteX1" fmla="*/ 0 w 10000"/>
                  <a:gd name="connsiteY1" fmla="*/ 4695 h 10000"/>
                  <a:gd name="connsiteX2" fmla="*/ 26 w 10000"/>
                  <a:gd name="connsiteY2" fmla="*/ 4825 h 10000"/>
                  <a:gd name="connsiteX3" fmla="*/ 53 w 10000"/>
                  <a:gd name="connsiteY3" fmla="*/ 4955 h 10000"/>
                  <a:gd name="connsiteX4" fmla="*/ 97 w 10000"/>
                  <a:gd name="connsiteY4" fmla="*/ 5075 h 10000"/>
                  <a:gd name="connsiteX5" fmla="*/ 150 w 10000"/>
                  <a:gd name="connsiteY5" fmla="*/ 5195 h 10000"/>
                  <a:gd name="connsiteX6" fmla="*/ 202 w 10000"/>
                  <a:gd name="connsiteY6" fmla="*/ 5305 h 10000"/>
                  <a:gd name="connsiteX7" fmla="*/ 273 w 10000"/>
                  <a:gd name="connsiteY7" fmla="*/ 5405 h 10000"/>
                  <a:gd name="connsiteX8" fmla="*/ 344 w 10000"/>
                  <a:gd name="connsiteY8" fmla="*/ 5495 h 10000"/>
                  <a:gd name="connsiteX9" fmla="*/ 432 w 10000"/>
                  <a:gd name="connsiteY9" fmla="*/ 5586 h 10000"/>
                  <a:gd name="connsiteX10" fmla="*/ 520 w 10000"/>
                  <a:gd name="connsiteY10" fmla="*/ 5666 h 10000"/>
                  <a:gd name="connsiteX11" fmla="*/ 608 w 10000"/>
                  <a:gd name="connsiteY11" fmla="*/ 5736 h 10000"/>
                  <a:gd name="connsiteX12" fmla="*/ 705 w 10000"/>
                  <a:gd name="connsiteY12" fmla="*/ 5806 h 10000"/>
                  <a:gd name="connsiteX13" fmla="*/ 810 w 10000"/>
                  <a:gd name="connsiteY13" fmla="*/ 5856 h 10000"/>
                  <a:gd name="connsiteX14" fmla="*/ 925 w 10000"/>
                  <a:gd name="connsiteY14" fmla="*/ 5896 h 10000"/>
                  <a:gd name="connsiteX15" fmla="*/ 1031 w 10000"/>
                  <a:gd name="connsiteY15" fmla="*/ 5926 h 10000"/>
                  <a:gd name="connsiteX16" fmla="*/ 1154 w 10000"/>
                  <a:gd name="connsiteY16" fmla="*/ 5946 h 10000"/>
                  <a:gd name="connsiteX17" fmla="*/ 1268 w 10000"/>
                  <a:gd name="connsiteY17" fmla="*/ 5946 h 10000"/>
                  <a:gd name="connsiteX18" fmla="*/ 1348 w 10000"/>
                  <a:gd name="connsiteY18" fmla="*/ 5946 h 10000"/>
                  <a:gd name="connsiteX19" fmla="*/ 1348 w 10000"/>
                  <a:gd name="connsiteY19" fmla="*/ 10000 h 10000"/>
                  <a:gd name="connsiteX20" fmla="*/ 2176 w 10000"/>
                  <a:gd name="connsiteY20" fmla="*/ 10000 h 10000"/>
                  <a:gd name="connsiteX21" fmla="*/ 2449 w 10000"/>
                  <a:gd name="connsiteY21" fmla="*/ 5946 h 10000"/>
                  <a:gd name="connsiteX22" fmla="*/ 6370 w 10000"/>
                  <a:gd name="connsiteY22" fmla="*/ 5956 h 10000"/>
                  <a:gd name="connsiteX23" fmla="*/ 6370 w 10000"/>
                  <a:gd name="connsiteY23" fmla="*/ 5956 h 10000"/>
                  <a:gd name="connsiteX24" fmla="*/ 6459 w 10000"/>
                  <a:gd name="connsiteY24" fmla="*/ 5946 h 10000"/>
                  <a:gd name="connsiteX25" fmla="*/ 6459 w 10000"/>
                  <a:gd name="connsiteY25" fmla="*/ 5946 h 10000"/>
                  <a:gd name="connsiteX26" fmla="*/ 6468 w 10000"/>
                  <a:gd name="connsiteY26" fmla="*/ 6126 h 10000"/>
                  <a:gd name="connsiteX27" fmla="*/ 6494 w 10000"/>
                  <a:gd name="connsiteY27" fmla="*/ 6296 h 10000"/>
                  <a:gd name="connsiteX28" fmla="*/ 6529 w 10000"/>
                  <a:gd name="connsiteY28" fmla="*/ 6466 h 10000"/>
                  <a:gd name="connsiteX29" fmla="*/ 6582 w 10000"/>
                  <a:gd name="connsiteY29" fmla="*/ 6627 h 10000"/>
                  <a:gd name="connsiteX30" fmla="*/ 6652 w 10000"/>
                  <a:gd name="connsiteY30" fmla="*/ 6777 h 10000"/>
                  <a:gd name="connsiteX31" fmla="*/ 6731 w 10000"/>
                  <a:gd name="connsiteY31" fmla="*/ 6927 h 10000"/>
                  <a:gd name="connsiteX32" fmla="*/ 6819 w 10000"/>
                  <a:gd name="connsiteY32" fmla="*/ 7057 h 10000"/>
                  <a:gd name="connsiteX33" fmla="*/ 6916 w 10000"/>
                  <a:gd name="connsiteY33" fmla="*/ 7177 h 10000"/>
                  <a:gd name="connsiteX34" fmla="*/ 7031 w 10000"/>
                  <a:gd name="connsiteY34" fmla="*/ 7287 h 10000"/>
                  <a:gd name="connsiteX35" fmla="*/ 7146 w 10000"/>
                  <a:gd name="connsiteY35" fmla="*/ 7387 h 10000"/>
                  <a:gd name="connsiteX36" fmla="*/ 7269 w 10000"/>
                  <a:gd name="connsiteY36" fmla="*/ 7477 h 10000"/>
                  <a:gd name="connsiteX37" fmla="*/ 7410 w 10000"/>
                  <a:gd name="connsiteY37" fmla="*/ 7548 h 10000"/>
                  <a:gd name="connsiteX38" fmla="*/ 7551 w 10000"/>
                  <a:gd name="connsiteY38" fmla="*/ 7608 h 10000"/>
                  <a:gd name="connsiteX39" fmla="*/ 7692 w 10000"/>
                  <a:gd name="connsiteY39" fmla="*/ 7648 h 10000"/>
                  <a:gd name="connsiteX40" fmla="*/ 7850 w 10000"/>
                  <a:gd name="connsiteY40" fmla="*/ 7678 h 10000"/>
                  <a:gd name="connsiteX41" fmla="*/ 8000 w 10000"/>
                  <a:gd name="connsiteY41" fmla="*/ 7688 h 10000"/>
                  <a:gd name="connsiteX42" fmla="*/ 8000 w 10000"/>
                  <a:gd name="connsiteY42" fmla="*/ 7688 h 10000"/>
                  <a:gd name="connsiteX43" fmla="*/ 8177 w 10000"/>
                  <a:gd name="connsiteY43" fmla="*/ 7678 h 10000"/>
                  <a:gd name="connsiteX44" fmla="*/ 8353 w 10000"/>
                  <a:gd name="connsiteY44" fmla="*/ 7648 h 10000"/>
                  <a:gd name="connsiteX45" fmla="*/ 10000 w 10000"/>
                  <a:gd name="connsiteY45" fmla="*/ 1842 h 10000"/>
                  <a:gd name="connsiteX46" fmla="*/ 10000 w 10000"/>
                  <a:gd name="connsiteY46" fmla="*/ 1842 h 10000"/>
                  <a:gd name="connsiteX47" fmla="*/ 9992 w 10000"/>
                  <a:gd name="connsiteY47" fmla="*/ 1652 h 10000"/>
                  <a:gd name="connsiteX48" fmla="*/ 9974 w 10000"/>
                  <a:gd name="connsiteY48" fmla="*/ 1471 h 10000"/>
                  <a:gd name="connsiteX49" fmla="*/ 9930 w 10000"/>
                  <a:gd name="connsiteY49" fmla="*/ 1291 h 10000"/>
                  <a:gd name="connsiteX50" fmla="*/ 9877 w 10000"/>
                  <a:gd name="connsiteY50" fmla="*/ 1121 h 10000"/>
                  <a:gd name="connsiteX51" fmla="*/ 9807 w 10000"/>
                  <a:gd name="connsiteY51" fmla="*/ 961 h 10000"/>
                  <a:gd name="connsiteX52" fmla="*/ 9728 w 10000"/>
                  <a:gd name="connsiteY52" fmla="*/ 811 h 10000"/>
                  <a:gd name="connsiteX53" fmla="*/ 9630 w 10000"/>
                  <a:gd name="connsiteY53" fmla="*/ 671 h 10000"/>
                  <a:gd name="connsiteX54" fmla="*/ 9524 w 10000"/>
                  <a:gd name="connsiteY54" fmla="*/ 541 h 10000"/>
                  <a:gd name="connsiteX55" fmla="*/ 9410 w 10000"/>
                  <a:gd name="connsiteY55" fmla="*/ 420 h 10000"/>
                  <a:gd name="connsiteX56" fmla="*/ 9287 w 10000"/>
                  <a:gd name="connsiteY56" fmla="*/ 310 h 10000"/>
                  <a:gd name="connsiteX57" fmla="*/ 9154 w 10000"/>
                  <a:gd name="connsiteY57" fmla="*/ 220 h 10000"/>
                  <a:gd name="connsiteX58" fmla="*/ 9013 w 10000"/>
                  <a:gd name="connsiteY58" fmla="*/ 140 h 10000"/>
                  <a:gd name="connsiteX59" fmla="*/ 8864 w 10000"/>
                  <a:gd name="connsiteY59" fmla="*/ 80 h 10000"/>
                  <a:gd name="connsiteX60" fmla="*/ 8706 w 10000"/>
                  <a:gd name="connsiteY60" fmla="*/ 40 h 10000"/>
                  <a:gd name="connsiteX61" fmla="*/ 8546 w 10000"/>
                  <a:gd name="connsiteY61" fmla="*/ 10 h 10000"/>
                  <a:gd name="connsiteX62" fmla="*/ 8388 w 10000"/>
                  <a:gd name="connsiteY62" fmla="*/ 0 h 10000"/>
                  <a:gd name="connsiteX63" fmla="*/ 1286 w 10000"/>
                  <a:gd name="connsiteY63" fmla="*/ 0 h 10000"/>
                  <a:gd name="connsiteX0" fmla="*/ 0 w 10000"/>
                  <a:gd name="connsiteY0" fmla="*/ 4695 h 10000"/>
                  <a:gd name="connsiteX1" fmla="*/ 0 w 10000"/>
                  <a:gd name="connsiteY1" fmla="*/ 4695 h 10000"/>
                  <a:gd name="connsiteX2" fmla="*/ 26 w 10000"/>
                  <a:gd name="connsiteY2" fmla="*/ 4825 h 10000"/>
                  <a:gd name="connsiteX3" fmla="*/ 53 w 10000"/>
                  <a:gd name="connsiteY3" fmla="*/ 4955 h 10000"/>
                  <a:gd name="connsiteX4" fmla="*/ 97 w 10000"/>
                  <a:gd name="connsiteY4" fmla="*/ 5075 h 10000"/>
                  <a:gd name="connsiteX5" fmla="*/ 150 w 10000"/>
                  <a:gd name="connsiteY5" fmla="*/ 5195 h 10000"/>
                  <a:gd name="connsiteX6" fmla="*/ 202 w 10000"/>
                  <a:gd name="connsiteY6" fmla="*/ 5305 h 10000"/>
                  <a:gd name="connsiteX7" fmla="*/ 273 w 10000"/>
                  <a:gd name="connsiteY7" fmla="*/ 5405 h 10000"/>
                  <a:gd name="connsiteX8" fmla="*/ 344 w 10000"/>
                  <a:gd name="connsiteY8" fmla="*/ 5495 h 10000"/>
                  <a:gd name="connsiteX9" fmla="*/ 432 w 10000"/>
                  <a:gd name="connsiteY9" fmla="*/ 5586 h 10000"/>
                  <a:gd name="connsiteX10" fmla="*/ 520 w 10000"/>
                  <a:gd name="connsiteY10" fmla="*/ 5666 h 10000"/>
                  <a:gd name="connsiteX11" fmla="*/ 608 w 10000"/>
                  <a:gd name="connsiteY11" fmla="*/ 5736 h 10000"/>
                  <a:gd name="connsiteX12" fmla="*/ 705 w 10000"/>
                  <a:gd name="connsiteY12" fmla="*/ 5806 h 10000"/>
                  <a:gd name="connsiteX13" fmla="*/ 810 w 10000"/>
                  <a:gd name="connsiteY13" fmla="*/ 5856 h 10000"/>
                  <a:gd name="connsiteX14" fmla="*/ 925 w 10000"/>
                  <a:gd name="connsiteY14" fmla="*/ 5896 h 10000"/>
                  <a:gd name="connsiteX15" fmla="*/ 1031 w 10000"/>
                  <a:gd name="connsiteY15" fmla="*/ 5926 h 10000"/>
                  <a:gd name="connsiteX16" fmla="*/ 1154 w 10000"/>
                  <a:gd name="connsiteY16" fmla="*/ 5946 h 10000"/>
                  <a:gd name="connsiteX17" fmla="*/ 1268 w 10000"/>
                  <a:gd name="connsiteY17" fmla="*/ 5946 h 10000"/>
                  <a:gd name="connsiteX18" fmla="*/ 1348 w 10000"/>
                  <a:gd name="connsiteY18" fmla="*/ 5946 h 10000"/>
                  <a:gd name="connsiteX19" fmla="*/ 1348 w 10000"/>
                  <a:gd name="connsiteY19" fmla="*/ 10000 h 10000"/>
                  <a:gd name="connsiteX20" fmla="*/ 2176 w 10000"/>
                  <a:gd name="connsiteY20" fmla="*/ 10000 h 10000"/>
                  <a:gd name="connsiteX21" fmla="*/ 2449 w 10000"/>
                  <a:gd name="connsiteY21" fmla="*/ 5946 h 10000"/>
                  <a:gd name="connsiteX22" fmla="*/ 6370 w 10000"/>
                  <a:gd name="connsiteY22" fmla="*/ 5956 h 10000"/>
                  <a:gd name="connsiteX23" fmla="*/ 6370 w 10000"/>
                  <a:gd name="connsiteY23" fmla="*/ 5956 h 10000"/>
                  <a:gd name="connsiteX24" fmla="*/ 6459 w 10000"/>
                  <a:gd name="connsiteY24" fmla="*/ 5946 h 10000"/>
                  <a:gd name="connsiteX25" fmla="*/ 6459 w 10000"/>
                  <a:gd name="connsiteY25" fmla="*/ 5946 h 10000"/>
                  <a:gd name="connsiteX26" fmla="*/ 6468 w 10000"/>
                  <a:gd name="connsiteY26" fmla="*/ 6126 h 10000"/>
                  <a:gd name="connsiteX27" fmla="*/ 6494 w 10000"/>
                  <a:gd name="connsiteY27" fmla="*/ 6296 h 10000"/>
                  <a:gd name="connsiteX28" fmla="*/ 6529 w 10000"/>
                  <a:gd name="connsiteY28" fmla="*/ 6466 h 10000"/>
                  <a:gd name="connsiteX29" fmla="*/ 6582 w 10000"/>
                  <a:gd name="connsiteY29" fmla="*/ 6627 h 10000"/>
                  <a:gd name="connsiteX30" fmla="*/ 6652 w 10000"/>
                  <a:gd name="connsiteY30" fmla="*/ 6777 h 10000"/>
                  <a:gd name="connsiteX31" fmla="*/ 6731 w 10000"/>
                  <a:gd name="connsiteY31" fmla="*/ 6927 h 10000"/>
                  <a:gd name="connsiteX32" fmla="*/ 6819 w 10000"/>
                  <a:gd name="connsiteY32" fmla="*/ 7057 h 10000"/>
                  <a:gd name="connsiteX33" fmla="*/ 6916 w 10000"/>
                  <a:gd name="connsiteY33" fmla="*/ 7177 h 10000"/>
                  <a:gd name="connsiteX34" fmla="*/ 7031 w 10000"/>
                  <a:gd name="connsiteY34" fmla="*/ 7287 h 10000"/>
                  <a:gd name="connsiteX35" fmla="*/ 7146 w 10000"/>
                  <a:gd name="connsiteY35" fmla="*/ 7387 h 10000"/>
                  <a:gd name="connsiteX36" fmla="*/ 7269 w 10000"/>
                  <a:gd name="connsiteY36" fmla="*/ 7477 h 10000"/>
                  <a:gd name="connsiteX37" fmla="*/ 7410 w 10000"/>
                  <a:gd name="connsiteY37" fmla="*/ 7548 h 10000"/>
                  <a:gd name="connsiteX38" fmla="*/ 7551 w 10000"/>
                  <a:gd name="connsiteY38" fmla="*/ 7608 h 10000"/>
                  <a:gd name="connsiteX39" fmla="*/ 7692 w 10000"/>
                  <a:gd name="connsiteY39" fmla="*/ 7648 h 10000"/>
                  <a:gd name="connsiteX40" fmla="*/ 7850 w 10000"/>
                  <a:gd name="connsiteY40" fmla="*/ 7678 h 10000"/>
                  <a:gd name="connsiteX41" fmla="*/ 8000 w 10000"/>
                  <a:gd name="connsiteY41" fmla="*/ 7688 h 10000"/>
                  <a:gd name="connsiteX42" fmla="*/ 8000 w 10000"/>
                  <a:gd name="connsiteY42" fmla="*/ 7688 h 10000"/>
                  <a:gd name="connsiteX43" fmla="*/ 8177 w 10000"/>
                  <a:gd name="connsiteY43" fmla="*/ 7678 h 10000"/>
                  <a:gd name="connsiteX44" fmla="*/ 10000 w 10000"/>
                  <a:gd name="connsiteY44" fmla="*/ 1842 h 10000"/>
                  <a:gd name="connsiteX45" fmla="*/ 10000 w 10000"/>
                  <a:gd name="connsiteY45" fmla="*/ 1842 h 10000"/>
                  <a:gd name="connsiteX46" fmla="*/ 9992 w 10000"/>
                  <a:gd name="connsiteY46" fmla="*/ 1652 h 10000"/>
                  <a:gd name="connsiteX47" fmla="*/ 9974 w 10000"/>
                  <a:gd name="connsiteY47" fmla="*/ 1471 h 10000"/>
                  <a:gd name="connsiteX48" fmla="*/ 9930 w 10000"/>
                  <a:gd name="connsiteY48" fmla="*/ 1291 h 10000"/>
                  <a:gd name="connsiteX49" fmla="*/ 9877 w 10000"/>
                  <a:gd name="connsiteY49" fmla="*/ 1121 h 10000"/>
                  <a:gd name="connsiteX50" fmla="*/ 9807 w 10000"/>
                  <a:gd name="connsiteY50" fmla="*/ 961 h 10000"/>
                  <a:gd name="connsiteX51" fmla="*/ 9728 w 10000"/>
                  <a:gd name="connsiteY51" fmla="*/ 811 h 10000"/>
                  <a:gd name="connsiteX52" fmla="*/ 9630 w 10000"/>
                  <a:gd name="connsiteY52" fmla="*/ 671 h 10000"/>
                  <a:gd name="connsiteX53" fmla="*/ 9524 w 10000"/>
                  <a:gd name="connsiteY53" fmla="*/ 541 h 10000"/>
                  <a:gd name="connsiteX54" fmla="*/ 9410 w 10000"/>
                  <a:gd name="connsiteY54" fmla="*/ 420 h 10000"/>
                  <a:gd name="connsiteX55" fmla="*/ 9287 w 10000"/>
                  <a:gd name="connsiteY55" fmla="*/ 310 h 10000"/>
                  <a:gd name="connsiteX56" fmla="*/ 9154 w 10000"/>
                  <a:gd name="connsiteY56" fmla="*/ 220 h 10000"/>
                  <a:gd name="connsiteX57" fmla="*/ 9013 w 10000"/>
                  <a:gd name="connsiteY57" fmla="*/ 140 h 10000"/>
                  <a:gd name="connsiteX58" fmla="*/ 8864 w 10000"/>
                  <a:gd name="connsiteY58" fmla="*/ 80 h 10000"/>
                  <a:gd name="connsiteX59" fmla="*/ 8706 w 10000"/>
                  <a:gd name="connsiteY59" fmla="*/ 40 h 10000"/>
                  <a:gd name="connsiteX60" fmla="*/ 8546 w 10000"/>
                  <a:gd name="connsiteY60" fmla="*/ 10 h 10000"/>
                  <a:gd name="connsiteX61" fmla="*/ 8388 w 10000"/>
                  <a:gd name="connsiteY61" fmla="*/ 0 h 10000"/>
                  <a:gd name="connsiteX62" fmla="*/ 1286 w 10000"/>
                  <a:gd name="connsiteY62" fmla="*/ 0 h 10000"/>
                  <a:gd name="connsiteX0" fmla="*/ 0 w 10000"/>
                  <a:gd name="connsiteY0" fmla="*/ 4695 h 10000"/>
                  <a:gd name="connsiteX1" fmla="*/ 0 w 10000"/>
                  <a:gd name="connsiteY1" fmla="*/ 4695 h 10000"/>
                  <a:gd name="connsiteX2" fmla="*/ 26 w 10000"/>
                  <a:gd name="connsiteY2" fmla="*/ 4825 h 10000"/>
                  <a:gd name="connsiteX3" fmla="*/ 53 w 10000"/>
                  <a:gd name="connsiteY3" fmla="*/ 4955 h 10000"/>
                  <a:gd name="connsiteX4" fmla="*/ 97 w 10000"/>
                  <a:gd name="connsiteY4" fmla="*/ 5075 h 10000"/>
                  <a:gd name="connsiteX5" fmla="*/ 150 w 10000"/>
                  <a:gd name="connsiteY5" fmla="*/ 5195 h 10000"/>
                  <a:gd name="connsiteX6" fmla="*/ 202 w 10000"/>
                  <a:gd name="connsiteY6" fmla="*/ 5305 h 10000"/>
                  <a:gd name="connsiteX7" fmla="*/ 273 w 10000"/>
                  <a:gd name="connsiteY7" fmla="*/ 5405 h 10000"/>
                  <a:gd name="connsiteX8" fmla="*/ 344 w 10000"/>
                  <a:gd name="connsiteY8" fmla="*/ 5495 h 10000"/>
                  <a:gd name="connsiteX9" fmla="*/ 432 w 10000"/>
                  <a:gd name="connsiteY9" fmla="*/ 5586 h 10000"/>
                  <a:gd name="connsiteX10" fmla="*/ 520 w 10000"/>
                  <a:gd name="connsiteY10" fmla="*/ 5666 h 10000"/>
                  <a:gd name="connsiteX11" fmla="*/ 608 w 10000"/>
                  <a:gd name="connsiteY11" fmla="*/ 5736 h 10000"/>
                  <a:gd name="connsiteX12" fmla="*/ 705 w 10000"/>
                  <a:gd name="connsiteY12" fmla="*/ 5806 h 10000"/>
                  <a:gd name="connsiteX13" fmla="*/ 810 w 10000"/>
                  <a:gd name="connsiteY13" fmla="*/ 5856 h 10000"/>
                  <a:gd name="connsiteX14" fmla="*/ 925 w 10000"/>
                  <a:gd name="connsiteY14" fmla="*/ 5896 h 10000"/>
                  <a:gd name="connsiteX15" fmla="*/ 1031 w 10000"/>
                  <a:gd name="connsiteY15" fmla="*/ 5926 h 10000"/>
                  <a:gd name="connsiteX16" fmla="*/ 1154 w 10000"/>
                  <a:gd name="connsiteY16" fmla="*/ 5946 h 10000"/>
                  <a:gd name="connsiteX17" fmla="*/ 1268 w 10000"/>
                  <a:gd name="connsiteY17" fmla="*/ 5946 h 10000"/>
                  <a:gd name="connsiteX18" fmla="*/ 1348 w 10000"/>
                  <a:gd name="connsiteY18" fmla="*/ 5946 h 10000"/>
                  <a:gd name="connsiteX19" fmla="*/ 1348 w 10000"/>
                  <a:gd name="connsiteY19" fmla="*/ 10000 h 10000"/>
                  <a:gd name="connsiteX20" fmla="*/ 2176 w 10000"/>
                  <a:gd name="connsiteY20" fmla="*/ 10000 h 10000"/>
                  <a:gd name="connsiteX21" fmla="*/ 2449 w 10000"/>
                  <a:gd name="connsiteY21" fmla="*/ 5946 h 10000"/>
                  <a:gd name="connsiteX22" fmla="*/ 6370 w 10000"/>
                  <a:gd name="connsiteY22" fmla="*/ 5956 h 10000"/>
                  <a:gd name="connsiteX23" fmla="*/ 6370 w 10000"/>
                  <a:gd name="connsiteY23" fmla="*/ 5956 h 10000"/>
                  <a:gd name="connsiteX24" fmla="*/ 6459 w 10000"/>
                  <a:gd name="connsiteY24" fmla="*/ 5946 h 10000"/>
                  <a:gd name="connsiteX25" fmla="*/ 6459 w 10000"/>
                  <a:gd name="connsiteY25" fmla="*/ 5946 h 10000"/>
                  <a:gd name="connsiteX26" fmla="*/ 6468 w 10000"/>
                  <a:gd name="connsiteY26" fmla="*/ 6126 h 10000"/>
                  <a:gd name="connsiteX27" fmla="*/ 6494 w 10000"/>
                  <a:gd name="connsiteY27" fmla="*/ 6296 h 10000"/>
                  <a:gd name="connsiteX28" fmla="*/ 6529 w 10000"/>
                  <a:gd name="connsiteY28" fmla="*/ 6466 h 10000"/>
                  <a:gd name="connsiteX29" fmla="*/ 6582 w 10000"/>
                  <a:gd name="connsiteY29" fmla="*/ 6627 h 10000"/>
                  <a:gd name="connsiteX30" fmla="*/ 6652 w 10000"/>
                  <a:gd name="connsiteY30" fmla="*/ 6777 h 10000"/>
                  <a:gd name="connsiteX31" fmla="*/ 6731 w 10000"/>
                  <a:gd name="connsiteY31" fmla="*/ 6927 h 10000"/>
                  <a:gd name="connsiteX32" fmla="*/ 6819 w 10000"/>
                  <a:gd name="connsiteY32" fmla="*/ 7057 h 10000"/>
                  <a:gd name="connsiteX33" fmla="*/ 6916 w 10000"/>
                  <a:gd name="connsiteY33" fmla="*/ 7177 h 10000"/>
                  <a:gd name="connsiteX34" fmla="*/ 7031 w 10000"/>
                  <a:gd name="connsiteY34" fmla="*/ 7287 h 10000"/>
                  <a:gd name="connsiteX35" fmla="*/ 7146 w 10000"/>
                  <a:gd name="connsiteY35" fmla="*/ 7387 h 10000"/>
                  <a:gd name="connsiteX36" fmla="*/ 7269 w 10000"/>
                  <a:gd name="connsiteY36" fmla="*/ 7477 h 10000"/>
                  <a:gd name="connsiteX37" fmla="*/ 7410 w 10000"/>
                  <a:gd name="connsiteY37" fmla="*/ 7548 h 10000"/>
                  <a:gd name="connsiteX38" fmla="*/ 7551 w 10000"/>
                  <a:gd name="connsiteY38" fmla="*/ 7608 h 10000"/>
                  <a:gd name="connsiteX39" fmla="*/ 7692 w 10000"/>
                  <a:gd name="connsiteY39" fmla="*/ 7648 h 10000"/>
                  <a:gd name="connsiteX40" fmla="*/ 7850 w 10000"/>
                  <a:gd name="connsiteY40" fmla="*/ 7678 h 10000"/>
                  <a:gd name="connsiteX41" fmla="*/ 8000 w 10000"/>
                  <a:gd name="connsiteY41" fmla="*/ 7688 h 10000"/>
                  <a:gd name="connsiteX42" fmla="*/ 8000 w 10000"/>
                  <a:gd name="connsiteY42" fmla="*/ 7688 h 10000"/>
                  <a:gd name="connsiteX43" fmla="*/ 10000 w 10000"/>
                  <a:gd name="connsiteY43" fmla="*/ 1842 h 10000"/>
                  <a:gd name="connsiteX44" fmla="*/ 10000 w 10000"/>
                  <a:gd name="connsiteY44" fmla="*/ 1842 h 10000"/>
                  <a:gd name="connsiteX45" fmla="*/ 9992 w 10000"/>
                  <a:gd name="connsiteY45" fmla="*/ 1652 h 10000"/>
                  <a:gd name="connsiteX46" fmla="*/ 9974 w 10000"/>
                  <a:gd name="connsiteY46" fmla="*/ 1471 h 10000"/>
                  <a:gd name="connsiteX47" fmla="*/ 9930 w 10000"/>
                  <a:gd name="connsiteY47" fmla="*/ 1291 h 10000"/>
                  <a:gd name="connsiteX48" fmla="*/ 9877 w 10000"/>
                  <a:gd name="connsiteY48" fmla="*/ 1121 h 10000"/>
                  <a:gd name="connsiteX49" fmla="*/ 9807 w 10000"/>
                  <a:gd name="connsiteY49" fmla="*/ 961 h 10000"/>
                  <a:gd name="connsiteX50" fmla="*/ 9728 w 10000"/>
                  <a:gd name="connsiteY50" fmla="*/ 811 h 10000"/>
                  <a:gd name="connsiteX51" fmla="*/ 9630 w 10000"/>
                  <a:gd name="connsiteY51" fmla="*/ 671 h 10000"/>
                  <a:gd name="connsiteX52" fmla="*/ 9524 w 10000"/>
                  <a:gd name="connsiteY52" fmla="*/ 541 h 10000"/>
                  <a:gd name="connsiteX53" fmla="*/ 9410 w 10000"/>
                  <a:gd name="connsiteY53" fmla="*/ 420 h 10000"/>
                  <a:gd name="connsiteX54" fmla="*/ 9287 w 10000"/>
                  <a:gd name="connsiteY54" fmla="*/ 310 h 10000"/>
                  <a:gd name="connsiteX55" fmla="*/ 9154 w 10000"/>
                  <a:gd name="connsiteY55" fmla="*/ 220 h 10000"/>
                  <a:gd name="connsiteX56" fmla="*/ 9013 w 10000"/>
                  <a:gd name="connsiteY56" fmla="*/ 140 h 10000"/>
                  <a:gd name="connsiteX57" fmla="*/ 8864 w 10000"/>
                  <a:gd name="connsiteY57" fmla="*/ 80 h 10000"/>
                  <a:gd name="connsiteX58" fmla="*/ 8706 w 10000"/>
                  <a:gd name="connsiteY58" fmla="*/ 40 h 10000"/>
                  <a:gd name="connsiteX59" fmla="*/ 8546 w 10000"/>
                  <a:gd name="connsiteY59" fmla="*/ 10 h 10000"/>
                  <a:gd name="connsiteX60" fmla="*/ 8388 w 10000"/>
                  <a:gd name="connsiteY60" fmla="*/ 0 h 10000"/>
                  <a:gd name="connsiteX61" fmla="*/ 1286 w 10000"/>
                  <a:gd name="connsiteY61" fmla="*/ 0 h 10000"/>
                  <a:gd name="connsiteX0" fmla="*/ 0 w 10000"/>
                  <a:gd name="connsiteY0" fmla="*/ 4695 h 10000"/>
                  <a:gd name="connsiteX1" fmla="*/ 0 w 10000"/>
                  <a:gd name="connsiteY1" fmla="*/ 4695 h 10000"/>
                  <a:gd name="connsiteX2" fmla="*/ 26 w 10000"/>
                  <a:gd name="connsiteY2" fmla="*/ 4825 h 10000"/>
                  <a:gd name="connsiteX3" fmla="*/ 53 w 10000"/>
                  <a:gd name="connsiteY3" fmla="*/ 4955 h 10000"/>
                  <a:gd name="connsiteX4" fmla="*/ 97 w 10000"/>
                  <a:gd name="connsiteY4" fmla="*/ 5075 h 10000"/>
                  <a:gd name="connsiteX5" fmla="*/ 150 w 10000"/>
                  <a:gd name="connsiteY5" fmla="*/ 5195 h 10000"/>
                  <a:gd name="connsiteX6" fmla="*/ 202 w 10000"/>
                  <a:gd name="connsiteY6" fmla="*/ 5305 h 10000"/>
                  <a:gd name="connsiteX7" fmla="*/ 273 w 10000"/>
                  <a:gd name="connsiteY7" fmla="*/ 5405 h 10000"/>
                  <a:gd name="connsiteX8" fmla="*/ 344 w 10000"/>
                  <a:gd name="connsiteY8" fmla="*/ 5495 h 10000"/>
                  <a:gd name="connsiteX9" fmla="*/ 432 w 10000"/>
                  <a:gd name="connsiteY9" fmla="*/ 5586 h 10000"/>
                  <a:gd name="connsiteX10" fmla="*/ 520 w 10000"/>
                  <a:gd name="connsiteY10" fmla="*/ 5666 h 10000"/>
                  <a:gd name="connsiteX11" fmla="*/ 608 w 10000"/>
                  <a:gd name="connsiteY11" fmla="*/ 5736 h 10000"/>
                  <a:gd name="connsiteX12" fmla="*/ 705 w 10000"/>
                  <a:gd name="connsiteY12" fmla="*/ 5806 h 10000"/>
                  <a:gd name="connsiteX13" fmla="*/ 810 w 10000"/>
                  <a:gd name="connsiteY13" fmla="*/ 5856 h 10000"/>
                  <a:gd name="connsiteX14" fmla="*/ 925 w 10000"/>
                  <a:gd name="connsiteY14" fmla="*/ 5896 h 10000"/>
                  <a:gd name="connsiteX15" fmla="*/ 1031 w 10000"/>
                  <a:gd name="connsiteY15" fmla="*/ 5926 h 10000"/>
                  <a:gd name="connsiteX16" fmla="*/ 1154 w 10000"/>
                  <a:gd name="connsiteY16" fmla="*/ 5946 h 10000"/>
                  <a:gd name="connsiteX17" fmla="*/ 1268 w 10000"/>
                  <a:gd name="connsiteY17" fmla="*/ 5946 h 10000"/>
                  <a:gd name="connsiteX18" fmla="*/ 1348 w 10000"/>
                  <a:gd name="connsiteY18" fmla="*/ 5946 h 10000"/>
                  <a:gd name="connsiteX19" fmla="*/ 1348 w 10000"/>
                  <a:gd name="connsiteY19" fmla="*/ 10000 h 10000"/>
                  <a:gd name="connsiteX20" fmla="*/ 2176 w 10000"/>
                  <a:gd name="connsiteY20" fmla="*/ 10000 h 10000"/>
                  <a:gd name="connsiteX21" fmla="*/ 2449 w 10000"/>
                  <a:gd name="connsiteY21" fmla="*/ 5946 h 10000"/>
                  <a:gd name="connsiteX22" fmla="*/ 6370 w 10000"/>
                  <a:gd name="connsiteY22" fmla="*/ 5956 h 10000"/>
                  <a:gd name="connsiteX23" fmla="*/ 6370 w 10000"/>
                  <a:gd name="connsiteY23" fmla="*/ 5956 h 10000"/>
                  <a:gd name="connsiteX24" fmla="*/ 6459 w 10000"/>
                  <a:gd name="connsiteY24" fmla="*/ 5946 h 10000"/>
                  <a:gd name="connsiteX25" fmla="*/ 6459 w 10000"/>
                  <a:gd name="connsiteY25" fmla="*/ 5946 h 10000"/>
                  <a:gd name="connsiteX26" fmla="*/ 6468 w 10000"/>
                  <a:gd name="connsiteY26" fmla="*/ 6126 h 10000"/>
                  <a:gd name="connsiteX27" fmla="*/ 6494 w 10000"/>
                  <a:gd name="connsiteY27" fmla="*/ 6296 h 10000"/>
                  <a:gd name="connsiteX28" fmla="*/ 6529 w 10000"/>
                  <a:gd name="connsiteY28" fmla="*/ 6466 h 10000"/>
                  <a:gd name="connsiteX29" fmla="*/ 6582 w 10000"/>
                  <a:gd name="connsiteY29" fmla="*/ 6627 h 10000"/>
                  <a:gd name="connsiteX30" fmla="*/ 6652 w 10000"/>
                  <a:gd name="connsiteY30" fmla="*/ 6777 h 10000"/>
                  <a:gd name="connsiteX31" fmla="*/ 6731 w 10000"/>
                  <a:gd name="connsiteY31" fmla="*/ 6927 h 10000"/>
                  <a:gd name="connsiteX32" fmla="*/ 6819 w 10000"/>
                  <a:gd name="connsiteY32" fmla="*/ 7057 h 10000"/>
                  <a:gd name="connsiteX33" fmla="*/ 6916 w 10000"/>
                  <a:gd name="connsiteY33" fmla="*/ 7177 h 10000"/>
                  <a:gd name="connsiteX34" fmla="*/ 7031 w 10000"/>
                  <a:gd name="connsiteY34" fmla="*/ 7287 h 10000"/>
                  <a:gd name="connsiteX35" fmla="*/ 7146 w 10000"/>
                  <a:gd name="connsiteY35" fmla="*/ 7387 h 10000"/>
                  <a:gd name="connsiteX36" fmla="*/ 7269 w 10000"/>
                  <a:gd name="connsiteY36" fmla="*/ 7477 h 10000"/>
                  <a:gd name="connsiteX37" fmla="*/ 7410 w 10000"/>
                  <a:gd name="connsiteY37" fmla="*/ 7548 h 10000"/>
                  <a:gd name="connsiteX38" fmla="*/ 7551 w 10000"/>
                  <a:gd name="connsiteY38" fmla="*/ 7608 h 10000"/>
                  <a:gd name="connsiteX39" fmla="*/ 7692 w 10000"/>
                  <a:gd name="connsiteY39" fmla="*/ 7648 h 10000"/>
                  <a:gd name="connsiteX40" fmla="*/ 7850 w 10000"/>
                  <a:gd name="connsiteY40" fmla="*/ 7678 h 10000"/>
                  <a:gd name="connsiteX41" fmla="*/ 8000 w 10000"/>
                  <a:gd name="connsiteY41" fmla="*/ 7688 h 10000"/>
                  <a:gd name="connsiteX42" fmla="*/ 10000 w 10000"/>
                  <a:gd name="connsiteY42" fmla="*/ 1842 h 10000"/>
                  <a:gd name="connsiteX43" fmla="*/ 10000 w 10000"/>
                  <a:gd name="connsiteY43" fmla="*/ 1842 h 10000"/>
                  <a:gd name="connsiteX44" fmla="*/ 9992 w 10000"/>
                  <a:gd name="connsiteY44" fmla="*/ 1652 h 10000"/>
                  <a:gd name="connsiteX45" fmla="*/ 9974 w 10000"/>
                  <a:gd name="connsiteY45" fmla="*/ 1471 h 10000"/>
                  <a:gd name="connsiteX46" fmla="*/ 9930 w 10000"/>
                  <a:gd name="connsiteY46" fmla="*/ 1291 h 10000"/>
                  <a:gd name="connsiteX47" fmla="*/ 9877 w 10000"/>
                  <a:gd name="connsiteY47" fmla="*/ 1121 h 10000"/>
                  <a:gd name="connsiteX48" fmla="*/ 9807 w 10000"/>
                  <a:gd name="connsiteY48" fmla="*/ 961 h 10000"/>
                  <a:gd name="connsiteX49" fmla="*/ 9728 w 10000"/>
                  <a:gd name="connsiteY49" fmla="*/ 811 h 10000"/>
                  <a:gd name="connsiteX50" fmla="*/ 9630 w 10000"/>
                  <a:gd name="connsiteY50" fmla="*/ 671 h 10000"/>
                  <a:gd name="connsiteX51" fmla="*/ 9524 w 10000"/>
                  <a:gd name="connsiteY51" fmla="*/ 541 h 10000"/>
                  <a:gd name="connsiteX52" fmla="*/ 9410 w 10000"/>
                  <a:gd name="connsiteY52" fmla="*/ 420 h 10000"/>
                  <a:gd name="connsiteX53" fmla="*/ 9287 w 10000"/>
                  <a:gd name="connsiteY53" fmla="*/ 310 h 10000"/>
                  <a:gd name="connsiteX54" fmla="*/ 9154 w 10000"/>
                  <a:gd name="connsiteY54" fmla="*/ 220 h 10000"/>
                  <a:gd name="connsiteX55" fmla="*/ 9013 w 10000"/>
                  <a:gd name="connsiteY55" fmla="*/ 140 h 10000"/>
                  <a:gd name="connsiteX56" fmla="*/ 8864 w 10000"/>
                  <a:gd name="connsiteY56" fmla="*/ 80 h 10000"/>
                  <a:gd name="connsiteX57" fmla="*/ 8706 w 10000"/>
                  <a:gd name="connsiteY57" fmla="*/ 40 h 10000"/>
                  <a:gd name="connsiteX58" fmla="*/ 8546 w 10000"/>
                  <a:gd name="connsiteY58" fmla="*/ 10 h 10000"/>
                  <a:gd name="connsiteX59" fmla="*/ 8388 w 10000"/>
                  <a:gd name="connsiteY59" fmla="*/ 0 h 10000"/>
                  <a:gd name="connsiteX60" fmla="*/ 1286 w 10000"/>
                  <a:gd name="connsiteY60" fmla="*/ 0 h 10000"/>
                  <a:gd name="connsiteX0" fmla="*/ 0 w 10000"/>
                  <a:gd name="connsiteY0" fmla="*/ 4695 h 10000"/>
                  <a:gd name="connsiteX1" fmla="*/ 0 w 10000"/>
                  <a:gd name="connsiteY1" fmla="*/ 4695 h 10000"/>
                  <a:gd name="connsiteX2" fmla="*/ 26 w 10000"/>
                  <a:gd name="connsiteY2" fmla="*/ 4825 h 10000"/>
                  <a:gd name="connsiteX3" fmla="*/ 53 w 10000"/>
                  <a:gd name="connsiteY3" fmla="*/ 4955 h 10000"/>
                  <a:gd name="connsiteX4" fmla="*/ 97 w 10000"/>
                  <a:gd name="connsiteY4" fmla="*/ 5075 h 10000"/>
                  <a:gd name="connsiteX5" fmla="*/ 150 w 10000"/>
                  <a:gd name="connsiteY5" fmla="*/ 5195 h 10000"/>
                  <a:gd name="connsiteX6" fmla="*/ 202 w 10000"/>
                  <a:gd name="connsiteY6" fmla="*/ 5305 h 10000"/>
                  <a:gd name="connsiteX7" fmla="*/ 273 w 10000"/>
                  <a:gd name="connsiteY7" fmla="*/ 5405 h 10000"/>
                  <a:gd name="connsiteX8" fmla="*/ 344 w 10000"/>
                  <a:gd name="connsiteY8" fmla="*/ 5495 h 10000"/>
                  <a:gd name="connsiteX9" fmla="*/ 432 w 10000"/>
                  <a:gd name="connsiteY9" fmla="*/ 5586 h 10000"/>
                  <a:gd name="connsiteX10" fmla="*/ 520 w 10000"/>
                  <a:gd name="connsiteY10" fmla="*/ 5666 h 10000"/>
                  <a:gd name="connsiteX11" fmla="*/ 608 w 10000"/>
                  <a:gd name="connsiteY11" fmla="*/ 5736 h 10000"/>
                  <a:gd name="connsiteX12" fmla="*/ 705 w 10000"/>
                  <a:gd name="connsiteY12" fmla="*/ 5806 h 10000"/>
                  <a:gd name="connsiteX13" fmla="*/ 810 w 10000"/>
                  <a:gd name="connsiteY13" fmla="*/ 5856 h 10000"/>
                  <a:gd name="connsiteX14" fmla="*/ 925 w 10000"/>
                  <a:gd name="connsiteY14" fmla="*/ 5896 h 10000"/>
                  <a:gd name="connsiteX15" fmla="*/ 1031 w 10000"/>
                  <a:gd name="connsiteY15" fmla="*/ 5926 h 10000"/>
                  <a:gd name="connsiteX16" fmla="*/ 1154 w 10000"/>
                  <a:gd name="connsiteY16" fmla="*/ 5946 h 10000"/>
                  <a:gd name="connsiteX17" fmla="*/ 1268 w 10000"/>
                  <a:gd name="connsiteY17" fmla="*/ 5946 h 10000"/>
                  <a:gd name="connsiteX18" fmla="*/ 1348 w 10000"/>
                  <a:gd name="connsiteY18" fmla="*/ 5946 h 10000"/>
                  <a:gd name="connsiteX19" fmla="*/ 1348 w 10000"/>
                  <a:gd name="connsiteY19" fmla="*/ 10000 h 10000"/>
                  <a:gd name="connsiteX20" fmla="*/ 2176 w 10000"/>
                  <a:gd name="connsiteY20" fmla="*/ 10000 h 10000"/>
                  <a:gd name="connsiteX21" fmla="*/ 2449 w 10000"/>
                  <a:gd name="connsiteY21" fmla="*/ 5946 h 10000"/>
                  <a:gd name="connsiteX22" fmla="*/ 6370 w 10000"/>
                  <a:gd name="connsiteY22" fmla="*/ 5956 h 10000"/>
                  <a:gd name="connsiteX23" fmla="*/ 6370 w 10000"/>
                  <a:gd name="connsiteY23" fmla="*/ 5956 h 10000"/>
                  <a:gd name="connsiteX24" fmla="*/ 6459 w 10000"/>
                  <a:gd name="connsiteY24" fmla="*/ 5946 h 10000"/>
                  <a:gd name="connsiteX25" fmla="*/ 6459 w 10000"/>
                  <a:gd name="connsiteY25" fmla="*/ 5946 h 10000"/>
                  <a:gd name="connsiteX26" fmla="*/ 6468 w 10000"/>
                  <a:gd name="connsiteY26" fmla="*/ 6126 h 10000"/>
                  <a:gd name="connsiteX27" fmla="*/ 6494 w 10000"/>
                  <a:gd name="connsiteY27" fmla="*/ 6296 h 10000"/>
                  <a:gd name="connsiteX28" fmla="*/ 6529 w 10000"/>
                  <a:gd name="connsiteY28" fmla="*/ 6466 h 10000"/>
                  <a:gd name="connsiteX29" fmla="*/ 6582 w 10000"/>
                  <a:gd name="connsiteY29" fmla="*/ 6627 h 10000"/>
                  <a:gd name="connsiteX30" fmla="*/ 6652 w 10000"/>
                  <a:gd name="connsiteY30" fmla="*/ 6777 h 10000"/>
                  <a:gd name="connsiteX31" fmla="*/ 6731 w 10000"/>
                  <a:gd name="connsiteY31" fmla="*/ 6927 h 10000"/>
                  <a:gd name="connsiteX32" fmla="*/ 6819 w 10000"/>
                  <a:gd name="connsiteY32" fmla="*/ 7057 h 10000"/>
                  <a:gd name="connsiteX33" fmla="*/ 6916 w 10000"/>
                  <a:gd name="connsiteY33" fmla="*/ 7177 h 10000"/>
                  <a:gd name="connsiteX34" fmla="*/ 7031 w 10000"/>
                  <a:gd name="connsiteY34" fmla="*/ 7287 h 10000"/>
                  <a:gd name="connsiteX35" fmla="*/ 7146 w 10000"/>
                  <a:gd name="connsiteY35" fmla="*/ 7387 h 10000"/>
                  <a:gd name="connsiteX36" fmla="*/ 7269 w 10000"/>
                  <a:gd name="connsiteY36" fmla="*/ 7477 h 10000"/>
                  <a:gd name="connsiteX37" fmla="*/ 7410 w 10000"/>
                  <a:gd name="connsiteY37" fmla="*/ 7548 h 10000"/>
                  <a:gd name="connsiteX38" fmla="*/ 7551 w 10000"/>
                  <a:gd name="connsiteY38" fmla="*/ 7608 h 10000"/>
                  <a:gd name="connsiteX39" fmla="*/ 7692 w 10000"/>
                  <a:gd name="connsiteY39" fmla="*/ 7648 h 10000"/>
                  <a:gd name="connsiteX40" fmla="*/ 7850 w 10000"/>
                  <a:gd name="connsiteY40" fmla="*/ 7678 h 10000"/>
                  <a:gd name="connsiteX41" fmla="*/ 10000 w 10000"/>
                  <a:gd name="connsiteY41" fmla="*/ 1842 h 10000"/>
                  <a:gd name="connsiteX42" fmla="*/ 10000 w 10000"/>
                  <a:gd name="connsiteY42" fmla="*/ 1842 h 10000"/>
                  <a:gd name="connsiteX43" fmla="*/ 9992 w 10000"/>
                  <a:gd name="connsiteY43" fmla="*/ 1652 h 10000"/>
                  <a:gd name="connsiteX44" fmla="*/ 9974 w 10000"/>
                  <a:gd name="connsiteY44" fmla="*/ 1471 h 10000"/>
                  <a:gd name="connsiteX45" fmla="*/ 9930 w 10000"/>
                  <a:gd name="connsiteY45" fmla="*/ 1291 h 10000"/>
                  <a:gd name="connsiteX46" fmla="*/ 9877 w 10000"/>
                  <a:gd name="connsiteY46" fmla="*/ 1121 h 10000"/>
                  <a:gd name="connsiteX47" fmla="*/ 9807 w 10000"/>
                  <a:gd name="connsiteY47" fmla="*/ 961 h 10000"/>
                  <a:gd name="connsiteX48" fmla="*/ 9728 w 10000"/>
                  <a:gd name="connsiteY48" fmla="*/ 811 h 10000"/>
                  <a:gd name="connsiteX49" fmla="*/ 9630 w 10000"/>
                  <a:gd name="connsiteY49" fmla="*/ 671 h 10000"/>
                  <a:gd name="connsiteX50" fmla="*/ 9524 w 10000"/>
                  <a:gd name="connsiteY50" fmla="*/ 541 h 10000"/>
                  <a:gd name="connsiteX51" fmla="*/ 9410 w 10000"/>
                  <a:gd name="connsiteY51" fmla="*/ 420 h 10000"/>
                  <a:gd name="connsiteX52" fmla="*/ 9287 w 10000"/>
                  <a:gd name="connsiteY52" fmla="*/ 310 h 10000"/>
                  <a:gd name="connsiteX53" fmla="*/ 9154 w 10000"/>
                  <a:gd name="connsiteY53" fmla="*/ 220 h 10000"/>
                  <a:gd name="connsiteX54" fmla="*/ 9013 w 10000"/>
                  <a:gd name="connsiteY54" fmla="*/ 140 h 10000"/>
                  <a:gd name="connsiteX55" fmla="*/ 8864 w 10000"/>
                  <a:gd name="connsiteY55" fmla="*/ 80 h 10000"/>
                  <a:gd name="connsiteX56" fmla="*/ 8706 w 10000"/>
                  <a:gd name="connsiteY56" fmla="*/ 40 h 10000"/>
                  <a:gd name="connsiteX57" fmla="*/ 8546 w 10000"/>
                  <a:gd name="connsiteY57" fmla="*/ 10 h 10000"/>
                  <a:gd name="connsiteX58" fmla="*/ 8388 w 10000"/>
                  <a:gd name="connsiteY58" fmla="*/ 0 h 10000"/>
                  <a:gd name="connsiteX59" fmla="*/ 1286 w 10000"/>
                  <a:gd name="connsiteY59" fmla="*/ 0 h 10000"/>
                  <a:gd name="connsiteX0" fmla="*/ 0 w 10000"/>
                  <a:gd name="connsiteY0" fmla="*/ 4695 h 10000"/>
                  <a:gd name="connsiteX1" fmla="*/ 0 w 10000"/>
                  <a:gd name="connsiteY1" fmla="*/ 4695 h 10000"/>
                  <a:gd name="connsiteX2" fmla="*/ 26 w 10000"/>
                  <a:gd name="connsiteY2" fmla="*/ 4825 h 10000"/>
                  <a:gd name="connsiteX3" fmla="*/ 53 w 10000"/>
                  <a:gd name="connsiteY3" fmla="*/ 4955 h 10000"/>
                  <a:gd name="connsiteX4" fmla="*/ 97 w 10000"/>
                  <a:gd name="connsiteY4" fmla="*/ 5075 h 10000"/>
                  <a:gd name="connsiteX5" fmla="*/ 150 w 10000"/>
                  <a:gd name="connsiteY5" fmla="*/ 5195 h 10000"/>
                  <a:gd name="connsiteX6" fmla="*/ 202 w 10000"/>
                  <a:gd name="connsiteY6" fmla="*/ 5305 h 10000"/>
                  <a:gd name="connsiteX7" fmla="*/ 273 w 10000"/>
                  <a:gd name="connsiteY7" fmla="*/ 5405 h 10000"/>
                  <a:gd name="connsiteX8" fmla="*/ 344 w 10000"/>
                  <a:gd name="connsiteY8" fmla="*/ 5495 h 10000"/>
                  <a:gd name="connsiteX9" fmla="*/ 432 w 10000"/>
                  <a:gd name="connsiteY9" fmla="*/ 5586 h 10000"/>
                  <a:gd name="connsiteX10" fmla="*/ 520 w 10000"/>
                  <a:gd name="connsiteY10" fmla="*/ 5666 h 10000"/>
                  <a:gd name="connsiteX11" fmla="*/ 608 w 10000"/>
                  <a:gd name="connsiteY11" fmla="*/ 5736 h 10000"/>
                  <a:gd name="connsiteX12" fmla="*/ 705 w 10000"/>
                  <a:gd name="connsiteY12" fmla="*/ 5806 h 10000"/>
                  <a:gd name="connsiteX13" fmla="*/ 810 w 10000"/>
                  <a:gd name="connsiteY13" fmla="*/ 5856 h 10000"/>
                  <a:gd name="connsiteX14" fmla="*/ 925 w 10000"/>
                  <a:gd name="connsiteY14" fmla="*/ 5896 h 10000"/>
                  <a:gd name="connsiteX15" fmla="*/ 1031 w 10000"/>
                  <a:gd name="connsiteY15" fmla="*/ 5926 h 10000"/>
                  <a:gd name="connsiteX16" fmla="*/ 1154 w 10000"/>
                  <a:gd name="connsiteY16" fmla="*/ 5946 h 10000"/>
                  <a:gd name="connsiteX17" fmla="*/ 1268 w 10000"/>
                  <a:gd name="connsiteY17" fmla="*/ 5946 h 10000"/>
                  <a:gd name="connsiteX18" fmla="*/ 1348 w 10000"/>
                  <a:gd name="connsiteY18" fmla="*/ 5946 h 10000"/>
                  <a:gd name="connsiteX19" fmla="*/ 1348 w 10000"/>
                  <a:gd name="connsiteY19" fmla="*/ 10000 h 10000"/>
                  <a:gd name="connsiteX20" fmla="*/ 2176 w 10000"/>
                  <a:gd name="connsiteY20" fmla="*/ 10000 h 10000"/>
                  <a:gd name="connsiteX21" fmla="*/ 2449 w 10000"/>
                  <a:gd name="connsiteY21" fmla="*/ 5946 h 10000"/>
                  <a:gd name="connsiteX22" fmla="*/ 6370 w 10000"/>
                  <a:gd name="connsiteY22" fmla="*/ 5956 h 10000"/>
                  <a:gd name="connsiteX23" fmla="*/ 6370 w 10000"/>
                  <a:gd name="connsiteY23" fmla="*/ 5956 h 10000"/>
                  <a:gd name="connsiteX24" fmla="*/ 6459 w 10000"/>
                  <a:gd name="connsiteY24" fmla="*/ 5946 h 10000"/>
                  <a:gd name="connsiteX25" fmla="*/ 6459 w 10000"/>
                  <a:gd name="connsiteY25" fmla="*/ 5946 h 10000"/>
                  <a:gd name="connsiteX26" fmla="*/ 6468 w 10000"/>
                  <a:gd name="connsiteY26" fmla="*/ 6126 h 10000"/>
                  <a:gd name="connsiteX27" fmla="*/ 6494 w 10000"/>
                  <a:gd name="connsiteY27" fmla="*/ 6296 h 10000"/>
                  <a:gd name="connsiteX28" fmla="*/ 6529 w 10000"/>
                  <a:gd name="connsiteY28" fmla="*/ 6466 h 10000"/>
                  <a:gd name="connsiteX29" fmla="*/ 6582 w 10000"/>
                  <a:gd name="connsiteY29" fmla="*/ 6627 h 10000"/>
                  <a:gd name="connsiteX30" fmla="*/ 6652 w 10000"/>
                  <a:gd name="connsiteY30" fmla="*/ 6777 h 10000"/>
                  <a:gd name="connsiteX31" fmla="*/ 6731 w 10000"/>
                  <a:gd name="connsiteY31" fmla="*/ 6927 h 10000"/>
                  <a:gd name="connsiteX32" fmla="*/ 6819 w 10000"/>
                  <a:gd name="connsiteY32" fmla="*/ 7057 h 10000"/>
                  <a:gd name="connsiteX33" fmla="*/ 6916 w 10000"/>
                  <a:gd name="connsiteY33" fmla="*/ 7177 h 10000"/>
                  <a:gd name="connsiteX34" fmla="*/ 7031 w 10000"/>
                  <a:gd name="connsiteY34" fmla="*/ 7287 h 10000"/>
                  <a:gd name="connsiteX35" fmla="*/ 7146 w 10000"/>
                  <a:gd name="connsiteY35" fmla="*/ 7387 h 10000"/>
                  <a:gd name="connsiteX36" fmla="*/ 7269 w 10000"/>
                  <a:gd name="connsiteY36" fmla="*/ 7477 h 10000"/>
                  <a:gd name="connsiteX37" fmla="*/ 7410 w 10000"/>
                  <a:gd name="connsiteY37" fmla="*/ 7548 h 10000"/>
                  <a:gd name="connsiteX38" fmla="*/ 7551 w 10000"/>
                  <a:gd name="connsiteY38" fmla="*/ 7608 h 10000"/>
                  <a:gd name="connsiteX39" fmla="*/ 7692 w 10000"/>
                  <a:gd name="connsiteY39" fmla="*/ 7648 h 10000"/>
                  <a:gd name="connsiteX40" fmla="*/ 10000 w 10000"/>
                  <a:gd name="connsiteY40" fmla="*/ 1842 h 10000"/>
                  <a:gd name="connsiteX41" fmla="*/ 10000 w 10000"/>
                  <a:gd name="connsiteY41" fmla="*/ 1842 h 10000"/>
                  <a:gd name="connsiteX42" fmla="*/ 9992 w 10000"/>
                  <a:gd name="connsiteY42" fmla="*/ 1652 h 10000"/>
                  <a:gd name="connsiteX43" fmla="*/ 9974 w 10000"/>
                  <a:gd name="connsiteY43" fmla="*/ 1471 h 10000"/>
                  <a:gd name="connsiteX44" fmla="*/ 9930 w 10000"/>
                  <a:gd name="connsiteY44" fmla="*/ 1291 h 10000"/>
                  <a:gd name="connsiteX45" fmla="*/ 9877 w 10000"/>
                  <a:gd name="connsiteY45" fmla="*/ 1121 h 10000"/>
                  <a:gd name="connsiteX46" fmla="*/ 9807 w 10000"/>
                  <a:gd name="connsiteY46" fmla="*/ 961 h 10000"/>
                  <a:gd name="connsiteX47" fmla="*/ 9728 w 10000"/>
                  <a:gd name="connsiteY47" fmla="*/ 811 h 10000"/>
                  <a:gd name="connsiteX48" fmla="*/ 9630 w 10000"/>
                  <a:gd name="connsiteY48" fmla="*/ 671 h 10000"/>
                  <a:gd name="connsiteX49" fmla="*/ 9524 w 10000"/>
                  <a:gd name="connsiteY49" fmla="*/ 541 h 10000"/>
                  <a:gd name="connsiteX50" fmla="*/ 9410 w 10000"/>
                  <a:gd name="connsiteY50" fmla="*/ 420 h 10000"/>
                  <a:gd name="connsiteX51" fmla="*/ 9287 w 10000"/>
                  <a:gd name="connsiteY51" fmla="*/ 310 h 10000"/>
                  <a:gd name="connsiteX52" fmla="*/ 9154 w 10000"/>
                  <a:gd name="connsiteY52" fmla="*/ 220 h 10000"/>
                  <a:gd name="connsiteX53" fmla="*/ 9013 w 10000"/>
                  <a:gd name="connsiteY53" fmla="*/ 140 h 10000"/>
                  <a:gd name="connsiteX54" fmla="*/ 8864 w 10000"/>
                  <a:gd name="connsiteY54" fmla="*/ 80 h 10000"/>
                  <a:gd name="connsiteX55" fmla="*/ 8706 w 10000"/>
                  <a:gd name="connsiteY55" fmla="*/ 40 h 10000"/>
                  <a:gd name="connsiteX56" fmla="*/ 8546 w 10000"/>
                  <a:gd name="connsiteY56" fmla="*/ 10 h 10000"/>
                  <a:gd name="connsiteX57" fmla="*/ 8388 w 10000"/>
                  <a:gd name="connsiteY57" fmla="*/ 0 h 10000"/>
                  <a:gd name="connsiteX58" fmla="*/ 1286 w 10000"/>
                  <a:gd name="connsiteY58" fmla="*/ 0 h 10000"/>
                  <a:gd name="connsiteX0" fmla="*/ 0 w 10000"/>
                  <a:gd name="connsiteY0" fmla="*/ 4695 h 10000"/>
                  <a:gd name="connsiteX1" fmla="*/ 0 w 10000"/>
                  <a:gd name="connsiteY1" fmla="*/ 4695 h 10000"/>
                  <a:gd name="connsiteX2" fmla="*/ 26 w 10000"/>
                  <a:gd name="connsiteY2" fmla="*/ 4825 h 10000"/>
                  <a:gd name="connsiteX3" fmla="*/ 53 w 10000"/>
                  <a:gd name="connsiteY3" fmla="*/ 4955 h 10000"/>
                  <a:gd name="connsiteX4" fmla="*/ 97 w 10000"/>
                  <a:gd name="connsiteY4" fmla="*/ 5075 h 10000"/>
                  <a:gd name="connsiteX5" fmla="*/ 150 w 10000"/>
                  <a:gd name="connsiteY5" fmla="*/ 5195 h 10000"/>
                  <a:gd name="connsiteX6" fmla="*/ 202 w 10000"/>
                  <a:gd name="connsiteY6" fmla="*/ 5305 h 10000"/>
                  <a:gd name="connsiteX7" fmla="*/ 273 w 10000"/>
                  <a:gd name="connsiteY7" fmla="*/ 5405 h 10000"/>
                  <a:gd name="connsiteX8" fmla="*/ 344 w 10000"/>
                  <a:gd name="connsiteY8" fmla="*/ 5495 h 10000"/>
                  <a:gd name="connsiteX9" fmla="*/ 432 w 10000"/>
                  <a:gd name="connsiteY9" fmla="*/ 5586 h 10000"/>
                  <a:gd name="connsiteX10" fmla="*/ 520 w 10000"/>
                  <a:gd name="connsiteY10" fmla="*/ 5666 h 10000"/>
                  <a:gd name="connsiteX11" fmla="*/ 608 w 10000"/>
                  <a:gd name="connsiteY11" fmla="*/ 5736 h 10000"/>
                  <a:gd name="connsiteX12" fmla="*/ 705 w 10000"/>
                  <a:gd name="connsiteY12" fmla="*/ 5806 h 10000"/>
                  <a:gd name="connsiteX13" fmla="*/ 810 w 10000"/>
                  <a:gd name="connsiteY13" fmla="*/ 5856 h 10000"/>
                  <a:gd name="connsiteX14" fmla="*/ 925 w 10000"/>
                  <a:gd name="connsiteY14" fmla="*/ 5896 h 10000"/>
                  <a:gd name="connsiteX15" fmla="*/ 1031 w 10000"/>
                  <a:gd name="connsiteY15" fmla="*/ 5926 h 10000"/>
                  <a:gd name="connsiteX16" fmla="*/ 1154 w 10000"/>
                  <a:gd name="connsiteY16" fmla="*/ 5946 h 10000"/>
                  <a:gd name="connsiteX17" fmla="*/ 1268 w 10000"/>
                  <a:gd name="connsiteY17" fmla="*/ 5946 h 10000"/>
                  <a:gd name="connsiteX18" fmla="*/ 1348 w 10000"/>
                  <a:gd name="connsiteY18" fmla="*/ 5946 h 10000"/>
                  <a:gd name="connsiteX19" fmla="*/ 1348 w 10000"/>
                  <a:gd name="connsiteY19" fmla="*/ 10000 h 10000"/>
                  <a:gd name="connsiteX20" fmla="*/ 2176 w 10000"/>
                  <a:gd name="connsiteY20" fmla="*/ 10000 h 10000"/>
                  <a:gd name="connsiteX21" fmla="*/ 2449 w 10000"/>
                  <a:gd name="connsiteY21" fmla="*/ 5946 h 10000"/>
                  <a:gd name="connsiteX22" fmla="*/ 6370 w 10000"/>
                  <a:gd name="connsiteY22" fmla="*/ 5956 h 10000"/>
                  <a:gd name="connsiteX23" fmla="*/ 6370 w 10000"/>
                  <a:gd name="connsiteY23" fmla="*/ 5956 h 10000"/>
                  <a:gd name="connsiteX24" fmla="*/ 6459 w 10000"/>
                  <a:gd name="connsiteY24" fmla="*/ 5946 h 10000"/>
                  <a:gd name="connsiteX25" fmla="*/ 6459 w 10000"/>
                  <a:gd name="connsiteY25" fmla="*/ 5946 h 10000"/>
                  <a:gd name="connsiteX26" fmla="*/ 6468 w 10000"/>
                  <a:gd name="connsiteY26" fmla="*/ 6126 h 10000"/>
                  <a:gd name="connsiteX27" fmla="*/ 6494 w 10000"/>
                  <a:gd name="connsiteY27" fmla="*/ 6296 h 10000"/>
                  <a:gd name="connsiteX28" fmla="*/ 6529 w 10000"/>
                  <a:gd name="connsiteY28" fmla="*/ 6466 h 10000"/>
                  <a:gd name="connsiteX29" fmla="*/ 6582 w 10000"/>
                  <a:gd name="connsiteY29" fmla="*/ 6627 h 10000"/>
                  <a:gd name="connsiteX30" fmla="*/ 6652 w 10000"/>
                  <a:gd name="connsiteY30" fmla="*/ 6777 h 10000"/>
                  <a:gd name="connsiteX31" fmla="*/ 6731 w 10000"/>
                  <a:gd name="connsiteY31" fmla="*/ 6927 h 10000"/>
                  <a:gd name="connsiteX32" fmla="*/ 6819 w 10000"/>
                  <a:gd name="connsiteY32" fmla="*/ 7057 h 10000"/>
                  <a:gd name="connsiteX33" fmla="*/ 6916 w 10000"/>
                  <a:gd name="connsiteY33" fmla="*/ 7177 h 10000"/>
                  <a:gd name="connsiteX34" fmla="*/ 7031 w 10000"/>
                  <a:gd name="connsiteY34" fmla="*/ 7287 h 10000"/>
                  <a:gd name="connsiteX35" fmla="*/ 7146 w 10000"/>
                  <a:gd name="connsiteY35" fmla="*/ 7387 h 10000"/>
                  <a:gd name="connsiteX36" fmla="*/ 7269 w 10000"/>
                  <a:gd name="connsiteY36" fmla="*/ 7477 h 10000"/>
                  <a:gd name="connsiteX37" fmla="*/ 7410 w 10000"/>
                  <a:gd name="connsiteY37" fmla="*/ 7548 h 10000"/>
                  <a:gd name="connsiteX38" fmla="*/ 7551 w 10000"/>
                  <a:gd name="connsiteY38" fmla="*/ 7608 h 10000"/>
                  <a:gd name="connsiteX39" fmla="*/ 10000 w 10000"/>
                  <a:gd name="connsiteY39" fmla="*/ 1842 h 10000"/>
                  <a:gd name="connsiteX40" fmla="*/ 10000 w 10000"/>
                  <a:gd name="connsiteY40" fmla="*/ 1842 h 10000"/>
                  <a:gd name="connsiteX41" fmla="*/ 9992 w 10000"/>
                  <a:gd name="connsiteY41" fmla="*/ 1652 h 10000"/>
                  <a:gd name="connsiteX42" fmla="*/ 9974 w 10000"/>
                  <a:gd name="connsiteY42" fmla="*/ 1471 h 10000"/>
                  <a:gd name="connsiteX43" fmla="*/ 9930 w 10000"/>
                  <a:gd name="connsiteY43" fmla="*/ 1291 h 10000"/>
                  <a:gd name="connsiteX44" fmla="*/ 9877 w 10000"/>
                  <a:gd name="connsiteY44" fmla="*/ 1121 h 10000"/>
                  <a:gd name="connsiteX45" fmla="*/ 9807 w 10000"/>
                  <a:gd name="connsiteY45" fmla="*/ 961 h 10000"/>
                  <a:gd name="connsiteX46" fmla="*/ 9728 w 10000"/>
                  <a:gd name="connsiteY46" fmla="*/ 811 h 10000"/>
                  <a:gd name="connsiteX47" fmla="*/ 9630 w 10000"/>
                  <a:gd name="connsiteY47" fmla="*/ 671 h 10000"/>
                  <a:gd name="connsiteX48" fmla="*/ 9524 w 10000"/>
                  <a:gd name="connsiteY48" fmla="*/ 541 h 10000"/>
                  <a:gd name="connsiteX49" fmla="*/ 9410 w 10000"/>
                  <a:gd name="connsiteY49" fmla="*/ 420 h 10000"/>
                  <a:gd name="connsiteX50" fmla="*/ 9287 w 10000"/>
                  <a:gd name="connsiteY50" fmla="*/ 310 h 10000"/>
                  <a:gd name="connsiteX51" fmla="*/ 9154 w 10000"/>
                  <a:gd name="connsiteY51" fmla="*/ 220 h 10000"/>
                  <a:gd name="connsiteX52" fmla="*/ 9013 w 10000"/>
                  <a:gd name="connsiteY52" fmla="*/ 140 h 10000"/>
                  <a:gd name="connsiteX53" fmla="*/ 8864 w 10000"/>
                  <a:gd name="connsiteY53" fmla="*/ 80 h 10000"/>
                  <a:gd name="connsiteX54" fmla="*/ 8706 w 10000"/>
                  <a:gd name="connsiteY54" fmla="*/ 40 h 10000"/>
                  <a:gd name="connsiteX55" fmla="*/ 8546 w 10000"/>
                  <a:gd name="connsiteY55" fmla="*/ 10 h 10000"/>
                  <a:gd name="connsiteX56" fmla="*/ 8388 w 10000"/>
                  <a:gd name="connsiteY56" fmla="*/ 0 h 10000"/>
                  <a:gd name="connsiteX57" fmla="*/ 1286 w 10000"/>
                  <a:gd name="connsiteY57" fmla="*/ 0 h 10000"/>
                  <a:gd name="connsiteX0" fmla="*/ 0 w 10000"/>
                  <a:gd name="connsiteY0" fmla="*/ 4695 h 10000"/>
                  <a:gd name="connsiteX1" fmla="*/ 0 w 10000"/>
                  <a:gd name="connsiteY1" fmla="*/ 4695 h 10000"/>
                  <a:gd name="connsiteX2" fmla="*/ 26 w 10000"/>
                  <a:gd name="connsiteY2" fmla="*/ 4825 h 10000"/>
                  <a:gd name="connsiteX3" fmla="*/ 53 w 10000"/>
                  <a:gd name="connsiteY3" fmla="*/ 4955 h 10000"/>
                  <a:gd name="connsiteX4" fmla="*/ 97 w 10000"/>
                  <a:gd name="connsiteY4" fmla="*/ 5075 h 10000"/>
                  <a:gd name="connsiteX5" fmla="*/ 150 w 10000"/>
                  <a:gd name="connsiteY5" fmla="*/ 5195 h 10000"/>
                  <a:gd name="connsiteX6" fmla="*/ 202 w 10000"/>
                  <a:gd name="connsiteY6" fmla="*/ 5305 h 10000"/>
                  <a:gd name="connsiteX7" fmla="*/ 273 w 10000"/>
                  <a:gd name="connsiteY7" fmla="*/ 5405 h 10000"/>
                  <a:gd name="connsiteX8" fmla="*/ 344 w 10000"/>
                  <a:gd name="connsiteY8" fmla="*/ 5495 h 10000"/>
                  <a:gd name="connsiteX9" fmla="*/ 432 w 10000"/>
                  <a:gd name="connsiteY9" fmla="*/ 5586 h 10000"/>
                  <a:gd name="connsiteX10" fmla="*/ 520 w 10000"/>
                  <a:gd name="connsiteY10" fmla="*/ 5666 h 10000"/>
                  <a:gd name="connsiteX11" fmla="*/ 608 w 10000"/>
                  <a:gd name="connsiteY11" fmla="*/ 5736 h 10000"/>
                  <a:gd name="connsiteX12" fmla="*/ 705 w 10000"/>
                  <a:gd name="connsiteY12" fmla="*/ 5806 h 10000"/>
                  <a:gd name="connsiteX13" fmla="*/ 810 w 10000"/>
                  <a:gd name="connsiteY13" fmla="*/ 5856 h 10000"/>
                  <a:gd name="connsiteX14" fmla="*/ 925 w 10000"/>
                  <a:gd name="connsiteY14" fmla="*/ 5896 h 10000"/>
                  <a:gd name="connsiteX15" fmla="*/ 1031 w 10000"/>
                  <a:gd name="connsiteY15" fmla="*/ 5926 h 10000"/>
                  <a:gd name="connsiteX16" fmla="*/ 1154 w 10000"/>
                  <a:gd name="connsiteY16" fmla="*/ 5946 h 10000"/>
                  <a:gd name="connsiteX17" fmla="*/ 1268 w 10000"/>
                  <a:gd name="connsiteY17" fmla="*/ 5946 h 10000"/>
                  <a:gd name="connsiteX18" fmla="*/ 1348 w 10000"/>
                  <a:gd name="connsiteY18" fmla="*/ 5946 h 10000"/>
                  <a:gd name="connsiteX19" fmla="*/ 1348 w 10000"/>
                  <a:gd name="connsiteY19" fmla="*/ 10000 h 10000"/>
                  <a:gd name="connsiteX20" fmla="*/ 2176 w 10000"/>
                  <a:gd name="connsiteY20" fmla="*/ 10000 h 10000"/>
                  <a:gd name="connsiteX21" fmla="*/ 2449 w 10000"/>
                  <a:gd name="connsiteY21" fmla="*/ 5946 h 10000"/>
                  <a:gd name="connsiteX22" fmla="*/ 6370 w 10000"/>
                  <a:gd name="connsiteY22" fmla="*/ 5956 h 10000"/>
                  <a:gd name="connsiteX23" fmla="*/ 6370 w 10000"/>
                  <a:gd name="connsiteY23" fmla="*/ 5956 h 10000"/>
                  <a:gd name="connsiteX24" fmla="*/ 6459 w 10000"/>
                  <a:gd name="connsiteY24" fmla="*/ 5946 h 10000"/>
                  <a:gd name="connsiteX25" fmla="*/ 6459 w 10000"/>
                  <a:gd name="connsiteY25" fmla="*/ 5946 h 10000"/>
                  <a:gd name="connsiteX26" fmla="*/ 6468 w 10000"/>
                  <a:gd name="connsiteY26" fmla="*/ 6126 h 10000"/>
                  <a:gd name="connsiteX27" fmla="*/ 6494 w 10000"/>
                  <a:gd name="connsiteY27" fmla="*/ 6296 h 10000"/>
                  <a:gd name="connsiteX28" fmla="*/ 6529 w 10000"/>
                  <a:gd name="connsiteY28" fmla="*/ 6466 h 10000"/>
                  <a:gd name="connsiteX29" fmla="*/ 6582 w 10000"/>
                  <a:gd name="connsiteY29" fmla="*/ 6627 h 10000"/>
                  <a:gd name="connsiteX30" fmla="*/ 6652 w 10000"/>
                  <a:gd name="connsiteY30" fmla="*/ 6777 h 10000"/>
                  <a:gd name="connsiteX31" fmla="*/ 6731 w 10000"/>
                  <a:gd name="connsiteY31" fmla="*/ 6927 h 10000"/>
                  <a:gd name="connsiteX32" fmla="*/ 6819 w 10000"/>
                  <a:gd name="connsiteY32" fmla="*/ 7057 h 10000"/>
                  <a:gd name="connsiteX33" fmla="*/ 6916 w 10000"/>
                  <a:gd name="connsiteY33" fmla="*/ 7177 h 10000"/>
                  <a:gd name="connsiteX34" fmla="*/ 7031 w 10000"/>
                  <a:gd name="connsiteY34" fmla="*/ 7287 h 10000"/>
                  <a:gd name="connsiteX35" fmla="*/ 7146 w 10000"/>
                  <a:gd name="connsiteY35" fmla="*/ 7387 h 10000"/>
                  <a:gd name="connsiteX36" fmla="*/ 7269 w 10000"/>
                  <a:gd name="connsiteY36" fmla="*/ 7477 h 10000"/>
                  <a:gd name="connsiteX37" fmla="*/ 7410 w 10000"/>
                  <a:gd name="connsiteY37" fmla="*/ 7548 h 10000"/>
                  <a:gd name="connsiteX38" fmla="*/ 10000 w 10000"/>
                  <a:gd name="connsiteY38" fmla="*/ 1842 h 10000"/>
                  <a:gd name="connsiteX39" fmla="*/ 10000 w 10000"/>
                  <a:gd name="connsiteY39" fmla="*/ 1842 h 10000"/>
                  <a:gd name="connsiteX40" fmla="*/ 9992 w 10000"/>
                  <a:gd name="connsiteY40" fmla="*/ 1652 h 10000"/>
                  <a:gd name="connsiteX41" fmla="*/ 9974 w 10000"/>
                  <a:gd name="connsiteY41" fmla="*/ 1471 h 10000"/>
                  <a:gd name="connsiteX42" fmla="*/ 9930 w 10000"/>
                  <a:gd name="connsiteY42" fmla="*/ 1291 h 10000"/>
                  <a:gd name="connsiteX43" fmla="*/ 9877 w 10000"/>
                  <a:gd name="connsiteY43" fmla="*/ 1121 h 10000"/>
                  <a:gd name="connsiteX44" fmla="*/ 9807 w 10000"/>
                  <a:gd name="connsiteY44" fmla="*/ 961 h 10000"/>
                  <a:gd name="connsiteX45" fmla="*/ 9728 w 10000"/>
                  <a:gd name="connsiteY45" fmla="*/ 811 h 10000"/>
                  <a:gd name="connsiteX46" fmla="*/ 9630 w 10000"/>
                  <a:gd name="connsiteY46" fmla="*/ 671 h 10000"/>
                  <a:gd name="connsiteX47" fmla="*/ 9524 w 10000"/>
                  <a:gd name="connsiteY47" fmla="*/ 541 h 10000"/>
                  <a:gd name="connsiteX48" fmla="*/ 9410 w 10000"/>
                  <a:gd name="connsiteY48" fmla="*/ 420 h 10000"/>
                  <a:gd name="connsiteX49" fmla="*/ 9287 w 10000"/>
                  <a:gd name="connsiteY49" fmla="*/ 310 h 10000"/>
                  <a:gd name="connsiteX50" fmla="*/ 9154 w 10000"/>
                  <a:gd name="connsiteY50" fmla="*/ 220 h 10000"/>
                  <a:gd name="connsiteX51" fmla="*/ 9013 w 10000"/>
                  <a:gd name="connsiteY51" fmla="*/ 140 h 10000"/>
                  <a:gd name="connsiteX52" fmla="*/ 8864 w 10000"/>
                  <a:gd name="connsiteY52" fmla="*/ 80 h 10000"/>
                  <a:gd name="connsiteX53" fmla="*/ 8706 w 10000"/>
                  <a:gd name="connsiteY53" fmla="*/ 40 h 10000"/>
                  <a:gd name="connsiteX54" fmla="*/ 8546 w 10000"/>
                  <a:gd name="connsiteY54" fmla="*/ 10 h 10000"/>
                  <a:gd name="connsiteX55" fmla="*/ 8388 w 10000"/>
                  <a:gd name="connsiteY55" fmla="*/ 0 h 10000"/>
                  <a:gd name="connsiteX56" fmla="*/ 1286 w 10000"/>
                  <a:gd name="connsiteY56" fmla="*/ 0 h 10000"/>
                  <a:gd name="connsiteX0" fmla="*/ 0 w 10000"/>
                  <a:gd name="connsiteY0" fmla="*/ 4695 h 10000"/>
                  <a:gd name="connsiteX1" fmla="*/ 0 w 10000"/>
                  <a:gd name="connsiteY1" fmla="*/ 4695 h 10000"/>
                  <a:gd name="connsiteX2" fmla="*/ 26 w 10000"/>
                  <a:gd name="connsiteY2" fmla="*/ 4825 h 10000"/>
                  <a:gd name="connsiteX3" fmla="*/ 53 w 10000"/>
                  <a:gd name="connsiteY3" fmla="*/ 4955 h 10000"/>
                  <a:gd name="connsiteX4" fmla="*/ 97 w 10000"/>
                  <a:gd name="connsiteY4" fmla="*/ 5075 h 10000"/>
                  <a:gd name="connsiteX5" fmla="*/ 150 w 10000"/>
                  <a:gd name="connsiteY5" fmla="*/ 5195 h 10000"/>
                  <a:gd name="connsiteX6" fmla="*/ 202 w 10000"/>
                  <a:gd name="connsiteY6" fmla="*/ 5305 h 10000"/>
                  <a:gd name="connsiteX7" fmla="*/ 273 w 10000"/>
                  <a:gd name="connsiteY7" fmla="*/ 5405 h 10000"/>
                  <a:gd name="connsiteX8" fmla="*/ 344 w 10000"/>
                  <a:gd name="connsiteY8" fmla="*/ 5495 h 10000"/>
                  <a:gd name="connsiteX9" fmla="*/ 432 w 10000"/>
                  <a:gd name="connsiteY9" fmla="*/ 5586 h 10000"/>
                  <a:gd name="connsiteX10" fmla="*/ 520 w 10000"/>
                  <a:gd name="connsiteY10" fmla="*/ 5666 h 10000"/>
                  <a:gd name="connsiteX11" fmla="*/ 608 w 10000"/>
                  <a:gd name="connsiteY11" fmla="*/ 5736 h 10000"/>
                  <a:gd name="connsiteX12" fmla="*/ 705 w 10000"/>
                  <a:gd name="connsiteY12" fmla="*/ 5806 h 10000"/>
                  <a:gd name="connsiteX13" fmla="*/ 810 w 10000"/>
                  <a:gd name="connsiteY13" fmla="*/ 5856 h 10000"/>
                  <a:gd name="connsiteX14" fmla="*/ 925 w 10000"/>
                  <a:gd name="connsiteY14" fmla="*/ 5896 h 10000"/>
                  <a:gd name="connsiteX15" fmla="*/ 1031 w 10000"/>
                  <a:gd name="connsiteY15" fmla="*/ 5926 h 10000"/>
                  <a:gd name="connsiteX16" fmla="*/ 1154 w 10000"/>
                  <a:gd name="connsiteY16" fmla="*/ 5946 h 10000"/>
                  <a:gd name="connsiteX17" fmla="*/ 1268 w 10000"/>
                  <a:gd name="connsiteY17" fmla="*/ 5946 h 10000"/>
                  <a:gd name="connsiteX18" fmla="*/ 1348 w 10000"/>
                  <a:gd name="connsiteY18" fmla="*/ 5946 h 10000"/>
                  <a:gd name="connsiteX19" fmla="*/ 1348 w 10000"/>
                  <a:gd name="connsiteY19" fmla="*/ 10000 h 10000"/>
                  <a:gd name="connsiteX20" fmla="*/ 2176 w 10000"/>
                  <a:gd name="connsiteY20" fmla="*/ 10000 h 10000"/>
                  <a:gd name="connsiteX21" fmla="*/ 2449 w 10000"/>
                  <a:gd name="connsiteY21" fmla="*/ 5946 h 10000"/>
                  <a:gd name="connsiteX22" fmla="*/ 6370 w 10000"/>
                  <a:gd name="connsiteY22" fmla="*/ 5956 h 10000"/>
                  <a:gd name="connsiteX23" fmla="*/ 6370 w 10000"/>
                  <a:gd name="connsiteY23" fmla="*/ 5956 h 10000"/>
                  <a:gd name="connsiteX24" fmla="*/ 6459 w 10000"/>
                  <a:gd name="connsiteY24" fmla="*/ 5946 h 10000"/>
                  <a:gd name="connsiteX25" fmla="*/ 6459 w 10000"/>
                  <a:gd name="connsiteY25" fmla="*/ 5946 h 10000"/>
                  <a:gd name="connsiteX26" fmla="*/ 6468 w 10000"/>
                  <a:gd name="connsiteY26" fmla="*/ 6126 h 10000"/>
                  <a:gd name="connsiteX27" fmla="*/ 6494 w 10000"/>
                  <a:gd name="connsiteY27" fmla="*/ 6296 h 10000"/>
                  <a:gd name="connsiteX28" fmla="*/ 6529 w 10000"/>
                  <a:gd name="connsiteY28" fmla="*/ 6466 h 10000"/>
                  <a:gd name="connsiteX29" fmla="*/ 6582 w 10000"/>
                  <a:gd name="connsiteY29" fmla="*/ 6627 h 10000"/>
                  <a:gd name="connsiteX30" fmla="*/ 6652 w 10000"/>
                  <a:gd name="connsiteY30" fmla="*/ 6777 h 10000"/>
                  <a:gd name="connsiteX31" fmla="*/ 6731 w 10000"/>
                  <a:gd name="connsiteY31" fmla="*/ 6927 h 10000"/>
                  <a:gd name="connsiteX32" fmla="*/ 6819 w 10000"/>
                  <a:gd name="connsiteY32" fmla="*/ 7057 h 10000"/>
                  <a:gd name="connsiteX33" fmla="*/ 6916 w 10000"/>
                  <a:gd name="connsiteY33" fmla="*/ 7177 h 10000"/>
                  <a:gd name="connsiteX34" fmla="*/ 7031 w 10000"/>
                  <a:gd name="connsiteY34" fmla="*/ 7287 h 10000"/>
                  <a:gd name="connsiteX35" fmla="*/ 7146 w 10000"/>
                  <a:gd name="connsiteY35" fmla="*/ 7387 h 10000"/>
                  <a:gd name="connsiteX36" fmla="*/ 7269 w 10000"/>
                  <a:gd name="connsiteY36" fmla="*/ 7477 h 10000"/>
                  <a:gd name="connsiteX37" fmla="*/ 7410 w 10000"/>
                  <a:gd name="connsiteY37" fmla="*/ 7548 h 10000"/>
                  <a:gd name="connsiteX38" fmla="*/ 10000 w 10000"/>
                  <a:gd name="connsiteY38" fmla="*/ 1842 h 10000"/>
                  <a:gd name="connsiteX39" fmla="*/ 10000 w 10000"/>
                  <a:gd name="connsiteY39" fmla="*/ 1842 h 10000"/>
                  <a:gd name="connsiteX40" fmla="*/ 9974 w 10000"/>
                  <a:gd name="connsiteY40" fmla="*/ 1471 h 10000"/>
                  <a:gd name="connsiteX41" fmla="*/ 9930 w 10000"/>
                  <a:gd name="connsiteY41" fmla="*/ 1291 h 10000"/>
                  <a:gd name="connsiteX42" fmla="*/ 9877 w 10000"/>
                  <a:gd name="connsiteY42" fmla="*/ 1121 h 10000"/>
                  <a:gd name="connsiteX43" fmla="*/ 9807 w 10000"/>
                  <a:gd name="connsiteY43" fmla="*/ 961 h 10000"/>
                  <a:gd name="connsiteX44" fmla="*/ 9728 w 10000"/>
                  <a:gd name="connsiteY44" fmla="*/ 811 h 10000"/>
                  <a:gd name="connsiteX45" fmla="*/ 9630 w 10000"/>
                  <a:gd name="connsiteY45" fmla="*/ 671 h 10000"/>
                  <a:gd name="connsiteX46" fmla="*/ 9524 w 10000"/>
                  <a:gd name="connsiteY46" fmla="*/ 541 h 10000"/>
                  <a:gd name="connsiteX47" fmla="*/ 9410 w 10000"/>
                  <a:gd name="connsiteY47" fmla="*/ 420 h 10000"/>
                  <a:gd name="connsiteX48" fmla="*/ 9287 w 10000"/>
                  <a:gd name="connsiteY48" fmla="*/ 310 h 10000"/>
                  <a:gd name="connsiteX49" fmla="*/ 9154 w 10000"/>
                  <a:gd name="connsiteY49" fmla="*/ 220 h 10000"/>
                  <a:gd name="connsiteX50" fmla="*/ 9013 w 10000"/>
                  <a:gd name="connsiteY50" fmla="*/ 140 h 10000"/>
                  <a:gd name="connsiteX51" fmla="*/ 8864 w 10000"/>
                  <a:gd name="connsiteY51" fmla="*/ 80 h 10000"/>
                  <a:gd name="connsiteX52" fmla="*/ 8706 w 10000"/>
                  <a:gd name="connsiteY52" fmla="*/ 40 h 10000"/>
                  <a:gd name="connsiteX53" fmla="*/ 8546 w 10000"/>
                  <a:gd name="connsiteY53" fmla="*/ 10 h 10000"/>
                  <a:gd name="connsiteX54" fmla="*/ 8388 w 10000"/>
                  <a:gd name="connsiteY54" fmla="*/ 0 h 10000"/>
                  <a:gd name="connsiteX55" fmla="*/ 1286 w 10000"/>
                  <a:gd name="connsiteY55" fmla="*/ 0 h 10000"/>
                  <a:gd name="connsiteX0" fmla="*/ 0 w 10000"/>
                  <a:gd name="connsiteY0" fmla="*/ 4695 h 10000"/>
                  <a:gd name="connsiteX1" fmla="*/ 0 w 10000"/>
                  <a:gd name="connsiteY1" fmla="*/ 4695 h 10000"/>
                  <a:gd name="connsiteX2" fmla="*/ 26 w 10000"/>
                  <a:gd name="connsiteY2" fmla="*/ 4825 h 10000"/>
                  <a:gd name="connsiteX3" fmla="*/ 53 w 10000"/>
                  <a:gd name="connsiteY3" fmla="*/ 4955 h 10000"/>
                  <a:gd name="connsiteX4" fmla="*/ 97 w 10000"/>
                  <a:gd name="connsiteY4" fmla="*/ 5075 h 10000"/>
                  <a:gd name="connsiteX5" fmla="*/ 150 w 10000"/>
                  <a:gd name="connsiteY5" fmla="*/ 5195 h 10000"/>
                  <a:gd name="connsiteX6" fmla="*/ 202 w 10000"/>
                  <a:gd name="connsiteY6" fmla="*/ 5305 h 10000"/>
                  <a:gd name="connsiteX7" fmla="*/ 273 w 10000"/>
                  <a:gd name="connsiteY7" fmla="*/ 5405 h 10000"/>
                  <a:gd name="connsiteX8" fmla="*/ 344 w 10000"/>
                  <a:gd name="connsiteY8" fmla="*/ 5495 h 10000"/>
                  <a:gd name="connsiteX9" fmla="*/ 432 w 10000"/>
                  <a:gd name="connsiteY9" fmla="*/ 5586 h 10000"/>
                  <a:gd name="connsiteX10" fmla="*/ 520 w 10000"/>
                  <a:gd name="connsiteY10" fmla="*/ 5666 h 10000"/>
                  <a:gd name="connsiteX11" fmla="*/ 608 w 10000"/>
                  <a:gd name="connsiteY11" fmla="*/ 5736 h 10000"/>
                  <a:gd name="connsiteX12" fmla="*/ 705 w 10000"/>
                  <a:gd name="connsiteY12" fmla="*/ 5806 h 10000"/>
                  <a:gd name="connsiteX13" fmla="*/ 810 w 10000"/>
                  <a:gd name="connsiteY13" fmla="*/ 5856 h 10000"/>
                  <a:gd name="connsiteX14" fmla="*/ 925 w 10000"/>
                  <a:gd name="connsiteY14" fmla="*/ 5896 h 10000"/>
                  <a:gd name="connsiteX15" fmla="*/ 1031 w 10000"/>
                  <a:gd name="connsiteY15" fmla="*/ 5926 h 10000"/>
                  <a:gd name="connsiteX16" fmla="*/ 1154 w 10000"/>
                  <a:gd name="connsiteY16" fmla="*/ 5946 h 10000"/>
                  <a:gd name="connsiteX17" fmla="*/ 1268 w 10000"/>
                  <a:gd name="connsiteY17" fmla="*/ 5946 h 10000"/>
                  <a:gd name="connsiteX18" fmla="*/ 1348 w 10000"/>
                  <a:gd name="connsiteY18" fmla="*/ 5946 h 10000"/>
                  <a:gd name="connsiteX19" fmla="*/ 1348 w 10000"/>
                  <a:gd name="connsiteY19" fmla="*/ 10000 h 10000"/>
                  <a:gd name="connsiteX20" fmla="*/ 2176 w 10000"/>
                  <a:gd name="connsiteY20" fmla="*/ 10000 h 10000"/>
                  <a:gd name="connsiteX21" fmla="*/ 2449 w 10000"/>
                  <a:gd name="connsiteY21" fmla="*/ 5946 h 10000"/>
                  <a:gd name="connsiteX22" fmla="*/ 6370 w 10000"/>
                  <a:gd name="connsiteY22" fmla="*/ 5956 h 10000"/>
                  <a:gd name="connsiteX23" fmla="*/ 6370 w 10000"/>
                  <a:gd name="connsiteY23" fmla="*/ 5956 h 10000"/>
                  <a:gd name="connsiteX24" fmla="*/ 6459 w 10000"/>
                  <a:gd name="connsiteY24" fmla="*/ 5946 h 10000"/>
                  <a:gd name="connsiteX25" fmla="*/ 6459 w 10000"/>
                  <a:gd name="connsiteY25" fmla="*/ 5946 h 10000"/>
                  <a:gd name="connsiteX26" fmla="*/ 6468 w 10000"/>
                  <a:gd name="connsiteY26" fmla="*/ 6126 h 10000"/>
                  <a:gd name="connsiteX27" fmla="*/ 6494 w 10000"/>
                  <a:gd name="connsiteY27" fmla="*/ 6296 h 10000"/>
                  <a:gd name="connsiteX28" fmla="*/ 6529 w 10000"/>
                  <a:gd name="connsiteY28" fmla="*/ 6466 h 10000"/>
                  <a:gd name="connsiteX29" fmla="*/ 6582 w 10000"/>
                  <a:gd name="connsiteY29" fmla="*/ 6627 h 10000"/>
                  <a:gd name="connsiteX30" fmla="*/ 6652 w 10000"/>
                  <a:gd name="connsiteY30" fmla="*/ 6777 h 10000"/>
                  <a:gd name="connsiteX31" fmla="*/ 6731 w 10000"/>
                  <a:gd name="connsiteY31" fmla="*/ 6927 h 10000"/>
                  <a:gd name="connsiteX32" fmla="*/ 6819 w 10000"/>
                  <a:gd name="connsiteY32" fmla="*/ 7057 h 10000"/>
                  <a:gd name="connsiteX33" fmla="*/ 6916 w 10000"/>
                  <a:gd name="connsiteY33" fmla="*/ 7177 h 10000"/>
                  <a:gd name="connsiteX34" fmla="*/ 7031 w 10000"/>
                  <a:gd name="connsiteY34" fmla="*/ 7287 h 10000"/>
                  <a:gd name="connsiteX35" fmla="*/ 7146 w 10000"/>
                  <a:gd name="connsiteY35" fmla="*/ 7387 h 10000"/>
                  <a:gd name="connsiteX36" fmla="*/ 7269 w 10000"/>
                  <a:gd name="connsiteY36" fmla="*/ 7477 h 10000"/>
                  <a:gd name="connsiteX37" fmla="*/ 7410 w 10000"/>
                  <a:gd name="connsiteY37" fmla="*/ 7548 h 10000"/>
                  <a:gd name="connsiteX38" fmla="*/ 10000 w 10000"/>
                  <a:gd name="connsiteY38" fmla="*/ 1842 h 10000"/>
                  <a:gd name="connsiteX39" fmla="*/ 9974 w 10000"/>
                  <a:gd name="connsiteY39" fmla="*/ 1471 h 10000"/>
                  <a:gd name="connsiteX40" fmla="*/ 9930 w 10000"/>
                  <a:gd name="connsiteY40" fmla="*/ 1291 h 10000"/>
                  <a:gd name="connsiteX41" fmla="*/ 9877 w 10000"/>
                  <a:gd name="connsiteY41" fmla="*/ 1121 h 10000"/>
                  <a:gd name="connsiteX42" fmla="*/ 9807 w 10000"/>
                  <a:gd name="connsiteY42" fmla="*/ 961 h 10000"/>
                  <a:gd name="connsiteX43" fmla="*/ 9728 w 10000"/>
                  <a:gd name="connsiteY43" fmla="*/ 811 h 10000"/>
                  <a:gd name="connsiteX44" fmla="*/ 9630 w 10000"/>
                  <a:gd name="connsiteY44" fmla="*/ 671 h 10000"/>
                  <a:gd name="connsiteX45" fmla="*/ 9524 w 10000"/>
                  <a:gd name="connsiteY45" fmla="*/ 541 h 10000"/>
                  <a:gd name="connsiteX46" fmla="*/ 9410 w 10000"/>
                  <a:gd name="connsiteY46" fmla="*/ 420 h 10000"/>
                  <a:gd name="connsiteX47" fmla="*/ 9287 w 10000"/>
                  <a:gd name="connsiteY47" fmla="*/ 310 h 10000"/>
                  <a:gd name="connsiteX48" fmla="*/ 9154 w 10000"/>
                  <a:gd name="connsiteY48" fmla="*/ 220 h 10000"/>
                  <a:gd name="connsiteX49" fmla="*/ 9013 w 10000"/>
                  <a:gd name="connsiteY49" fmla="*/ 140 h 10000"/>
                  <a:gd name="connsiteX50" fmla="*/ 8864 w 10000"/>
                  <a:gd name="connsiteY50" fmla="*/ 80 h 10000"/>
                  <a:gd name="connsiteX51" fmla="*/ 8706 w 10000"/>
                  <a:gd name="connsiteY51" fmla="*/ 40 h 10000"/>
                  <a:gd name="connsiteX52" fmla="*/ 8546 w 10000"/>
                  <a:gd name="connsiteY52" fmla="*/ 10 h 10000"/>
                  <a:gd name="connsiteX53" fmla="*/ 8388 w 10000"/>
                  <a:gd name="connsiteY53" fmla="*/ 0 h 10000"/>
                  <a:gd name="connsiteX54" fmla="*/ 1286 w 10000"/>
                  <a:gd name="connsiteY54" fmla="*/ 0 h 10000"/>
                  <a:gd name="connsiteX0" fmla="*/ 0 w 9974"/>
                  <a:gd name="connsiteY0" fmla="*/ 4695 h 10000"/>
                  <a:gd name="connsiteX1" fmla="*/ 0 w 9974"/>
                  <a:gd name="connsiteY1" fmla="*/ 4695 h 10000"/>
                  <a:gd name="connsiteX2" fmla="*/ 26 w 9974"/>
                  <a:gd name="connsiteY2" fmla="*/ 4825 h 10000"/>
                  <a:gd name="connsiteX3" fmla="*/ 53 w 9974"/>
                  <a:gd name="connsiteY3" fmla="*/ 4955 h 10000"/>
                  <a:gd name="connsiteX4" fmla="*/ 97 w 9974"/>
                  <a:gd name="connsiteY4" fmla="*/ 5075 h 10000"/>
                  <a:gd name="connsiteX5" fmla="*/ 150 w 9974"/>
                  <a:gd name="connsiteY5" fmla="*/ 5195 h 10000"/>
                  <a:gd name="connsiteX6" fmla="*/ 202 w 9974"/>
                  <a:gd name="connsiteY6" fmla="*/ 5305 h 10000"/>
                  <a:gd name="connsiteX7" fmla="*/ 273 w 9974"/>
                  <a:gd name="connsiteY7" fmla="*/ 5405 h 10000"/>
                  <a:gd name="connsiteX8" fmla="*/ 344 w 9974"/>
                  <a:gd name="connsiteY8" fmla="*/ 5495 h 10000"/>
                  <a:gd name="connsiteX9" fmla="*/ 432 w 9974"/>
                  <a:gd name="connsiteY9" fmla="*/ 5586 h 10000"/>
                  <a:gd name="connsiteX10" fmla="*/ 520 w 9974"/>
                  <a:gd name="connsiteY10" fmla="*/ 5666 h 10000"/>
                  <a:gd name="connsiteX11" fmla="*/ 608 w 9974"/>
                  <a:gd name="connsiteY11" fmla="*/ 5736 h 10000"/>
                  <a:gd name="connsiteX12" fmla="*/ 705 w 9974"/>
                  <a:gd name="connsiteY12" fmla="*/ 5806 h 10000"/>
                  <a:gd name="connsiteX13" fmla="*/ 810 w 9974"/>
                  <a:gd name="connsiteY13" fmla="*/ 5856 h 10000"/>
                  <a:gd name="connsiteX14" fmla="*/ 925 w 9974"/>
                  <a:gd name="connsiteY14" fmla="*/ 5896 h 10000"/>
                  <a:gd name="connsiteX15" fmla="*/ 1031 w 9974"/>
                  <a:gd name="connsiteY15" fmla="*/ 5926 h 10000"/>
                  <a:gd name="connsiteX16" fmla="*/ 1154 w 9974"/>
                  <a:gd name="connsiteY16" fmla="*/ 5946 h 10000"/>
                  <a:gd name="connsiteX17" fmla="*/ 1268 w 9974"/>
                  <a:gd name="connsiteY17" fmla="*/ 5946 h 10000"/>
                  <a:gd name="connsiteX18" fmla="*/ 1348 w 9974"/>
                  <a:gd name="connsiteY18" fmla="*/ 5946 h 10000"/>
                  <a:gd name="connsiteX19" fmla="*/ 1348 w 9974"/>
                  <a:gd name="connsiteY19" fmla="*/ 10000 h 10000"/>
                  <a:gd name="connsiteX20" fmla="*/ 2176 w 9974"/>
                  <a:gd name="connsiteY20" fmla="*/ 10000 h 10000"/>
                  <a:gd name="connsiteX21" fmla="*/ 2449 w 9974"/>
                  <a:gd name="connsiteY21" fmla="*/ 5946 h 10000"/>
                  <a:gd name="connsiteX22" fmla="*/ 6370 w 9974"/>
                  <a:gd name="connsiteY22" fmla="*/ 5956 h 10000"/>
                  <a:gd name="connsiteX23" fmla="*/ 6370 w 9974"/>
                  <a:gd name="connsiteY23" fmla="*/ 5956 h 10000"/>
                  <a:gd name="connsiteX24" fmla="*/ 6459 w 9974"/>
                  <a:gd name="connsiteY24" fmla="*/ 5946 h 10000"/>
                  <a:gd name="connsiteX25" fmla="*/ 6459 w 9974"/>
                  <a:gd name="connsiteY25" fmla="*/ 5946 h 10000"/>
                  <a:gd name="connsiteX26" fmla="*/ 6468 w 9974"/>
                  <a:gd name="connsiteY26" fmla="*/ 6126 h 10000"/>
                  <a:gd name="connsiteX27" fmla="*/ 6494 w 9974"/>
                  <a:gd name="connsiteY27" fmla="*/ 6296 h 10000"/>
                  <a:gd name="connsiteX28" fmla="*/ 6529 w 9974"/>
                  <a:gd name="connsiteY28" fmla="*/ 6466 h 10000"/>
                  <a:gd name="connsiteX29" fmla="*/ 6582 w 9974"/>
                  <a:gd name="connsiteY29" fmla="*/ 6627 h 10000"/>
                  <a:gd name="connsiteX30" fmla="*/ 6652 w 9974"/>
                  <a:gd name="connsiteY30" fmla="*/ 6777 h 10000"/>
                  <a:gd name="connsiteX31" fmla="*/ 6731 w 9974"/>
                  <a:gd name="connsiteY31" fmla="*/ 6927 h 10000"/>
                  <a:gd name="connsiteX32" fmla="*/ 6819 w 9974"/>
                  <a:gd name="connsiteY32" fmla="*/ 7057 h 10000"/>
                  <a:gd name="connsiteX33" fmla="*/ 6916 w 9974"/>
                  <a:gd name="connsiteY33" fmla="*/ 7177 h 10000"/>
                  <a:gd name="connsiteX34" fmla="*/ 7031 w 9974"/>
                  <a:gd name="connsiteY34" fmla="*/ 7287 h 10000"/>
                  <a:gd name="connsiteX35" fmla="*/ 7146 w 9974"/>
                  <a:gd name="connsiteY35" fmla="*/ 7387 h 10000"/>
                  <a:gd name="connsiteX36" fmla="*/ 7269 w 9974"/>
                  <a:gd name="connsiteY36" fmla="*/ 7477 h 10000"/>
                  <a:gd name="connsiteX37" fmla="*/ 7410 w 9974"/>
                  <a:gd name="connsiteY37" fmla="*/ 7548 h 10000"/>
                  <a:gd name="connsiteX38" fmla="*/ 9974 w 9974"/>
                  <a:gd name="connsiteY38" fmla="*/ 1471 h 10000"/>
                  <a:gd name="connsiteX39" fmla="*/ 9930 w 9974"/>
                  <a:gd name="connsiteY39" fmla="*/ 1291 h 10000"/>
                  <a:gd name="connsiteX40" fmla="*/ 9877 w 9974"/>
                  <a:gd name="connsiteY40" fmla="*/ 1121 h 10000"/>
                  <a:gd name="connsiteX41" fmla="*/ 9807 w 9974"/>
                  <a:gd name="connsiteY41" fmla="*/ 961 h 10000"/>
                  <a:gd name="connsiteX42" fmla="*/ 9728 w 9974"/>
                  <a:gd name="connsiteY42" fmla="*/ 811 h 10000"/>
                  <a:gd name="connsiteX43" fmla="*/ 9630 w 9974"/>
                  <a:gd name="connsiteY43" fmla="*/ 671 h 10000"/>
                  <a:gd name="connsiteX44" fmla="*/ 9524 w 9974"/>
                  <a:gd name="connsiteY44" fmla="*/ 541 h 10000"/>
                  <a:gd name="connsiteX45" fmla="*/ 9410 w 9974"/>
                  <a:gd name="connsiteY45" fmla="*/ 420 h 10000"/>
                  <a:gd name="connsiteX46" fmla="*/ 9287 w 9974"/>
                  <a:gd name="connsiteY46" fmla="*/ 310 h 10000"/>
                  <a:gd name="connsiteX47" fmla="*/ 9154 w 9974"/>
                  <a:gd name="connsiteY47" fmla="*/ 220 h 10000"/>
                  <a:gd name="connsiteX48" fmla="*/ 9013 w 9974"/>
                  <a:gd name="connsiteY48" fmla="*/ 140 h 10000"/>
                  <a:gd name="connsiteX49" fmla="*/ 8864 w 9974"/>
                  <a:gd name="connsiteY49" fmla="*/ 80 h 10000"/>
                  <a:gd name="connsiteX50" fmla="*/ 8706 w 9974"/>
                  <a:gd name="connsiteY50" fmla="*/ 40 h 10000"/>
                  <a:gd name="connsiteX51" fmla="*/ 8546 w 9974"/>
                  <a:gd name="connsiteY51" fmla="*/ 10 h 10000"/>
                  <a:gd name="connsiteX52" fmla="*/ 8388 w 9974"/>
                  <a:gd name="connsiteY52" fmla="*/ 0 h 10000"/>
                  <a:gd name="connsiteX53" fmla="*/ 1286 w 9974"/>
                  <a:gd name="connsiteY53" fmla="*/ 0 h 10000"/>
                  <a:gd name="connsiteX0" fmla="*/ 0 w 9956"/>
                  <a:gd name="connsiteY0" fmla="*/ 4695 h 10000"/>
                  <a:gd name="connsiteX1" fmla="*/ 0 w 9956"/>
                  <a:gd name="connsiteY1" fmla="*/ 4695 h 10000"/>
                  <a:gd name="connsiteX2" fmla="*/ 26 w 9956"/>
                  <a:gd name="connsiteY2" fmla="*/ 4825 h 10000"/>
                  <a:gd name="connsiteX3" fmla="*/ 53 w 9956"/>
                  <a:gd name="connsiteY3" fmla="*/ 4955 h 10000"/>
                  <a:gd name="connsiteX4" fmla="*/ 97 w 9956"/>
                  <a:gd name="connsiteY4" fmla="*/ 5075 h 10000"/>
                  <a:gd name="connsiteX5" fmla="*/ 150 w 9956"/>
                  <a:gd name="connsiteY5" fmla="*/ 5195 h 10000"/>
                  <a:gd name="connsiteX6" fmla="*/ 203 w 9956"/>
                  <a:gd name="connsiteY6" fmla="*/ 5305 h 10000"/>
                  <a:gd name="connsiteX7" fmla="*/ 274 w 9956"/>
                  <a:gd name="connsiteY7" fmla="*/ 5405 h 10000"/>
                  <a:gd name="connsiteX8" fmla="*/ 345 w 9956"/>
                  <a:gd name="connsiteY8" fmla="*/ 5495 h 10000"/>
                  <a:gd name="connsiteX9" fmla="*/ 433 w 9956"/>
                  <a:gd name="connsiteY9" fmla="*/ 5586 h 10000"/>
                  <a:gd name="connsiteX10" fmla="*/ 521 w 9956"/>
                  <a:gd name="connsiteY10" fmla="*/ 5666 h 10000"/>
                  <a:gd name="connsiteX11" fmla="*/ 610 w 9956"/>
                  <a:gd name="connsiteY11" fmla="*/ 5736 h 10000"/>
                  <a:gd name="connsiteX12" fmla="*/ 707 w 9956"/>
                  <a:gd name="connsiteY12" fmla="*/ 5806 h 10000"/>
                  <a:gd name="connsiteX13" fmla="*/ 812 w 9956"/>
                  <a:gd name="connsiteY13" fmla="*/ 5856 h 10000"/>
                  <a:gd name="connsiteX14" fmla="*/ 927 w 9956"/>
                  <a:gd name="connsiteY14" fmla="*/ 5896 h 10000"/>
                  <a:gd name="connsiteX15" fmla="*/ 1034 w 9956"/>
                  <a:gd name="connsiteY15" fmla="*/ 5926 h 10000"/>
                  <a:gd name="connsiteX16" fmla="*/ 1157 w 9956"/>
                  <a:gd name="connsiteY16" fmla="*/ 5946 h 10000"/>
                  <a:gd name="connsiteX17" fmla="*/ 1271 w 9956"/>
                  <a:gd name="connsiteY17" fmla="*/ 5946 h 10000"/>
                  <a:gd name="connsiteX18" fmla="*/ 1352 w 9956"/>
                  <a:gd name="connsiteY18" fmla="*/ 5946 h 10000"/>
                  <a:gd name="connsiteX19" fmla="*/ 1352 w 9956"/>
                  <a:gd name="connsiteY19" fmla="*/ 10000 h 10000"/>
                  <a:gd name="connsiteX20" fmla="*/ 2182 w 9956"/>
                  <a:gd name="connsiteY20" fmla="*/ 10000 h 10000"/>
                  <a:gd name="connsiteX21" fmla="*/ 2455 w 9956"/>
                  <a:gd name="connsiteY21" fmla="*/ 5946 h 10000"/>
                  <a:gd name="connsiteX22" fmla="*/ 6387 w 9956"/>
                  <a:gd name="connsiteY22" fmla="*/ 5956 h 10000"/>
                  <a:gd name="connsiteX23" fmla="*/ 6387 w 9956"/>
                  <a:gd name="connsiteY23" fmla="*/ 5956 h 10000"/>
                  <a:gd name="connsiteX24" fmla="*/ 6476 w 9956"/>
                  <a:gd name="connsiteY24" fmla="*/ 5946 h 10000"/>
                  <a:gd name="connsiteX25" fmla="*/ 6476 w 9956"/>
                  <a:gd name="connsiteY25" fmla="*/ 5946 h 10000"/>
                  <a:gd name="connsiteX26" fmla="*/ 6485 w 9956"/>
                  <a:gd name="connsiteY26" fmla="*/ 6126 h 10000"/>
                  <a:gd name="connsiteX27" fmla="*/ 6511 w 9956"/>
                  <a:gd name="connsiteY27" fmla="*/ 6296 h 10000"/>
                  <a:gd name="connsiteX28" fmla="*/ 6546 w 9956"/>
                  <a:gd name="connsiteY28" fmla="*/ 6466 h 10000"/>
                  <a:gd name="connsiteX29" fmla="*/ 6599 w 9956"/>
                  <a:gd name="connsiteY29" fmla="*/ 6627 h 10000"/>
                  <a:gd name="connsiteX30" fmla="*/ 6669 w 9956"/>
                  <a:gd name="connsiteY30" fmla="*/ 6777 h 10000"/>
                  <a:gd name="connsiteX31" fmla="*/ 6749 w 9956"/>
                  <a:gd name="connsiteY31" fmla="*/ 6927 h 10000"/>
                  <a:gd name="connsiteX32" fmla="*/ 6837 w 9956"/>
                  <a:gd name="connsiteY32" fmla="*/ 7057 h 10000"/>
                  <a:gd name="connsiteX33" fmla="*/ 6934 w 9956"/>
                  <a:gd name="connsiteY33" fmla="*/ 7177 h 10000"/>
                  <a:gd name="connsiteX34" fmla="*/ 7049 w 9956"/>
                  <a:gd name="connsiteY34" fmla="*/ 7287 h 10000"/>
                  <a:gd name="connsiteX35" fmla="*/ 7165 w 9956"/>
                  <a:gd name="connsiteY35" fmla="*/ 7387 h 10000"/>
                  <a:gd name="connsiteX36" fmla="*/ 7288 w 9956"/>
                  <a:gd name="connsiteY36" fmla="*/ 7477 h 10000"/>
                  <a:gd name="connsiteX37" fmla="*/ 7429 w 9956"/>
                  <a:gd name="connsiteY37" fmla="*/ 7548 h 10000"/>
                  <a:gd name="connsiteX38" fmla="*/ 9956 w 9956"/>
                  <a:gd name="connsiteY38" fmla="*/ 1291 h 10000"/>
                  <a:gd name="connsiteX39" fmla="*/ 9903 w 9956"/>
                  <a:gd name="connsiteY39" fmla="*/ 1121 h 10000"/>
                  <a:gd name="connsiteX40" fmla="*/ 9833 w 9956"/>
                  <a:gd name="connsiteY40" fmla="*/ 961 h 10000"/>
                  <a:gd name="connsiteX41" fmla="*/ 9753 w 9956"/>
                  <a:gd name="connsiteY41" fmla="*/ 811 h 10000"/>
                  <a:gd name="connsiteX42" fmla="*/ 9655 w 9956"/>
                  <a:gd name="connsiteY42" fmla="*/ 671 h 10000"/>
                  <a:gd name="connsiteX43" fmla="*/ 9549 w 9956"/>
                  <a:gd name="connsiteY43" fmla="*/ 541 h 10000"/>
                  <a:gd name="connsiteX44" fmla="*/ 9435 w 9956"/>
                  <a:gd name="connsiteY44" fmla="*/ 420 h 10000"/>
                  <a:gd name="connsiteX45" fmla="*/ 9311 w 9956"/>
                  <a:gd name="connsiteY45" fmla="*/ 310 h 10000"/>
                  <a:gd name="connsiteX46" fmla="*/ 9178 w 9956"/>
                  <a:gd name="connsiteY46" fmla="*/ 220 h 10000"/>
                  <a:gd name="connsiteX47" fmla="*/ 9036 w 9956"/>
                  <a:gd name="connsiteY47" fmla="*/ 140 h 10000"/>
                  <a:gd name="connsiteX48" fmla="*/ 8887 w 9956"/>
                  <a:gd name="connsiteY48" fmla="*/ 80 h 10000"/>
                  <a:gd name="connsiteX49" fmla="*/ 8729 w 9956"/>
                  <a:gd name="connsiteY49" fmla="*/ 40 h 10000"/>
                  <a:gd name="connsiteX50" fmla="*/ 8568 w 9956"/>
                  <a:gd name="connsiteY50" fmla="*/ 10 h 10000"/>
                  <a:gd name="connsiteX51" fmla="*/ 8410 w 9956"/>
                  <a:gd name="connsiteY51" fmla="*/ 0 h 10000"/>
                  <a:gd name="connsiteX52" fmla="*/ 1289 w 9956"/>
                  <a:gd name="connsiteY52" fmla="*/ 0 h 10000"/>
                  <a:gd name="connsiteX0" fmla="*/ 0 w 10157"/>
                  <a:gd name="connsiteY0" fmla="*/ 4695 h 10000"/>
                  <a:gd name="connsiteX1" fmla="*/ 0 w 10157"/>
                  <a:gd name="connsiteY1" fmla="*/ 4695 h 10000"/>
                  <a:gd name="connsiteX2" fmla="*/ 26 w 10157"/>
                  <a:gd name="connsiteY2" fmla="*/ 4825 h 10000"/>
                  <a:gd name="connsiteX3" fmla="*/ 53 w 10157"/>
                  <a:gd name="connsiteY3" fmla="*/ 4955 h 10000"/>
                  <a:gd name="connsiteX4" fmla="*/ 97 w 10157"/>
                  <a:gd name="connsiteY4" fmla="*/ 5075 h 10000"/>
                  <a:gd name="connsiteX5" fmla="*/ 151 w 10157"/>
                  <a:gd name="connsiteY5" fmla="*/ 5195 h 10000"/>
                  <a:gd name="connsiteX6" fmla="*/ 204 w 10157"/>
                  <a:gd name="connsiteY6" fmla="*/ 5305 h 10000"/>
                  <a:gd name="connsiteX7" fmla="*/ 275 w 10157"/>
                  <a:gd name="connsiteY7" fmla="*/ 5405 h 10000"/>
                  <a:gd name="connsiteX8" fmla="*/ 347 w 10157"/>
                  <a:gd name="connsiteY8" fmla="*/ 5495 h 10000"/>
                  <a:gd name="connsiteX9" fmla="*/ 435 w 10157"/>
                  <a:gd name="connsiteY9" fmla="*/ 5586 h 10000"/>
                  <a:gd name="connsiteX10" fmla="*/ 523 w 10157"/>
                  <a:gd name="connsiteY10" fmla="*/ 5666 h 10000"/>
                  <a:gd name="connsiteX11" fmla="*/ 613 w 10157"/>
                  <a:gd name="connsiteY11" fmla="*/ 5736 h 10000"/>
                  <a:gd name="connsiteX12" fmla="*/ 710 w 10157"/>
                  <a:gd name="connsiteY12" fmla="*/ 5806 h 10000"/>
                  <a:gd name="connsiteX13" fmla="*/ 816 w 10157"/>
                  <a:gd name="connsiteY13" fmla="*/ 5856 h 10000"/>
                  <a:gd name="connsiteX14" fmla="*/ 931 w 10157"/>
                  <a:gd name="connsiteY14" fmla="*/ 5896 h 10000"/>
                  <a:gd name="connsiteX15" fmla="*/ 1039 w 10157"/>
                  <a:gd name="connsiteY15" fmla="*/ 5926 h 10000"/>
                  <a:gd name="connsiteX16" fmla="*/ 1162 w 10157"/>
                  <a:gd name="connsiteY16" fmla="*/ 5946 h 10000"/>
                  <a:gd name="connsiteX17" fmla="*/ 1277 w 10157"/>
                  <a:gd name="connsiteY17" fmla="*/ 5946 h 10000"/>
                  <a:gd name="connsiteX18" fmla="*/ 1358 w 10157"/>
                  <a:gd name="connsiteY18" fmla="*/ 5946 h 10000"/>
                  <a:gd name="connsiteX19" fmla="*/ 1358 w 10157"/>
                  <a:gd name="connsiteY19" fmla="*/ 10000 h 10000"/>
                  <a:gd name="connsiteX20" fmla="*/ 2192 w 10157"/>
                  <a:gd name="connsiteY20" fmla="*/ 10000 h 10000"/>
                  <a:gd name="connsiteX21" fmla="*/ 2466 w 10157"/>
                  <a:gd name="connsiteY21" fmla="*/ 5946 h 10000"/>
                  <a:gd name="connsiteX22" fmla="*/ 6415 w 10157"/>
                  <a:gd name="connsiteY22" fmla="*/ 5956 h 10000"/>
                  <a:gd name="connsiteX23" fmla="*/ 6415 w 10157"/>
                  <a:gd name="connsiteY23" fmla="*/ 5956 h 10000"/>
                  <a:gd name="connsiteX24" fmla="*/ 6505 w 10157"/>
                  <a:gd name="connsiteY24" fmla="*/ 5946 h 10000"/>
                  <a:gd name="connsiteX25" fmla="*/ 6505 w 10157"/>
                  <a:gd name="connsiteY25" fmla="*/ 5946 h 10000"/>
                  <a:gd name="connsiteX26" fmla="*/ 6514 w 10157"/>
                  <a:gd name="connsiteY26" fmla="*/ 6126 h 10000"/>
                  <a:gd name="connsiteX27" fmla="*/ 6540 w 10157"/>
                  <a:gd name="connsiteY27" fmla="*/ 6296 h 10000"/>
                  <a:gd name="connsiteX28" fmla="*/ 6575 w 10157"/>
                  <a:gd name="connsiteY28" fmla="*/ 6466 h 10000"/>
                  <a:gd name="connsiteX29" fmla="*/ 6628 w 10157"/>
                  <a:gd name="connsiteY29" fmla="*/ 6627 h 10000"/>
                  <a:gd name="connsiteX30" fmla="*/ 6698 w 10157"/>
                  <a:gd name="connsiteY30" fmla="*/ 6777 h 10000"/>
                  <a:gd name="connsiteX31" fmla="*/ 6779 w 10157"/>
                  <a:gd name="connsiteY31" fmla="*/ 6927 h 10000"/>
                  <a:gd name="connsiteX32" fmla="*/ 6867 w 10157"/>
                  <a:gd name="connsiteY32" fmla="*/ 7057 h 10000"/>
                  <a:gd name="connsiteX33" fmla="*/ 6965 w 10157"/>
                  <a:gd name="connsiteY33" fmla="*/ 7177 h 10000"/>
                  <a:gd name="connsiteX34" fmla="*/ 7080 w 10157"/>
                  <a:gd name="connsiteY34" fmla="*/ 7287 h 10000"/>
                  <a:gd name="connsiteX35" fmla="*/ 7197 w 10157"/>
                  <a:gd name="connsiteY35" fmla="*/ 7387 h 10000"/>
                  <a:gd name="connsiteX36" fmla="*/ 7320 w 10157"/>
                  <a:gd name="connsiteY36" fmla="*/ 7477 h 10000"/>
                  <a:gd name="connsiteX37" fmla="*/ 7462 w 10157"/>
                  <a:gd name="connsiteY37" fmla="*/ 7548 h 10000"/>
                  <a:gd name="connsiteX38" fmla="*/ 10000 w 10157"/>
                  <a:gd name="connsiteY38" fmla="*/ 1291 h 10000"/>
                  <a:gd name="connsiteX39" fmla="*/ 9876 w 10157"/>
                  <a:gd name="connsiteY39" fmla="*/ 961 h 10000"/>
                  <a:gd name="connsiteX40" fmla="*/ 9796 w 10157"/>
                  <a:gd name="connsiteY40" fmla="*/ 811 h 10000"/>
                  <a:gd name="connsiteX41" fmla="*/ 9698 w 10157"/>
                  <a:gd name="connsiteY41" fmla="*/ 671 h 10000"/>
                  <a:gd name="connsiteX42" fmla="*/ 9591 w 10157"/>
                  <a:gd name="connsiteY42" fmla="*/ 541 h 10000"/>
                  <a:gd name="connsiteX43" fmla="*/ 9477 w 10157"/>
                  <a:gd name="connsiteY43" fmla="*/ 420 h 10000"/>
                  <a:gd name="connsiteX44" fmla="*/ 9352 w 10157"/>
                  <a:gd name="connsiteY44" fmla="*/ 310 h 10000"/>
                  <a:gd name="connsiteX45" fmla="*/ 9219 w 10157"/>
                  <a:gd name="connsiteY45" fmla="*/ 220 h 10000"/>
                  <a:gd name="connsiteX46" fmla="*/ 9076 w 10157"/>
                  <a:gd name="connsiteY46" fmla="*/ 140 h 10000"/>
                  <a:gd name="connsiteX47" fmla="*/ 8926 w 10157"/>
                  <a:gd name="connsiteY47" fmla="*/ 80 h 10000"/>
                  <a:gd name="connsiteX48" fmla="*/ 8768 w 10157"/>
                  <a:gd name="connsiteY48" fmla="*/ 40 h 10000"/>
                  <a:gd name="connsiteX49" fmla="*/ 8606 w 10157"/>
                  <a:gd name="connsiteY49" fmla="*/ 10 h 10000"/>
                  <a:gd name="connsiteX50" fmla="*/ 8447 w 10157"/>
                  <a:gd name="connsiteY50" fmla="*/ 0 h 10000"/>
                  <a:gd name="connsiteX51" fmla="*/ 1295 w 10157"/>
                  <a:gd name="connsiteY51" fmla="*/ 0 h 10000"/>
                  <a:gd name="connsiteX0" fmla="*/ 0 w 9876"/>
                  <a:gd name="connsiteY0" fmla="*/ 4695 h 10000"/>
                  <a:gd name="connsiteX1" fmla="*/ 0 w 9876"/>
                  <a:gd name="connsiteY1" fmla="*/ 4695 h 10000"/>
                  <a:gd name="connsiteX2" fmla="*/ 26 w 9876"/>
                  <a:gd name="connsiteY2" fmla="*/ 4825 h 10000"/>
                  <a:gd name="connsiteX3" fmla="*/ 53 w 9876"/>
                  <a:gd name="connsiteY3" fmla="*/ 4955 h 10000"/>
                  <a:gd name="connsiteX4" fmla="*/ 97 w 9876"/>
                  <a:gd name="connsiteY4" fmla="*/ 5075 h 10000"/>
                  <a:gd name="connsiteX5" fmla="*/ 151 w 9876"/>
                  <a:gd name="connsiteY5" fmla="*/ 5195 h 10000"/>
                  <a:gd name="connsiteX6" fmla="*/ 204 w 9876"/>
                  <a:gd name="connsiteY6" fmla="*/ 5305 h 10000"/>
                  <a:gd name="connsiteX7" fmla="*/ 275 w 9876"/>
                  <a:gd name="connsiteY7" fmla="*/ 5405 h 10000"/>
                  <a:gd name="connsiteX8" fmla="*/ 347 w 9876"/>
                  <a:gd name="connsiteY8" fmla="*/ 5495 h 10000"/>
                  <a:gd name="connsiteX9" fmla="*/ 435 w 9876"/>
                  <a:gd name="connsiteY9" fmla="*/ 5586 h 10000"/>
                  <a:gd name="connsiteX10" fmla="*/ 523 w 9876"/>
                  <a:gd name="connsiteY10" fmla="*/ 5666 h 10000"/>
                  <a:gd name="connsiteX11" fmla="*/ 613 w 9876"/>
                  <a:gd name="connsiteY11" fmla="*/ 5736 h 10000"/>
                  <a:gd name="connsiteX12" fmla="*/ 710 w 9876"/>
                  <a:gd name="connsiteY12" fmla="*/ 5806 h 10000"/>
                  <a:gd name="connsiteX13" fmla="*/ 816 w 9876"/>
                  <a:gd name="connsiteY13" fmla="*/ 5856 h 10000"/>
                  <a:gd name="connsiteX14" fmla="*/ 931 w 9876"/>
                  <a:gd name="connsiteY14" fmla="*/ 5896 h 10000"/>
                  <a:gd name="connsiteX15" fmla="*/ 1039 w 9876"/>
                  <a:gd name="connsiteY15" fmla="*/ 5926 h 10000"/>
                  <a:gd name="connsiteX16" fmla="*/ 1162 w 9876"/>
                  <a:gd name="connsiteY16" fmla="*/ 5946 h 10000"/>
                  <a:gd name="connsiteX17" fmla="*/ 1277 w 9876"/>
                  <a:gd name="connsiteY17" fmla="*/ 5946 h 10000"/>
                  <a:gd name="connsiteX18" fmla="*/ 1358 w 9876"/>
                  <a:gd name="connsiteY18" fmla="*/ 5946 h 10000"/>
                  <a:gd name="connsiteX19" fmla="*/ 1358 w 9876"/>
                  <a:gd name="connsiteY19" fmla="*/ 10000 h 10000"/>
                  <a:gd name="connsiteX20" fmla="*/ 2192 w 9876"/>
                  <a:gd name="connsiteY20" fmla="*/ 10000 h 10000"/>
                  <a:gd name="connsiteX21" fmla="*/ 2466 w 9876"/>
                  <a:gd name="connsiteY21" fmla="*/ 5946 h 10000"/>
                  <a:gd name="connsiteX22" fmla="*/ 6415 w 9876"/>
                  <a:gd name="connsiteY22" fmla="*/ 5956 h 10000"/>
                  <a:gd name="connsiteX23" fmla="*/ 6415 w 9876"/>
                  <a:gd name="connsiteY23" fmla="*/ 5956 h 10000"/>
                  <a:gd name="connsiteX24" fmla="*/ 6505 w 9876"/>
                  <a:gd name="connsiteY24" fmla="*/ 5946 h 10000"/>
                  <a:gd name="connsiteX25" fmla="*/ 6505 w 9876"/>
                  <a:gd name="connsiteY25" fmla="*/ 5946 h 10000"/>
                  <a:gd name="connsiteX26" fmla="*/ 6514 w 9876"/>
                  <a:gd name="connsiteY26" fmla="*/ 6126 h 10000"/>
                  <a:gd name="connsiteX27" fmla="*/ 6540 w 9876"/>
                  <a:gd name="connsiteY27" fmla="*/ 6296 h 10000"/>
                  <a:gd name="connsiteX28" fmla="*/ 6575 w 9876"/>
                  <a:gd name="connsiteY28" fmla="*/ 6466 h 10000"/>
                  <a:gd name="connsiteX29" fmla="*/ 6628 w 9876"/>
                  <a:gd name="connsiteY29" fmla="*/ 6627 h 10000"/>
                  <a:gd name="connsiteX30" fmla="*/ 6698 w 9876"/>
                  <a:gd name="connsiteY30" fmla="*/ 6777 h 10000"/>
                  <a:gd name="connsiteX31" fmla="*/ 6779 w 9876"/>
                  <a:gd name="connsiteY31" fmla="*/ 6927 h 10000"/>
                  <a:gd name="connsiteX32" fmla="*/ 6867 w 9876"/>
                  <a:gd name="connsiteY32" fmla="*/ 7057 h 10000"/>
                  <a:gd name="connsiteX33" fmla="*/ 6965 w 9876"/>
                  <a:gd name="connsiteY33" fmla="*/ 7177 h 10000"/>
                  <a:gd name="connsiteX34" fmla="*/ 7080 w 9876"/>
                  <a:gd name="connsiteY34" fmla="*/ 7287 h 10000"/>
                  <a:gd name="connsiteX35" fmla="*/ 7197 w 9876"/>
                  <a:gd name="connsiteY35" fmla="*/ 7387 h 10000"/>
                  <a:gd name="connsiteX36" fmla="*/ 7320 w 9876"/>
                  <a:gd name="connsiteY36" fmla="*/ 7477 h 10000"/>
                  <a:gd name="connsiteX37" fmla="*/ 7462 w 9876"/>
                  <a:gd name="connsiteY37" fmla="*/ 7548 h 10000"/>
                  <a:gd name="connsiteX38" fmla="*/ 9876 w 9876"/>
                  <a:gd name="connsiteY38" fmla="*/ 961 h 10000"/>
                  <a:gd name="connsiteX39" fmla="*/ 9796 w 9876"/>
                  <a:gd name="connsiteY39" fmla="*/ 811 h 10000"/>
                  <a:gd name="connsiteX40" fmla="*/ 9698 w 9876"/>
                  <a:gd name="connsiteY40" fmla="*/ 671 h 10000"/>
                  <a:gd name="connsiteX41" fmla="*/ 9591 w 9876"/>
                  <a:gd name="connsiteY41" fmla="*/ 541 h 10000"/>
                  <a:gd name="connsiteX42" fmla="*/ 9477 w 9876"/>
                  <a:gd name="connsiteY42" fmla="*/ 420 h 10000"/>
                  <a:gd name="connsiteX43" fmla="*/ 9352 w 9876"/>
                  <a:gd name="connsiteY43" fmla="*/ 310 h 10000"/>
                  <a:gd name="connsiteX44" fmla="*/ 9219 w 9876"/>
                  <a:gd name="connsiteY44" fmla="*/ 220 h 10000"/>
                  <a:gd name="connsiteX45" fmla="*/ 9076 w 9876"/>
                  <a:gd name="connsiteY45" fmla="*/ 140 h 10000"/>
                  <a:gd name="connsiteX46" fmla="*/ 8926 w 9876"/>
                  <a:gd name="connsiteY46" fmla="*/ 80 h 10000"/>
                  <a:gd name="connsiteX47" fmla="*/ 8768 w 9876"/>
                  <a:gd name="connsiteY47" fmla="*/ 40 h 10000"/>
                  <a:gd name="connsiteX48" fmla="*/ 8606 w 9876"/>
                  <a:gd name="connsiteY48" fmla="*/ 10 h 10000"/>
                  <a:gd name="connsiteX49" fmla="*/ 8447 w 9876"/>
                  <a:gd name="connsiteY49" fmla="*/ 0 h 10000"/>
                  <a:gd name="connsiteX50" fmla="*/ 1295 w 9876"/>
                  <a:gd name="connsiteY50" fmla="*/ 0 h 10000"/>
                  <a:gd name="connsiteX0" fmla="*/ 0 w 10000"/>
                  <a:gd name="connsiteY0" fmla="*/ 4695 h 10000"/>
                  <a:gd name="connsiteX1" fmla="*/ 0 w 10000"/>
                  <a:gd name="connsiteY1" fmla="*/ 4695 h 10000"/>
                  <a:gd name="connsiteX2" fmla="*/ 26 w 10000"/>
                  <a:gd name="connsiteY2" fmla="*/ 4825 h 10000"/>
                  <a:gd name="connsiteX3" fmla="*/ 54 w 10000"/>
                  <a:gd name="connsiteY3" fmla="*/ 4955 h 10000"/>
                  <a:gd name="connsiteX4" fmla="*/ 98 w 10000"/>
                  <a:gd name="connsiteY4" fmla="*/ 5075 h 10000"/>
                  <a:gd name="connsiteX5" fmla="*/ 153 w 10000"/>
                  <a:gd name="connsiteY5" fmla="*/ 5195 h 10000"/>
                  <a:gd name="connsiteX6" fmla="*/ 207 w 10000"/>
                  <a:gd name="connsiteY6" fmla="*/ 5305 h 10000"/>
                  <a:gd name="connsiteX7" fmla="*/ 278 w 10000"/>
                  <a:gd name="connsiteY7" fmla="*/ 5405 h 10000"/>
                  <a:gd name="connsiteX8" fmla="*/ 351 w 10000"/>
                  <a:gd name="connsiteY8" fmla="*/ 5495 h 10000"/>
                  <a:gd name="connsiteX9" fmla="*/ 440 w 10000"/>
                  <a:gd name="connsiteY9" fmla="*/ 5586 h 10000"/>
                  <a:gd name="connsiteX10" fmla="*/ 530 w 10000"/>
                  <a:gd name="connsiteY10" fmla="*/ 5666 h 10000"/>
                  <a:gd name="connsiteX11" fmla="*/ 621 w 10000"/>
                  <a:gd name="connsiteY11" fmla="*/ 5736 h 10000"/>
                  <a:gd name="connsiteX12" fmla="*/ 719 w 10000"/>
                  <a:gd name="connsiteY12" fmla="*/ 5806 h 10000"/>
                  <a:gd name="connsiteX13" fmla="*/ 826 w 10000"/>
                  <a:gd name="connsiteY13" fmla="*/ 5856 h 10000"/>
                  <a:gd name="connsiteX14" fmla="*/ 943 w 10000"/>
                  <a:gd name="connsiteY14" fmla="*/ 5896 h 10000"/>
                  <a:gd name="connsiteX15" fmla="*/ 1052 w 10000"/>
                  <a:gd name="connsiteY15" fmla="*/ 5926 h 10000"/>
                  <a:gd name="connsiteX16" fmla="*/ 1177 w 10000"/>
                  <a:gd name="connsiteY16" fmla="*/ 5946 h 10000"/>
                  <a:gd name="connsiteX17" fmla="*/ 1293 w 10000"/>
                  <a:gd name="connsiteY17" fmla="*/ 5946 h 10000"/>
                  <a:gd name="connsiteX18" fmla="*/ 1375 w 10000"/>
                  <a:gd name="connsiteY18" fmla="*/ 5946 h 10000"/>
                  <a:gd name="connsiteX19" fmla="*/ 1375 w 10000"/>
                  <a:gd name="connsiteY19" fmla="*/ 10000 h 10000"/>
                  <a:gd name="connsiteX20" fmla="*/ 2220 w 10000"/>
                  <a:gd name="connsiteY20" fmla="*/ 10000 h 10000"/>
                  <a:gd name="connsiteX21" fmla="*/ 2497 w 10000"/>
                  <a:gd name="connsiteY21" fmla="*/ 5946 h 10000"/>
                  <a:gd name="connsiteX22" fmla="*/ 6496 w 10000"/>
                  <a:gd name="connsiteY22" fmla="*/ 5956 h 10000"/>
                  <a:gd name="connsiteX23" fmla="*/ 6496 w 10000"/>
                  <a:gd name="connsiteY23" fmla="*/ 5956 h 10000"/>
                  <a:gd name="connsiteX24" fmla="*/ 6587 w 10000"/>
                  <a:gd name="connsiteY24" fmla="*/ 5946 h 10000"/>
                  <a:gd name="connsiteX25" fmla="*/ 6587 w 10000"/>
                  <a:gd name="connsiteY25" fmla="*/ 5946 h 10000"/>
                  <a:gd name="connsiteX26" fmla="*/ 6596 w 10000"/>
                  <a:gd name="connsiteY26" fmla="*/ 6126 h 10000"/>
                  <a:gd name="connsiteX27" fmla="*/ 6622 w 10000"/>
                  <a:gd name="connsiteY27" fmla="*/ 6296 h 10000"/>
                  <a:gd name="connsiteX28" fmla="*/ 6658 w 10000"/>
                  <a:gd name="connsiteY28" fmla="*/ 6466 h 10000"/>
                  <a:gd name="connsiteX29" fmla="*/ 6711 w 10000"/>
                  <a:gd name="connsiteY29" fmla="*/ 6627 h 10000"/>
                  <a:gd name="connsiteX30" fmla="*/ 6782 w 10000"/>
                  <a:gd name="connsiteY30" fmla="*/ 6777 h 10000"/>
                  <a:gd name="connsiteX31" fmla="*/ 6864 w 10000"/>
                  <a:gd name="connsiteY31" fmla="*/ 6927 h 10000"/>
                  <a:gd name="connsiteX32" fmla="*/ 6953 w 10000"/>
                  <a:gd name="connsiteY32" fmla="*/ 7057 h 10000"/>
                  <a:gd name="connsiteX33" fmla="*/ 7052 w 10000"/>
                  <a:gd name="connsiteY33" fmla="*/ 7177 h 10000"/>
                  <a:gd name="connsiteX34" fmla="*/ 7169 w 10000"/>
                  <a:gd name="connsiteY34" fmla="*/ 7287 h 10000"/>
                  <a:gd name="connsiteX35" fmla="*/ 7287 w 10000"/>
                  <a:gd name="connsiteY35" fmla="*/ 7387 h 10000"/>
                  <a:gd name="connsiteX36" fmla="*/ 7412 w 10000"/>
                  <a:gd name="connsiteY36" fmla="*/ 7477 h 10000"/>
                  <a:gd name="connsiteX37" fmla="*/ 7556 w 10000"/>
                  <a:gd name="connsiteY37" fmla="*/ 7548 h 10000"/>
                  <a:gd name="connsiteX38" fmla="*/ 10000 w 10000"/>
                  <a:gd name="connsiteY38" fmla="*/ 961 h 10000"/>
                  <a:gd name="connsiteX39" fmla="*/ 9919 w 10000"/>
                  <a:gd name="connsiteY39" fmla="*/ 811 h 10000"/>
                  <a:gd name="connsiteX40" fmla="*/ 9820 w 10000"/>
                  <a:gd name="connsiteY40" fmla="*/ 671 h 10000"/>
                  <a:gd name="connsiteX41" fmla="*/ 9711 w 10000"/>
                  <a:gd name="connsiteY41" fmla="*/ 541 h 10000"/>
                  <a:gd name="connsiteX42" fmla="*/ 9596 w 10000"/>
                  <a:gd name="connsiteY42" fmla="*/ 420 h 10000"/>
                  <a:gd name="connsiteX43" fmla="*/ 9469 w 10000"/>
                  <a:gd name="connsiteY43" fmla="*/ 310 h 10000"/>
                  <a:gd name="connsiteX44" fmla="*/ 9335 w 10000"/>
                  <a:gd name="connsiteY44" fmla="*/ 220 h 10000"/>
                  <a:gd name="connsiteX45" fmla="*/ 9190 w 10000"/>
                  <a:gd name="connsiteY45" fmla="*/ 140 h 10000"/>
                  <a:gd name="connsiteX46" fmla="*/ 9038 w 10000"/>
                  <a:gd name="connsiteY46" fmla="*/ 80 h 10000"/>
                  <a:gd name="connsiteX47" fmla="*/ 8878 w 10000"/>
                  <a:gd name="connsiteY47" fmla="*/ 40 h 10000"/>
                  <a:gd name="connsiteX48" fmla="*/ 8714 w 10000"/>
                  <a:gd name="connsiteY48" fmla="*/ 10 h 10000"/>
                  <a:gd name="connsiteX49" fmla="*/ 7755 w 10000"/>
                  <a:gd name="connsiteY49" fmla="*/ 0 h 10000"/>
                  <a:gd name="connsiteX50" fmla="*/ 1311 w 10000"/>
                  <a:gd name="connsiteY50" fmla="*/ 0 h 10000"/>
                  <a:gd name="connsiteX0" fmla="*/ 0 w 9919"/>
                  <a:gd name="connsiteY0" fmla="*/ 4695 h 10000"/>
                  <a:gd name="connsiteX1" fmla="*/ 0 w 9919"/>
                  <a:gd name="connsiteY1" fmla="*/ 4695 h 10000"/>
                  <a:gd name="connsiteX2" fmla="*/ 26 w 9919"/>
                  <a:gd name="connsiteY2" fmla="*/ 4825 h 10000"/>
                  <a:gd name="connsiteX3" fmla="*/ 54 w 9919"/>
                  <a:gd name="connsiteY3" fmla="*/ 4955 h 10000"/>
                  <a:gd name="connsiteX4" fmla="*/ 98 w 9919"/>
                  <a:gd name="connsiteY4" fmla="*/ 5075 h 10000"/>
                  <a:gd name="connsiteX5" fmla="*/ 153 w 9919"/>
                  <a:gd name="connsiteY5" fmla="*/ 5195 h 10000"/>
                  <a:gd name="connsiteX6" fmla="*/ 207 w 9919"/>
                  <a:gd name="connsiteY6" fmla="*/ 5305 h 10000"/>
                  <a:gd name="connsiteX7" fmla="*/ 278 w 9919"/>
                  <a:gd name="connsiteY7" fmla="*/ 5405 h 10000"/>
                  <a:gd name="connsiteX8" fmla="*/ 351 w 9919"/>
                  <a:gd name="connsiteY8" fmla="*/ 5495 h 10000"/>
                  <a:gd name="connsiteX9" fmla="*/ 440 w 9919"/>
                  <a:gd name="connsiteY9" fmla="*/ 5586 h 10000"/>
                  <a:gd name="connsiteX10" fmla="*/ 530 w 9919"/>
                  <a:gd name="connsiteY10" fmla="*/ 5666 h 10000"/>
                  <a:gd name="connsiteX11" fmla="*/ 621 w 9919"/>
                  <a:gd name="connsiteY11" fmla="*/ 5736 h 10000"/>
                  <a:gd name="connsiteX12" fmla="*/ 719 w 9919"/>
                  <a:gd name="connsiteY12" fmla="*/ 5806 h 10000"/>
                  <a:gd name="connsiteX13" fmla="*/ 826 w 9919"/>
                  <a:gd name="connsiteY13" fmla="*/ 5856 h 10000"/>
                  <a:gd name="connsiteX14" fmla="*/ 943 w 9919"/>
                  <a:gd name="connsiteY14" fmla="*/ 5896 h 10000"/>
                  <a:gd name="connsiteX15" fmla="*/ 1052 w 9919"/>
                  <a:gd name="connsiteY15" fmla="*/ 5926 h 10000"/>
                  <a:gd name="connsiteX16" fmla="*/ 1177 w 9919"/>
                  <a:gd name="connsiteY16" fmla="*/ 5946 h 10000"/>
                  <a:gd name="connsiteX17" fmla="*/ 1293 w 9919"/>
                  <a:gd name="connsiteY17" fmla="*/ 5946 h 10000"/>
                  <a:gd name="connsiteX18" fmla="*/ 1375 w 9919"/>
                  <a:gd name="connsiteY18" fmla="*/ 5946 h 10000"/>
                  <a:gd name="connsiteX19" fmla="*/ 1375 w 9919"/>
                  <a:gd name="connsiteY19" fmla="*/ 10000 h 10000"/>
                  <a:gd name="connsiteX20" fmla="*/ 2220 w 9919"/>
                  <a:gd name="connsiteY20" fmla="*/ 10000 h 10000"/>
                  <a:gd name="connsiteX21" fmla="*/ 2497 w 9919"/>
                  <a:gd name="connsiteY21" fmla="*/ 5946 h 10000"/>
                  <a:gd name="connsiteX22" fmla="*/ 6496 w 9919"/>
                  <a:gd name="connsiteY22" fmla="*/ 5956 h 10000"/>
                  <a:gd name="connsiteX23" fmla="*/ 6496 w 9919"/>
                  <a:gd name="connsiteY23" fmla="*/ 5956 h 10000"/>
                  <a:gd name="connsiteX24" fmla="*/ 6587 w 9919"/>
                  <a:gd name="connsiteY24" fmla="*/ 5946 h 10000"/>
                  <a:gd name="connsiteX25" fmla="*/ 6587 w 9919"/>
                  <a:gd name="connsiteY25" fmla="*/ 5946 h 10000"/>
                  <a:gd name="connsiteX26" fmla="*/ 6596 w 9919"/>
                  <a:gd name="connsiteY26" fmla="*/ 6126 h 10000"/>
                  <a:gd name="connsiteX27" fmla="*/ 6622 w 9919"/>
                  <a:gd name="connsiteY27" fmla="*/ 6296 h 10000"/>
                  <a:gd name="connsiteX28" fmla="*/ 6658 w 9919"/>
                  <a:gd name="connsiteY28" fmla="*/ 6466 h 10000"/>
                  <a:gd name="connsiteX29" fmla="*/ 6711 w 9919"/>
                  <a:gd name="connsiteY29" fmla="*/ 6627 h 10000"/>
                  <a:gd name="connsiteX30" fmla="*/ 6782 w 9919"/>
                  <a:gd name="connsiteY30" fmla="*/ 6777 h 10000"/>
                  <a:gd name="connsiteX31" fmla="*/ 6864 w 9919"/>
                  <a:gd name="connsiteY31" fmla="*/ 6927 h 10000"/>
                  <a:gd name="connsiteX32" fmla="*/ 6953 w 9919"/>
                  <a:gd name="connsiteY32" fmla="*/ 7057 h 10000"/>
                  <a:gd name="connsiteX33" fmla="*/ 7052 w 9919"/>
                  <a:gd name="connsiteY33" fmla="*/ 7177 h 10000"/>
                  <a:gd name="connsiteX34" fmla="*/ 7169 w 9919"/>
                  <a:gd name="connsiteY34" fmla="*/ 7287 h 10000"/>
                  <a:gd name="connsiteX35" fmla="*/ 7287 w 9919"/>
                  <a:gd name="connsiteY35" fmla="*/ 7387 h 10000"/>
                  <a:gd name="connsiteX36" fmla="*/ 7412 w 9919"/>
                  <a:gd name="connsiteY36" fmla="*/ 7477 h 10000"/>
                  <a:gd name="connsiteX37" fmla="*/ 7556 w 9919"/>
                  <a:gd name="connsiteY37" fmla="*/ 7548 h 10000"/>
                  <a:gd name="connsiteX38" fmla="*/ 9919 w 9919"/>
                  <a:gd name="connsiteY38" fmla="*/ 811 h 10000"/>
                  <a:gd name="connsiteX39" fmla="*/ 9820 w 9919"/>
                  <a:gd name="connsiteY39" fmla="*/ 671 h 10000"/>
                  <a:gd name="connsiteX40" fmla="*/ 9711 w 9919"/>
                  <a:gd name="connsiteY40" fmla="*/ 541 h 10000"/>
                  <a:gd name="connsiteX41" fmla="*/ 9596 w 9919"/>
                  <a:gd name="connsiteY41" fmla="*/ 420 h 10000"/>
                  <a:gd name="connsiteX42" fmla="*/ 9469 w 9919"/>
                  <a:gd name="connsiteY42" fmla="*/ 310 h 10000"/>
                  <a:gd name="connsiteX43" fmla="*/ 9335 w 9919"/>
                  <a:gd name="connsiteY43" fmla="*/ 220 h 10000"/>
                  <a:gd name="connsiteX44" fmla="*/ 9190 w 9919"/>
                  <a:gd name="connsiteY44" fmla="*/ 140 h 10000"/>
                  <a:gd name="connsiteX45" fmla="*/ 9038 w 9919"/>
                  <a:gd name="connsiteY45" fmla="*/ 80 h 10000"/>
                  <a:gd name="connsiteX46" fmla="*/ 8878 w 9919"/>
                  <a:gd name="connsiteY46" fmla="*/ 40 h 10000"/>
                  <a:gd name="connsiteX47" fmla="*/ 8714 w 9919"/>
                  <a:gd name="connsiteY47" fmla="*/ 10 h 10000"/>
                  <a:gd name="connsiteX48" fmla="*/ 7755 w 9919"/>
                  <a:gd name="connsiteY48" fmla="*/ 0 h 10000"/>
                  <a:gd name="connsiteX49" fmla="*/ 1311 w 9919"/>
                  <a:gd name="connsiteY49" fmla="*/ 0 h 10000"/>
                  <a:gd name="connsiteX0" fmla="*/ 0 w 10127"/>
                  <a:gd name="connsiteY0" fmla="*/ 4695 h 10000"/>
                  <a:gd name="connsiteX1" fmla="*/ 0 w 10127"/>
                  <a:gd name="connsiteY1" fmla="*/ 4695 h 10000"/>
                  <a:gd name="connsiteX2" fmla="*/ 26 w 10127"/>
                  <a:gd name="connsiteY2" fmla="*/ 4825 h 10000"/>
                  <a:gd name="connsiteX3" fmla="*/ 54 w 10127"/>
                  <a:gd name="connsiteY3" fmla="*/ 4955 h 10000"/>
                  <a:gd name="connsiteX4" fmla="*/ 99 w 10127"/>
                  <a:gd name="connsiteY4" fmla="*/ 5075 h 10000"/>
                  <a:gd name="connsiteX5" fmla="*/ 154 w 10127"/>
                  <a:gd name="connsiteY5" fmla="*/ 5195 h 10000"/>
                  <a:gd name="connsiteX6" fmla="*/ 209 w 10127"/>
                  <a:gd name="connsiteY6" fmla="*/ 5305 h 10000"/>
                  <a:gd name="connsiteX7" fmla="*/ 280 w 10127"/>
                  <a:gd name="connsiteY7" fmla="*/ 5405 h 10000"/>
                  <a:gd name="connsiteX8" fmla="*/ 354 w 10127"/>
                  <a:gd name="connsiteY8" fmla="*/ 5495 h 10000"/>
                  <a:gd name="connsiteX9" fmla="*/ 444 w 10127"/>
                  <a:gd name="connsiteY9" fmla="*/ 5586 h 10000"/>
                  <a:gd name="connsiteX10" fmla="*/ 534 w 10127"/>
                  <a:gd name="connsiteY10" fmla="*/ 5666 h 10000"/>
                  <a:gd name="connsiteX11" fmla="*/ 626 w 10127"/>
                  <a:gd name="connsiteY11" fmla="*/ 5736 h 10000"/>
                  <a:gd name="connsiteX12" fmla="*/ 725 w 10127"/>
                  <a:gd name="connsiteY12" fmla="*/ 5806 h 10000"/>
                  <a:gd name="connsiteX13" fmla="*/ 833 w 10127"/>
                  <a:gd name="connsiteY13" fmla="*/ 5856 h 10000"/>
                  <a:gd name="connsiteX14" fmla="*/ 951 w 10127"/>
                  <a:gd name="connsiteY14" fmla="*/ 5896 h 10000"/>
                  <a:gd name="connsiteX15" fmla="*/ 1061 w 10127"/>
                  <a:gd name="connsiteY15" fmla="*/ 5926 h 10000"/>
                  <a:gd name="connsiteX16" fmla="*/ 1187 w 10127"/>
                  <a:gd name="connsiteY16" fmla="*/ 5946 h 10000"/>
                  <a:gd name="connsiteX17" fmla="*/ 1304 w 10127"/>
                  <a:gd name="connsiteY17" fmla="*/ 5946 h 10000"/>
                  <a:gd name="connsiteX18" fmla="*/ 1386 w 10127"/>
                  <a:gd name="connsiteY18" fmla="*/ 5946 h 10000"/>
                  <a:gd name="connsiteX19" fmla="*/ 1386 w 10127"/>
                  <a:gd name="connsiteY19" fmla="*/ 10000 h 10000"/>
                  <a:gd name="connsiteX20" fmla="*/ 2238 w 10127"/>
                  <a:gd name="connsiteY20" fmla="*/ 10000 h 10000"/>
                  <a:gd name="connsiteX21" fmla="*/ 2517 w 10127"/>
                  <a:gd name="connsiteY21" fmla="*/ 5946 h 10000"/>
                  <a:gd name="connsiteX22" fmla="*/ 6549 w 10127"/>
                  <a:gd name="connsiteY22" fmla="*/ 5956 h 10000"/>
                  <a:gd name="connsiteX23" fmla="*/ 6549 w 10127"/>
                  <a:gd name="connsiteY23" fmla="*/ 5956 h 10000"/>
                  <a:gd name="connsiteX24" fmla="*/ 6641 w 10127"/>
                  <a:gd name="connsiteY24" fmla="*/ 5946 h 10000"/>
                  <a:gd name="connsiteX25" fmla="*/ 6641 w 10127"/>
                  <a:gd name="connsiteY25" fmla="*/ 5946 h 10000"/>
                  <a:gd name="connsiteX26" fmla="*/ 6650 w 10127"/>
                  <a:gd name="connsiteY26" fmla="*/ 6126 h 10000"/>
                  <a:gd name="connsiteX27" fmla="*/ 6676 w 10127"/>
                  <a:gd name="connsiteY27" fmla="*/ 6296 h 10000"/>
                  <a:gd name="connsiteX28" fmla="*/ 6712 w 10127"/>
                  <a:gd name="connsiteY28" fmla="*/ 6466 h 10000"/>
                  <a:gd name="connsiteX29" fmla="*/ 6766 w 10127"/>
                  <a:gd name="connsiteY29" fmla="*/ 6627 h 10000"/>
                  <a:gd name="connsiteX30" fmla="*/ 6837 w 10127"/>
                  <a:gd name="connsiteY30" fmla="*/ 6777 h 10000"/>
                  <a:gd name="connsiteX31" fmla="*/ 6920 w 10127"/>
                  <a:gd name="connsiteY31" fmla="*/ 6927 h 10000"/>
                  <a:gd name="connsiteX32" fmla="*/ 7010 w 10127"/>
                  <a:gd name="connsiteY32" fmla="*/ 7057 h 10000"/>
                  <a:gd name="connsiteX33" fmla="*/ 7110 w 10127"/>
                  <a:gd name="connsiteY33" fmla="*/ 7177 h 10000"/>
                  <a:gd name="connsiteX34" fmla="*/ 7228 w 10127"/>
                  <a:gd name="connsiteY34" fmla="*/ 7287 h 10000"/>
                  <a:gd name="connsiteX35" fmla="*/ 7347 w 10127"/>
                  <a:gd name="connsiteY35" fmla="*/ 7387 h 10000"/>
                  <a:gd name="connsiteX36" fmla="*/ 7473 w 10127"/>
                  <a:gd name="connsiteY36" fmla="*/ 7477 h 10000"/>
                  <a:gd name="connsiteX37" fmla="*/ 7618 w 10127"/>
                  <a:gd name="connsiteY37" fmla="*/ 7548 h 10000"/>
                  <a:gd name="connsiteX38" fmla="*/ 10000 w 10127"/>
                  <a:gd name="connsiteY38" fmla="*/ 811 h 10000"/>
                  <a:gd name="connsiteX39" fmla="*/ 9790 w 10127"/>
                  <a:gd name="connsiteY39" fmla="*/ 541 h 10000"/>
                  <a:gd name="connsiteX40" fmla="*/ 9674 w 10127"/>
                  <a:gd name="connsiteY40" fmla="*/ 420 h 10000"/>
                  <a:gd name="connsiteX41" fmla="*/ 9546 w 10127"/>
                  <a:gd name="connsiteY41" fmla="*/ 310 h 10000"/>
                  <a:gd name="connsiteX42" fmla="*/ 9411 w 10127"/>
                  <a:gd name="connsiteY42" fmla="*/ 220 h 10000"/>
                  <a:gd name="connsiteX43" fmla="*/ 9265 w 10127"/>
                  <a:gd name="connsiteY43" fmla="*/ 140 h 10000"/>
                  <a:gd name="connsiteX44" fmla="*/ 9112 w 10127"/>
                  <a:gd name="connsiteY44" fmla="*/ 80 h 10000"/>
                  <a:gd name="connsiteX45" fmla="*/ 8950 w 10127"/>
                  <a:gd name="connsiteY45" fmla="*/ 40 h 10000"/>
                  <a:gd name="connsiteX46" fmla="*/ 8785 w 10127"/>
                  <a:gd name="connsiteY46" fmla="*/ 10 h 10000"/>
                  <a:gd name="connsiteX47" fmla="*/ 7818 w 10127"/>
                  <a:gd name="connsiteY47" fmla="*/ 0 h 10000"/>
                  <a:gd name="connsiteX48" fmla="*/ 1322 w 10127"/>
                  <a:gd name="connsiteY48" fmla="*/ 0 h 10000"/>
                  <a:gd name="connsiteX0" fmla="*/ 0 w 9790"/>
                  <a:gd name="connsiteY0" fmla="*/ 4695 h 10000"/>
                  <a:gd name="connsiteX1" fmla="*/ 0 w 9790"/>
                  <a:gd name="connsiteY1" fmla="*/ 4695 h 10000"/>
                  <a:gd name="connsiteX2" fmla="*/ 26 w 9790"/>
                  <a:gd name="connsiteY2" fmla="*/ 4825 h 10000"/>
                  <a:gd name="connsiteX3" fmla="*/ 54 w 9790"/>
                  <a:gd name="connsiteY3" fmla="*/ 4955 h 10000"/>
                  <a:gd name="connsiteX4" fmla="*/ 99 w 9790"/>
                  <a:gd name="connsiteY4" fmla="*/ 5075 h 10000"/>
                  <a:gd name="connsiteX5" fmla="*/ 154 w 9790"/>
                  <a:gd name="connsiteY5" fmla="*/ 5195 h 10000"/>
                  <a:gd name="connsiteX6" fmla="*/ 209 w 9790"/>
                  <a:gd name="connsiteY6" fmla="*/ 5305 h 10000"/>
                  <a:gd name="connsiteX7" fmla="*/ 280 w 9790"/>
                  <a:gd name="connsiteY7" fmla="*/ 5405 h 10000"/>
                  <a:gd name="connsiteX8" fmla="*/ 354 w 9790"/>
                  <a:gd name="connsiteY8" fmla="*/ 5495 h 10000"/>
                  <a:gd name="connsiteX9" fmla="*/ 444 w 9790"/>
                  <a:gd name="connsiteY9" fmla="*/ 5586 h 10000"/>
                  <a:gd name="connsiteX10" fmla="*/ 534 w 9790"/>
                  <a:gd name="connsiteY10" fmla="*/ 5666 h 10000"/>
                  <a:gd name="connsiteX11" fmla="*/ 626 w 9790"/>
                  <a:gd name="connsiteY11" fmla="*/ 5736 h 10000"/>
                  <a:gd name="connsiteX12" fmla="*/ 725 w 9790"/>
                  <a:gd name="connsiteY12" fmla="*/ 5806 h 10000"/>
                  <a:gd name="connsiteX13" fmla="*/ 833 w 9790"/>
                  <a:gd name="connsiteY13" fmla="*/ 5856 h 10000"/>
                  <a:gd name="connsiteX14" fmla="*/ 951 w 9790"/>
                  <a:gd name="connsiteY14" fmla="*/ 5896 h 10000"/>
                  <a:gd name="connsiteX15" fmla="*/ 1061 w 9790"/>
                  <a:gd name="connsiteY15" fmla="*/ 5926 h 10000"/>
                  <a:gd name="connsiteX16" fmla="*/ 1187 w 9790"/>
                  <a:gd name="connsiteY16" fmla="*/ 5946 h 10000"/>
                  <a:gd name="connsiteX17" fmla="*/ 1304 w 9790"/>
                  <a:gd name="connsiteY17" fmla="*/ 5946 h 10000"/>
                  <a:gd name="connsiteX18" fmla="*/ 1386 w 9790"/>
                  <a:gd name="connsiteY18" fmla="*/ 5946 h 10000"/>
                  <a:gd name="connsiteX19" fmla="*/ 1386 w 9790"/>
                  <a:gd name="connsiteY19" fmla="*/ 10000 h 10000"/>
                  <a:gd name="connsiteX20" fmla="*/ 2238 w 9790"/>
                  <a:gd name="connsiteY20" fmla="*/ 10000 h 10000"/>
                  <a:gd name="connsiteX21" fmla="*/ 2517 w 9790"/>
                  <a:gd name="connsiteY21" fmla="*/ 5946 h 10000"/>
                  <a:gd name="connsiteX22" fmla="*/ 6549 w 9790"/>
                  <a:gd name="connsiteY22" fmla="*/ 5956 h 10000"/>
                  <a:gd name="connsiteX23" fmla="*/ 6549 w 9790"/>
                  <a:gd name="connsiteY23" fmla="*/ 5956 h 10000"/>
                  <a:gd name="connsiteX24" fmla="*/ 6641 w 9790"/>
                  <a:gd name="connsiteY24" fmla="*/ 5946 h 10000"/>
                  <a:gd name="connsiteX25" fmla="*/ 6641 w 9790"/>
                  <a:gd name="connsiteY25" fmla="*/ 5946 h 10000"/>
                  <a:gd name="connsiteX26" fmla="*/ 6650 w 9790"/>
                  <a:gd name="connsiteY26" fmla="*/ 6126 h 10000"/>
                  <a:gd name="connsiteX27" fmla="*/ 6676 w 9790"/>
                  <a:gd name="connsiteY27" fmla="*/ 6296 h 10000"/>
                  <a:gd name="connsiteX28" fmla="*/ 6712 w 9790"/>
                  <a:gd name="connsiteY28" fmla="*/ 6466 h 10000"/>
                  <a:gd name="connsiteX29" fmla="*/ 6766 w 9790"/>
                  <a:gd name="connsiteY29" fmla="*/ 6627 h 10000"/>
                  <a:gd name="connsiteX30" fmla="*/ 6837 w 9790"/>
                  <a:gd name="connsiteY30" fmla="*/ 6777 h 10000"/>
                  <a:gd name="connsiteX31" fmla="*/ 6920 w 9790"/>
                  <a:gd name="connsiteY31" fmla="*/ 6927 h 10000"/>
                  <a:gd name="connsiteX32" fmla="*/ 7010 w 9790"/>
                  <a:gd name="connsiteY32" fmla="*/ 7057 h 10000"/>
                  <a:gd name="connsiteX33" fmla="*/ 7110 w 9790"/>
                  <a:gd name="connsiteY33" fmla="*/ 7177 h 10000"/>
                  <a:gd name="connsiteX34" fmla="*/ 7228 w 9790"/>
                  <a:gd name="connsiteY34" fmla="*/ 7287 h 10000"/>
                  <a:gd name="connsiteX35" fmla="*/ 7347 w 9790"/>
                  <a:gd name="connsiteY35" fmla="*/ 7387 h 10000"/>
                  <a:gd name="connsiteX36" fmla="*/ 7473 w 9790"/>
                  <a:gd name="connsiteY36" fmla="*/ 7477 h 10000"/>
                  <a:gd name="connsiteX37" fmla="*/ 7618 w 9790"/>
                  <a:gd name="connsiteY37" fmla="*/ 7548 h 10000"/>
                  <a:gd name="connsiteX38" fmla="*/ 9790 w 9790"/>
                  <a:gd name="connsiteY38" fmla="*/ 541 h 10000"/>
                  <a:gd name="connsiteX39" fmla="*/ 9674 w 9790"/>
                  <a:gd name="connsiteY39" fmla="*/ 420 h 10000"/>
                  <a:gd name="connsiteX40" fmla="*/ 9546 w 9790"/>
                  <a:gd name="connsiteY40" fmla="*/ 310 h 10000"/>
                  <a:gd name="connsiteX41" fmla="*/ 9411 w 9790"/>
                  <a:gd name="connsiteY41" fmla="*/ 220 h 10000"/>
                  <a:gd name="connsiteX42" fmla="*/ 9265 w 9790"/>
                  <a:gd name="connsiteY42" fmla="*/ 140 h 10000"/>
                  <a:gd name="connsiteX43" fmla="*/ 9112 w 9790"/>
                  <a:gd name="connsiteY43" fmla="*/ 80 h 10000"/>
                  <a:gd name="connsiteX44" fmla="*/ 8950 w 9790"/>
                  <a:gd name="connsiteY44" fmla="*/ 40 h 10000"/>
                  <a:gd name="connsiteX45" fmla="*/ 8785 w 9790"/>
                  <a:gd name="connsiteY45" fmla="*/ 10 h 10000"/>
                  <a:gd name="connsiteX46" fmla="*/ 7818 w 9790"/>
                  <a:gd name="connsiteY46" fmla="*/ 0 h 10000"/>
                  <a:gd name="connsiteX47" fmla="*/ 1322 w 9790"/>
                  <a:gd name="connsiteY47" fmla="*/ 0 h 10000"/>
                  <a:gd name="connsiteX0" fmla="*/ 0 w 10108"/>
                  <a:gd name="connsiteY0" fmla="*/ 4743 h 10048"/>
                  <a:gd name="connsiteX1" fmla="*/ 0 w 10108"/>
                  <a:gd name="connsiteY1" fmla="*/ 4743 h 10048"/>
                  <a:gd name="connsiteX2" fmla="*/ 27 w 10108"/>
                  <a:gd name="connsiteY2" fmla="*/ 4873 h 10048"/>
                  <a:gd name="connsiteX3" fmla="*/ 55 w 10108"/>
                  <a:gd name="connsiteY3" fmla="*/ 5003 h 10048"/>
                  <a:gd name="connsiteX4" fmla="*/ 101 w 10108"/>
                  <a:gd name="connsiteY4" fmla="*/ 5123 h 10048"/>
                  <a:gd name="connsiteX5" fmla="*/ 157 w 10108"/>
                  <a:gd name="connsiteY5" fmla="*/ 5243 h 10048"/>
                  <a:gd name="connsiteX6" fmla="*/ 213 w 10108"/>
                  <a:gd name="connsiteY6" fmla="*/ 5353 h 10048"/>
                  <a:gd name="connsiteX7" fmla="*/ 286 w 10108"/>
                  <a:gd name="connsiteY7" fmla="*/ 5453 h 10048"/>
                  <a:gd name="connsiteX8" fmla="*/ 362 w 10108"/>
                  <a:gd name="connsiteY8" fmla="*/ 5543 h 10048"/>
                  <a:gd name="connsiteX9" fmla="*/ 454 w 10108"/>
                  <a:gd name="connsiteY9" fmla="*/ 5634 h 10048"/>
                  <a:gd name="connsiteX10" fmla="*/ 545 w 10108"/>
                  <a:gd name="connsiteY10" fmla="*/ 5714 h 10048"/>
                  <a:gd name="connsiteX11" fmla="*/ 639 w 10108"/>
                  <a:gd name="connsiteY11" fmla="*/ 5784 h 10048"/>
                  <a:gd name="connsiteX12" fmla="*/ 741 w 10108"/>
                  <a:gd name="connsiteY12" fmla="*/ 5854 h 10048"/>
                  <a:gd name="connsiteX13" fmla="*/ 851 w 10108"/>
                  <a:gd name="connsiteY13" fmla="*/ 5904 h 10048"/>
                  <a:gd name="connsiteX14" fmla="*/ 971 w 10108"/>
                  <a:gd name="connsiteY14" fmla="*/ 5944 h 10048"/>
                  <a:gd name="connsiteX15" fmla="*/ 1084 w 10108"/>
                  <a:gd name="connsiteY15" fmla="*/ 5974 h 10048"/>
                  <a:gd name="connsiteX16" fmla="*/ 1212 w 10108"/>
                  <a:gd name="connsiteY16" fmla="*/ 5994 h 10048"/>
                  <a:gd name="connsiteX17" fmla="*/ 1332 w 10108"/>
                  <a:gd name="connsiteY17" fmla="*/ 5994 h 10048"/>
                  <a:gd name="connsiteX18" fmla="*/ 1416 w 10108"/>
                  <a:gd name="connsiteY18" fmla="*/ 5994 h 10048"/>
                  <a:gd name="connsiteX19" fmla="*/ 1416 w 10108"/>
                  <a:gd name="connsiteY19" fmla="*/ 10048 h 10048"/>
                  <a:gd name="connsiteX20" fmla="*/ 2286 w 10108"/>
                  <a:gd name="connsiteY20" fmla="*/ 10048 h 10048"/>
                  <a:gd name="connsiteX21" fmla="*/ 2571 w 10108"/>
                  <a:gd name="connsiteY21" fmla="*/ 5994 h 10048"/>
                  <a:gd name="connsiteX22" fmla="*/ 6689 w 10108"/>
                  <a:gd name="connsiteY22" fmla="*/ 6004 h 10048"/>
                  <a:gd name="connsiteX23" fmla="*/ 6689 w 10108"/>
                  <a:gd name="connsiteY23" fmla="*/ 6004 h 10048"/>
                  <a:gd name="connsiteX24" fmla="*/ 6783 w 10108"/>
                  <a:gd name="connsiteY24" fmla="*/ 5994 h 10048"/>
                  <a:gd name="connsiteX25" fmla="*/ 6783 w 10108"/>
                  <a:gd name="connsiteY25" fmla="*/ 5994 h 10048"/>
                  <a:gd name="connsiteX26" fmla="*/ 6793 w 10108"/>
                  <a:gd name="connsiteY26" fmla="*/ 6174 h 10048"/>
                  <a:gd name="connsiteX27" fmla="*/ 6819 w 10108"/>
                  <a:gd name="connsiteY27" fmla="*/ 6344 h 10048"/>
                  <a:gd name="connsiteX28" fmla="*/ 6856 w 10108"/>
                  <a:gd name="connsiteY28" fmla="*/ 6514 h 10048"/>
                  <a:gd name="connsiteX29" fmla="*/ 6911 w 10108"/>
                  <a:gd name="connsiteY29" fmla="*/ 6675 h 10048"/>
                  <a:gd name="connsiteX30" fmla="*/ 6984 w 10108"/>
                  <a:gd name="connsiteY30" fmla="*/ 6825 h 10048"/>
                  <a:gd name="connsiteX31" fmla="*/ 7068 w 10108"/>
                  <a:gd name="connsiteY31" fmla="*/ 6975 h 10048"/>
                  <a:gd name="connsiteX32" fmla="*/ 7160 w 10108"/>
                  <a:gd name="connsiteY32" fmla="*/ 7105 h 10048"/>
                  <a:gd name="connsiteX33" fmla="*/ 7263 w 10108"/>
                  <a:gd name="connsiteY33" fmla="*/ 7225 h 10048"/>
                  <a:gd name="connsiteX34" fmla="*/ 7383 w 10108"/>
                  <a:gd name="connsiteY34" fmla="*/ 7335 h 10048"/>
                  <a:gd name="connsiteX35" fmla="*/ 7505 w 10108"/>
                  <a:gd name="connsiteY35" fmla="*/ 7435 h 10048"/>
                  <a:gd name="connsiteX36" fmla="*/ 7633 w 10108"/>
                  <a:gd name="connsiteY36" fmla="*/ 7525 h 10048"/>
                  <a:gd name="connsiteX37" fmla="*/ 7781 w 10108"/>
                  <a:gd name="connsiteY37" fmla="*/ 7596 h 10048"/>
                  <a:gd name="connsiteX38" fmla="*/ 10000 w 10108"/>
                  <a:gd name="connsiteY38" fmla="*/ 589 h 10048"/>
                  <a:gd name="connsiteX39" fmla="*/ 9751 w 10108"/>
                  <a:gd name="connsiteY39" fmla="*/ 358 h 10048"/>
                  <a:gd name="connsiteX40" fmla="*/ 9613 w 10108"/>
                  <a:gd name="connsiteY40" fmla="*/ 268 h 10048"/>
                  <a:gd name="connsiteX41" fmla="*/ 9464 w 10108"/>
                  <a:gd name="connsiteY41" fmla="*/ 188 h 10048"/>
                  <a:gd name="connsiteX42" fmla="*/ 9307 w 10108"/>
                  <a:gd name="connsiteY42" fmla="*/ 128 h 10048"/>
                  <a:gd name="connsiteX43" fmla="*/ 9142 w 10108"/>
                  <a:gd name="connsiteY43" fmla="*/ 88 h 10048"/>
                  <a:gd name="connsiteX44" fmla="*/ 8973 w 10108"/>
                  <a:gd name="connsiteY44" fmla="*/ 58 h 10048"/>
                  <a:gd name="connsiteX45" fmla="*/ 7986 w 10108"/>
                  <a:gd name="connsiteY45" fmla="*/ 48 h 10048"/>
                  <a:gd name="connsiteX46" fmla="*/ 1350 w 10108"/>
                  <a:gd name="connsiteY46" fmla="*/ 48 h 10048"/>
                  <a:gd name="connsiteX0" fmla="*/ 0 w 9751"/>
                  <a:gd name="connsiteY0" fmla="*/ 4695 h 10000"/>
                  <a:gd name="connsiteX1" fmla="*/ 0 w 9751"/>
                  <a:gd name="connsiteY1" fmla="*/ 4695 h 10000"/>
                  <a:gd name="connsiteX2" fmla="*/ 27 w 9751"/>
                  <a:gd name="connsiteY2" fmla="*/ 4825 h 10000"/>
                  <a:gd name="connsiteX3" fmla="*/ 55 w 9751"/>
                  <a:gd name="connsiteY3" fmla="*/ 4955 h 10000"/>
                  <a:gd name="connsiteX4" fmla="*/ 101 w 9751"/>
                  <a:gd name="connsiteY4" fmla="*/ 5075 h 10000"/>
                  <a:gd name="connsiteX5" fmla="*/ 157 w 9751"/>
                  <a:gd name="connsiteY5" fmla="*/ 5195 h 10000"/>
                  <a:gd name="connsiteX6" fmla="*/ 213 w 9751"/>
                  <a:gd name="connsiteY6" fmla="*/ 5305 h 10000"/>
                  <a:gd name="connsiteX7" fmla="*/ 286 w 9751"/>
                  <a:gd name="connsiteY7" fmla="*/ 5405 h 10000"/>
                  <a:gd name="connsiteX8" fmla="*/ 362 w 9751"/>
                  <a:gd name="connsiteY8" fmla="*/ 5495 h 10000"/>
                  <a:gd name="connsiteX9" fmla="*/ 454 w 9751"/>
                  <a:gd name="connsiteY9" fmla="*/ 5586 h 10000"/>
                  <a:gd name="connsiteX10" fmla="*/ 545 w 9751"/>
                  <a:gd name="connsiteY10" fmla="*/ 5666 h 10000"/>
                  <a:gd name="connsiteX11" fmla="*/ 639 w 9751"/>
                  <a:gd name="connsiteY11" fmla="*/ 5736 h 10000"/>
                  <a:gd name="connsiteX12" fmla="*/ 741 w 9751"/>
                  <a:gd name="connsiteY12" fmla="*/ 5806 h 10000"/>
                  <a:gd name="connsiteX13" fmla="*/ 851 w 9751"/>
                  <a:gd name="connsiteY13" fmla="*/ 5856 h 10000"/>
                  <a:gd name="connsiteX14" fmla="*/ 971 w 9751"/>
                  <a:gd name="connsiteY14" fmla="*/ 5896 h 10000"/>
                  <a:gd name="connsiteX15" fmla="*/ 1084 w 9751"/>
                  <a:gd name="connsiteY15" fmla="*/ 5926 h 10000"/>
                  <a:gd name="connsiteX16" fmla="*/ 1212 w 9751"/>
                  <a:gd name="connsiteY16" fmla="*/ 5946 h 10000"/>
                  <a:gd name="connsiteX17" fmla="*/ 1332 w 9751"/>
                  <a:gd name="connsiteY17" fmla="*/ 5946 h 10000"/>
                  <a:gd name="connsiteX18" fmla="*/ 1416 w 9751"/>
                  <a:gd name="connsiteY18" fmla="*/ 5946 h 10000"/>
                  <a:gd name="connsiteX19" fmla="*/ 1416 w 9751"/>
                  <a:gd name="connsiteY19" fmla="*/ 10000 h 10000"/>
                  <a:gd name="connsiteX20" fmla="*/ 2286 w 9751"/>
                  <a:gd name="connsiteY20" fmla="*/ 10000 h 10000"/>
                  <a:gd name="connsiteX21" fmla="*/ 2571 w 9751"/>
                  <a:gd name="connsiteY21" fmla="*/ 5946 h 10000"/>
                  <a:gd name="connsiteX22" fmla="*/ 6689 w 9751"/>
                  <a:gd name="connsiteY22" fmla="*/ 5956 h 10000"/>
                  <a:gd name="connsiteX23" fmla="*/ 6689 w 9751"/>
                  <a:gd name="connsiteY23" fmla="*/ 5956 h 10000"/>
                  <a:gd name="connsiteX24" fmla="*/ 6783 w 9751"/>
                  <a:gd name="connsiteY24" fmla="*/ 5946 h 10000"/>
                  <a:gd name="connsiteX25" fmla="*/ 6783 w 9751"/>
                  <a:gd name="connsiteY25" fmla="*/ 5946 h 10000"/>
                  <a:gd name="connsiteX26" fmla="*/ 6793 w 9751"/>
                  <a:gd name="connsiteY26" fmla="*/ 6126 h 10000"/>
                  <a:gd name="connsiteX27" fmla="*/ 6819 w 9751"/>
                  <a:gd name="connsiteY27" fmla="*/ 6296 h 10000"/>
                  <a:gd name="connsiteX28" fmla="*/ 6856 w 9751"/>
                  <a:gd name="connsiteY28" fmla="*/ 6466 h 10000"/>
                  <a:gd name="connsiteX29" fmla="*/ 6911 w 9751"/>
                  <a:gd name="connsiteY29" fmla="*/ 6627 h 10000"/>
                  <a:gd name="connsiteX30" fmla="*/ 6984 w 9751"/>
                  <a:gd name="connsiteY30" fmla="*/ 6777 h 10000"/>
                  <a:gd name="connsiteX31" fmla="*/ 7068 w 9751"/>
                  <a:gd name="connsiteY31" fmla="*/ 6927 h 10000"/>
                  <a:gd name="connsiteX32" fmla="*/ 7160 w 9751"/>
                  <a:gd name="connsiteY32" fmla="*/ 7057 h 10000"/>
                  <a:gd name="connsiteX33" fmla="*/ 7263 w 9751"/>
                  <a:gd name="connsiteY33" fmla="*/ 7177 h 10000"/>
                  <a:gd name="connsiteX34" fmla="*/ 7383 w 9751"/>
                  <a:gd name="connsiteY34" fmla="*/ 7287 h 10000"/>
                  <a:gd name="connsiteX35" fmla="*/ 7505 w 9751"/>
                  <a:gd name="connsiteY35" fmla="*/ 7387 h 10000"/>
                  <a:gd name="connsiteX36" fmla="*/ 7633 w 9751"/>
                  <a:gd name="connsiteY36" fmla="*/ 7477 h 10000"/>
                  <a:gd name="connsiteX37" fmla="*/ 7781 w 9751"/>
                  <a:gd name="connsiteY37" fmla="*/ 7548 h 10000"/>
                  <a:gd name="connsiteX38" fmla="*/ 9751 w 9751"/>
                  <a:gd name="connsiteY38" fmla="*/ 310 h 10000"/>
                  <a:gd name="connsiteX39" fmla="*/ 9613 w 9751"/>
                  <a:gd name="connsiteY39" fmla="*/ 220 h 10000"/>
                  <a:gd name="connsiteX40" fmla="*/ 9464 w 9751"/>
                  <a:gd name="connsiteY40" fmla="*/ 140 h 10000"/>
                  <a:gd name="connsiteX41" fmla="*/ 9307 w 9751"/>
                  <a:gd name="connsiteY41" fmla="*/ 80 h 10000"/>
                  <a:gd name="connsiteX42" fmla="*/ 9142 w 9751"/>
                  <a:gd name="connsiteY42" fmla="*/ 40 h 10000"/>
                  <a:gd name="connsiteX43" fmla="*/ 8973 w 9751"/>
                  <a:gd name="connsiteY43" fmla="*/ 10 h 10000"/>
                  <a:gd name="connsiteX44" fmla="*/ 7986 w 9751"/>
                  <a:gd name="connsiteY44" fmla="*/ 0 h 10000"/>
                  <a:gd name="connsiteX45" fmla="*/ 1350 w 9751"/>
                  <a:gd name="connsiteY45" fmla="*/ 0 h 10000"/>
                  <a:gd name="connsiteX0" fmla="*/ 0 w 10000"/>
                  <a:gd name="connsiteY0" fmla="*/ 4695 h 10000"/>
                  <a:gd name="connsiteX1" fmla="*/ 0 w 10000"/>
                  <a:gd name="connsiteY1" fmla="*/ 4695 h 10000"/>
                  <a:gd name="connsiteX2" fmla="*/ 28 w 10000"/>
                  <a:gd name="connsiteY2" fmla="*/ 4825 h 10000"/>
                  <a:gd name="connsiteX3" fmla="*/ 56 w 10000"/>
                  <a:gd name="connsiteY3" fmla="*/ 4955 h 10000"/>
                  <a:gd name="connsiteX4" fmla="*/ 104 w 10000"/>
                  <a:gd name="connsiteY4" fmla="*/ 5075 h 10000"/>
                  <a:gd name="connsiteX5" fmla="*/ 161 w 10000"/>
                  <a:gd name="connsiteY5" fmla="*/ 5195 h 10000"/>
                  <a:gd name="connsiteX6" fmla="*/ 218 w 10000"/>
                  <a:gd name="connsiteY6" fmla="*/ 5305 h 10000"/>
                  <a:gd name="connsiteX7" fmla="*/ 293 w 10000"/>
                  <a:gd name="connsiteY7" fmla="*/ 5405 h 10000"/>
                  <a:gd name="connsiteX8" fmla="*/ 371 w 10000"/>
                  <a:gd name="connsiteY8" fmla="*/ 5495 h 10000"/>
                  <a:gd name="connsiteX9" fmla="*/ 466 w 10000"/>
                  <a:gd name="connsiteY9" fmla="*/ 5586 h 10000"/>
                  <a:gd name="connsiteX10" fmla="*/ 559 w 10000"/>
                  <a:gd name="connsiteY10" fmla="*/ 5666 h 10000"/>
                  <a:gd name="connsiteX11" fmla="*/ 655 w 10000"/>
                  <a:gd name="connsiteY11" fmla="*/ 5736 h 10000"/>
                  <a:gd name="connsiteX12" fmla="*/ 760 w 10000"/>
                  <a:gd name="connsiteY12" fmla="*/ 5806 h 10000"/>
                  <a:gd name="connsiteX13" fmla="*/ 873 w 10000"/>
                  <a:gd name="connsiteY13" fmla="*/ 5856 h 10000"/>
                  <a:gd name="connsiteX14" fmla="*/ 996 w 10000"/>
                  <a:gd name="connsiteY14" fmla="*/ 5896 h 10000"/>
                  <a:gd name="connsiteX15" fmla="*/ 1112 w 10000"/>
                  <a:gd name="connsiteY15" fmla="*/ 5926 h 10000"/>
                  <a:gd name="connsiteX16" fmla="*/ 1243 w 10000"/>
                  <a:gd name="connsiteY16" fmla="*/ 5946 h 10000"/>
                  <a:gd name="connsiteX17" fmla="*/ 1366 w 10000"/>
                  <a:gd name="connsiteY17" fmla="*/ 5946 h 10000"/>
                  <a:gd name="connsiteX18" fmla="*/ 1452 w 10000"/>
                  <a:gd name="connsiteY18" fmla="*/ 5946 h 10000"/>
                  <a:gd name="connsiteX19" fmla="*/ 1452 w 10000"/>
                  <a:gd name="connsiteY19" fmla="*/ 10000 h 10000"/>
                  <a:gd name="connsiteX20" fmla="*/ 2344 w 10000"/>
                  <a:gd name="connsiteY20" fmla="*/ 10000 h 10000"/>
                  <a:gd name="connsiteX21" fmla="*/ 2637 w 10000"/>
                  <a:gd name="connsiteY21" fmla="*/ 5946 h 10000"/>
                  <a:gd name="connsiteX22" fmla="*/ 6860 w 10000"/>
                  <a:gd name="connsiteY22" fmla="*/ 5956 h 10000"/>
                  <a:gd name="connsiteX23" fmla="*/ 6860 w 10000"/>
                  <a:gd name="connsiteY23" fmla="*/ 5956 h 10000"/>
                  <a:gd name="connsiteX24" fmla="*/ 6956 w 10000"/>
                  <a:gd name="connsiteY24" fmla="*/ 5946 h 10000"/>
                  <a:gd name="connsiteX25" fmla="*/ 6956 w 10000"/>
                  <a:gd name="connsiteY25" fmla="*/ 5946 h 10000"/>
                  <a:gd name="connsiteX26" fmla="*/ 6966 w 10000"/>
                  <a:gd name="connsiteY26" fmla="*/ 6126 h 10000"/>
                  <a:gd name="connsiteX27" fmla="*/ 6993 w 10000"/>
                  <a:gd name="connsiteY27" fmla="*/ 6296 h 10000"/>
                  <a:gd name="connsiteX28" fmla="*/ 7031 w 10000"/>
                  <a:gd name="connsiteY28" fmla="*/ 6466 h 10000"/>
                  <a:gd name="connsiteX29" fmla="*/ 7087 w 10000"/>
                  <a:gd name="connsiteY29" fmla="*/ 6627 h 10000"/>
                  <a:gd name="connsiteX30" fmla="*/ 7162 w 10000"/>
                  <a:gd name="connsiteY30" fmla="*/ 6777 h 10000"/>
                  <a:gd name="connsiteX31" fmla="*/ 7248 w 10000"/>
                  <a:gd name="connsiteY31" fmla="*/ 6927 h 10000"/>
                  <a:gd name="connsiteX32" fmla="*/ 7343 w 10000"/>
                  <a:gd name="connsiteY32" fmla="*/ 7057 h 10000"/>
                  <a:gd name="connsiteX33" fmla="*/ 7448 w 10000"/>
                  <a:gd name="connsiteY33" fmla="*/ 7177 h 10000"/>
                  <a:gd name="connsiteX34" fmla="*/ 7572 w 10000"/>
                  <a:gd name="connsiteY34" fmla="*/ 7287 h 10000"/>
                  <a:gd name="connsiteX35" fmla="*/ 7697 w 10000"/>
                  <a:gd name="connsiteY35" fmla="*/ 7387 h 10000"/>
                  <a:gd name="connsiteX36" fmla="*/ 7828 w 10000"/>
                  <a:gd name="connsiteY36" fmla="*/ 7477 h 10000"/>
                  <a:gd name="connsiteX37" fmla="*/ 7980 w 10000"/>
                  <a:gd name="connsiteY37" fmla="*/ 7548 h 10000"/>
                  <a:gd name="connsiteX38" fmla="*/ 10000 w 10000"/>
                  <a:gd name="connsiteY38" fmla="*/ 310 h 10000"/>
                  <a:gd name="connsiteX39" fmla="*/ 9706 w 10000"/>
                  <a:gd name="connsiteY39" fmla="*/ 140 h 10000"/>
                  <a:gd name="connsiteX40" fmla="*/ 9545 w 10000"/>
                  <a:gd name="connsiteY40" fmla="*/ 80 h 10000"/>
                  <a:gd name="connsiteX41" fmla="*/ 9375 w 10000"/>
                  <a:gd name="connsiteY41" fmla="*/ 40 h 10000"/>
                  <a:gd name="connsiteX42" fmla="*/ 9202 w 10000"/>
                  <a:gd name="connsiteY42" fmla="*/ 10 h 10000"/>
                  <a:gd name="connsiteX43" fmla="*/ 8190 w 10000"/>
                  <a:gd name="connsiteY43" fmla="*/ 0 h 10000"/>
                  <a:gd name="connsiteX44" fmla="*/ 1384 w 10000"/>
                  <a:gd name="connsiteY44" fmla="*/ 0 h 10000"/>
                  <a:gd name="connsiteX0" fmla="*/ 0 w 9706"/>
                  <a:gd name="connsiteY0" fmla="*/ 4695 h 10000"/>
                  <a:gd name="connsiteX1" fmla="*/ 0 w 9706"/>
                  <a:gd name="connsiteY1" fmla="*/ 4695 h 10000"/>
                  <a:gd name="connsiteX2" fmla="*/ 28 w 9706"/>
                  <a:gd name="connsiteY2" fmla="*/ 4825 h 10000"/>
                  <a:gd name="connsiteX3" fmla="*/ 56 w 9706"/>
                  <a:gd name="connsiteY3" fmla="*/ 4955 h 10000"/>
                  <a:gd name="connsiteX4" fmla="*/ 104 w 9706"/>
                  <a:gd name="connsiteY4" fmla="*/ 5075 h 10000"/>
                  <a:gd name="connsiteX5" fmla="*/ 161 w 9706"/>
                  <a:gd name="connsiteY5" fmla="*/ 5195 h 10000"/>
                  <a:gd name="connsiteX6" fmla="*/ 218 w 9706"/>
                  <a:gd name="connsiteY6" fmla="*/ 5305 h 10000"/>
                  <a:gd name="connsiteX7" fmla="*/ 293 w 9706"/>
                  <a:gd name="connsiteY7" fmla="*/ 5405 h 10000"/>
                  <a:gd name="connsiteX8" fmla="*/ 371 w 9706"/>
                  <a:gd name="connsiteY8" fmla="*/ 5495 h 10000"/>
                  <a:gd name="connsiteX9" fmla="*/ 466 w 9706"/>
                  <a:gd name="connsiteY9" fmla="*/ 5586 h 10000"/>
                  <a:gd name="connsiteX10" fmla="*/ 559 w 9706"/>
                  <a:gd name="connsiteY10" fmla="*/ 5666 h 10000"/>
                  <a:gd name="connsiteX11" fmla="*/ 655 w 9706"/>
                  <a:gd name="connsiteY11" fmla="*/ 5736 h 10000"/>
                  <a:gd name="connsiteX12" fmla="*/ 760 w 9706"/>
                  <a:gd name="connsiteY12" fmla="*/ 5806 h 10000"/>
                  <a:gd name="connsiteX13" fmla="*/ 873 w 9706"/>
                  <a:gd name="connsiteY13" fmla="*/ 5856 h 10000"/>
                  <a:gd name="connsiteX14" fmla="*/ 996 w 9706"/>
                  <a:gd name="connsiteY14" fmla="*/ 5896 h 10000"/>
                  <a:gd name="connsiteX15" fmla="*/ 1112 w 9706"/>
                  <a:gd name="connsiteY15" fmla="*/ 5926 h 10000"/>
                  <a:gd name="connsiteX16" fmla="*/ 1243 w 9706"/>
                  <a:gd name="connsiteY16" fmla="*/ 5946 h 10000"/>
                  <a:gd name="connsiteX17" fmla="*/ 1366 w 9706"/>
                  <a:gd name="connsiteY17" fmla="*/ 5946 h 10000"/>
                  <a:gd name="connsiteX18" fmla="*/ 1452 w 9706"/>
                  <a:gd name="connsiteY18" fmla="*/ 5946 h 10000"/>
                  <a:gd name="connsiteX19" fmla="*/ 1452 w 9706"/>
                  <a:gd name="connsiteY19" fmla="*/ 10000 h 10000"/>
                  <a:gd name="connsiteX20" fmla="*/ 2344 w 9706"/>
                  <a:gd name="connsiteY20" fmla="*/ 10000 h 10000"/>
                  <a:gd name="connsiteX21" fmla="*/ 2637 w 9706"/>
                  <a:gd name="connsiteY21" fmla="*/ 5946 h 10000"/>
                  <a:gd name="connsiteX22" fmla="*/ 6860 w 9706"/>
                  <a:gd name="connsiteY22" fmla="*/ 5956 h 10000"/>
                  <a:gd name="connsiteX23" fmla="*/ 6860 w 9706"/>
                  <a:gd name="connsiteY23" fmla="*/ 5956 h 10000"/>
                  <a:gd name="connsiteX24" fmla="*/ 6956 w 9706"/>
                  <a:gd name="connsiteY24" fmla="*/ 5946 h 10000"/>
                  <a:gd name="connsiteX25" fmla="*/ 6956 w 9706"/>
                  <a:gd name="connsiteY25" fmla="*/ 5946 h 10000"/>
                  <a:gd name="connsiteX26" fmla="*/ 6966 w 9706"/>
                  <a:gd name="connsiteY26" fmla="*/ 6126 h 10000"/>
                  <a:gd name="connsiteX27" fmla="*/ 6993 w 9706"/>
                  <a:gd name="connsiteY27" fmla="*/ 6296 h 10000"/>
                  <a:gd name="connsiteX28" fmla="*/ 7031 w 9706"/>
                  <a:gd name="connsiteY28" fmla="*/ 6466 h 10000"/>
                  <a:gd name="connsiteX29" fmla="*/ 7087 w 9706"/>
                  <a:gd name="connsiteY29" fmla="*/ 6627 h 10000"/>
                  <a:gd name="connsiteX30" fmla="*/ 7162 w 9706"/>
                  <a:gd name="connsiteY30" fmla="*/ 6777 h 10000"/>
                  <a:gd name="connsiteX31" fmla="*/ 7248 w 9706"/>
                  <a:gd name="connsiteY31" fmla="*/ 6927 h 10000"/>
                  <a:gd name="connsiteX32" fmla="*/ 7343 w 9706"/>
                  <a:gd name="connsiteY32" fmla="*/ 7057 h 10000"/>
                  <a:gd name="connsiteX33" fmla="*/ 7448 w 9706"/>
                  <a:gd name="connsiteY33" fmla="*/ 7177 h 10000"/>
                  <a:gd name="connsiteX34" fmla="*/ 7572 w 9706"/>
                  <a:gd name="connsiteY34" fmla="*/ 7287 h 10000"/>
                  <a:gd name="connsiteX35" fmla="*/ 7697 w 9706"/>
                  <a:gd name="connsiteY35" fmla="*/ 7387 h 10000"/>
                  <a:gd name="connsiteX36" fmla="*/ 7828 w 9706"/>
                  <a:gd name="connsiteY36" fmla="*/ 7477 h 10000"/>
                  <a:gd name="connsiteX37" fmla="*/ 7980 w 9706"/>
                  <a:gd name="connsiteY37" fmla="*/ 7548 h 10000"/>
                  <a:gd name="connsiteX38" fmla="*/ 9706 w 9706"/>
                  <a:gd name="connsiteY38" fmla="*/ 140 h 10000"/>
                  <a:gd name="connsiteX39" fmla="*/ 9545 w 9706"/>
                  <a:gd name="connsiteY39" fmla="*/ 80 h 10000"/>
                  <a:gd name="connsiteX40" fmla="*/ 9375 w 9706"/>
                  <a:gd name="connsiteY40" fmla="*/ 40 h 10000"/>
                  <a:gd name="connsiteX41" fmla="*/ 9202 w 9706"/>
                  <a:gd name="connsiteY41" fmla="*/ 10 h 10000"/>
                  <a:gd name="connsiteX42" fmla="*/ 8190 w 9706"/>
                  <a:gd name="connsiteY42" fmla="*/ 0 h 10000"/>
                  <a:gd name="connsiteX43" fmla="*/ 1384 w 9706"/>
                  <a:gd name="connsiteY43" fmla="*/ 0 h 10000"/>
                  <a:gd name="connsiteX0" fmla="*/ 0 w 9834"/>
                  <a:gd name="connsiteY0" fmla="*/ 4695 h 10000"/>
                  <a:gd name="connsiteX1" fmla="*/ 0 w 9834"/>
                  <a:gd name="connsiteY1" fmla="*/ 4695 h 10000"/>
                  <a:gd name="connsiteX2" fmla="*/ 29 w 9834"/>
                  <a:gd name="connsiteY2" fmla="*/ 4825 h 10000"/>
                  <a:gd name="connsiteX3" fmla="*/ 58 w 9834"/>
                  <a:gd name="connsiteY3" fmla="*/ 4955 h 10000"/>
                  <a:gd name="connsiteX4" fmla="*/ 107 w 9834"/>
                  <a:gd name="connsiteY4" fmla="*/ 5075 h 10000"/>
                  <a:gd name="connsiteX5" fmla="*/ 166 w 9834"/>
                  <a:gd name="connsiteY5" fmla="*/ 5195 h 10000"/>
                  <a:gd name="connsiteX6" fmla="*/ 225 w 9834"/>
                  <a:gd name="connsiteY6" fmla="*/ 5305 h 10000"/>
                  <a:gd name="connsiteX7" fmla="*/ 302 w 9834"/>
                  <a:gd name="connsiteY7" fmla="*/ 5405 h 10000"/>
                  <a:gd name="connsiteX8" fmla="*/ 382 w 9834"/>
                  <a:gd name="connsiteY8" fmla="*/ 5495 h 10000"/>
                  <a:gd name="connsiteX9" fmla="*/ 480 w 9834"/>
                  <a:gd name="connsiteY9" fmla="*/ 5586 h 10000"/>
                  <a:gd name="connsiteX10" fmla="*/ 576 w 9834"/>
                  <a:gd name="connsiteY10" fmla="*/ 5666 h 10000"/>
                  <a:gd name="connsiteX11" fmla="*/ 675 w 9834"/>
                  <a:gd name="connsiteY11" fmla="*/ 5736 h 10000"/>
                  <a:gd name="connsiteX12" fmla="*/ 783 w 9834"/>
                  <a:gd name="connsiteY12" fmla="*/ 5806 h 10000"/>
                  <a:gd name="connsiteX13" fmla="*/ 899 w 9834"/>
                  <a:gd name="connsiteY13" fmla="*/ 5856 h 10000"/>
                  <a:gd name="connsiteX14" fmla="*/ 1026 w 9834"/>
                  <a:gd name="connsiteY14" fmla="*/ 5896 h 10000"/>
                  <a:gd name="connsiteX15" fmla="*/ 1146 w 9834"/>
                  <a:gd name="connsiteY15" fmla="*/ 5926 h 10000"/>
                  <a:gd name="connsiteX16" fmla="*/ 1281 w 9834"/>
                  <a:gd name="connsiteY16" fmla="*/ 5946 h 10000"/>
                  <a:gd name="connsiteX17" fmla="*/ 1407 w 9834"/>
                  <a:gd name="connsiteY17" fmla="*/ 5946 h 10000"/>
                  <a:gd name="connsiteX18" fmla="*/ 1496 w 9834"/>
                  <a:gd name="connsiteY18" fmla="*/ 5946 h 10000"/>
                  <a:gd name="connsiteX19" fmla="*/ 1496 w 9834"/>
                  <a:gd name="connsiteY19" fmla="*/ 10000 h 10000"/>
                  <a:gd name="connsiteX20" fmla="*/ 2415 w 9834"/>
                  <a:gd name="connsiteY20" fmla="*/ 10000 h 10000"/>
                  <a:gd name="connsiteX21" fmla="*/ 2717 w 9834"/>
                  <a:gd name="connsiteY21" fmla="*/ 5946 h 10000"/>
                  <a:gd name="connsiteX22" fmla="*/ 7068 w 9834"/>
                  <a:gd name="connsiteY22" fmla="*/ 5956 h 10000"/>
                  <a:gd name="connsiteX23" fmla="*/ 7068 w 9834"/>
                  <a:gd name="connsiteY23" fmla="*/ 5956 h 10000"/>
                  <a:gd name="connsiteX24" fmla="*/ 7167 w 9834"/>
                  <a:gd name="connsiteY24" fmla="*/ 5946 h 10000"/>
                  <a:gd name="connsiteX25" fmla="*/ 7167 w 9834"/>
                  <a:gd name="connsiteY25" fmla="*/ 5946 h 10000"/>
                  <a:gd name="connsiteX26" fmla="*/ 7177 w 9834"/>
                  <a:gd name="connsiteY26" fmla="*/ 6126 h 10000"/>
                  <a:gd name="connsiteX27" fmla="*/ 7205 w 9834"/>
                  <a:gd name="connsiteY27" fmla="*/ 6296 h 10000"/>
                  <a:gd name="connsiteX28" fmla="*/ 7244 w 9834"/>
                  <a:gd name="connsiteY28" fmla="*/ 6466 h 10000"/>
                  <a:gd name="connsiteX29" fmla="*/ 7302 w 9834"/>
                  <a:gd name="connsiteY29" fmla="*/ 6627 h 10000"/>
                  <a:gd name="connsiteX30" fmla="*/ 7379 w 9834"/>
                  <a:gd name="connsiteY30" fmla="*/ 6777 h 10000"/>
                  <a:gd name="connsiteX31" fmla="*/ 7468 w 9834"/>
                  <a:gd name="connsiteY31" fmla="*/ 6927 h 10000"/>
                  <a:gd name="connsiteX32" fmla="*/ 7565 w 9834"/>
                  <a:gd name="connsiteY32" fmla="*/ 7057 h 10000"/>
                  <a:gd name="connsiteX33" fmla="*/ 7674 w 9834"/>
                  <a:gd name="connsiteY33" fmla="*/ 7177 h 10000"/>
                  <a:gd name="connsiteX34" fmla="*/ 7801 w 9834"/>
                  <a:gd name="connsiteY34" fmla="*/ 7287 h 10000"/>
                  <a:gd name="connsiteX35" fmla="*/ 7930 w 9834"/>
                  <a:gd name="connsiteY35" fmla="*/ 7387 h 10000"/>
                  <a:gd name="connsiteX36" fmla="*/ 8065 w 9834"/>
                  <a:gd name="connsiteY36" fmla="*/ 7477 h 10000"/>
                  <a:gd name="connsiteX37" fmla="*/ 8222 w 9834"/>
                  <a:gd name="connsiteY37" fmla="*/ 7548 h 10000"/>
                  <a:gd name="connsiteX38" fmla="*/ 9834 w 9834"/>
                  <a:gd name="connsiteY38" fmla="*/ 80 h 10000"/>
                  <a:gd name="connsiteX39" fmla="*/ 9659 w 9834"/>
                  <a:gd name="connsiteY39" fmla="*/ 40 h 10000"/>
                  <a:gd name="connsiteX40" fmla="*/ 9481 w 9834"/>
                  <a:gd name="connsiteY40" fmla="*/ 10 h 10000"/>
                  <a:gd name="connsiteX41" fmla="*/ 8438 w 9834"/>
                  <a:gd name="connsiteY41" fmla="*/ 0 h 10000"/>
                  <a:gd name="connsiteX42" fmla="*/ 1426 w 9834"/>
                  <a:gd name="connsiteY42" fmla="*/ 0 h 10000"/>
                  <a:gd name="connsiteX0" fmla="*/ 0 w 9822"/>
                  <a:gd name="connsiteY0" fmla="*/ 4695 h 10000"/>
                  <a:gd name="connsiteX1" fmla="*/ 0 w 9822"/>
                  <a:gd name="connsiteY1" fmla="*/ 4695 h 10000"/>
                  <a:gd name="connsiteX2" fmla="*/ 29 w 9822"/>
                  <a:gd name="connsiteY2" fmla="*/ 4825 h 10000"/>
                  <a:gd name="connsiteX3" fmla="*/ 59 w 9822"/>
                  <a:gd name="connsiteY3" fmla="*/ 4955 h 10000"/>
                  <a:gd name="connsiteX4" fmla="*/ 109 w 9822"/>
                  <a:gd name="connsiteY4" fmla="*/ 5075 h 10000"/>
                  <a:gd name="connsiteX5" fmla="*/ 169 w 9822"/>
                  <a:gd name="connsiteY5" fmla="*/ 5195 h 10000"/>
                  <a:gd name="connsiteX6" fmla="*/ 229 w 9822"/>
                  <a:gd name="connsiteY6" fmla="*/ 5305 h 10000"/>
                  <a:gd name="connsiteX7" fmla="*/ 307 w 9822"/>
                  <a:gd name="connsiteY7" fmla="*/ 5405 h 10000"/>
                  <a:gd name="connsiteX8" fmla="*/ 388 w 9822"/>
                  <a:gd name="connsiteY8" fmla="*/ 5495 h 10000"/>
                  <a:gd name="connsiteX9" fmla="*/ 488 w 9822"/>
                  <a:gd name="connsiteY9" fmla="*/ 5586 h 10000"/>
                  <a:gd name="connsiteX10" fmla="*/ 586 w 9822"/>
                  <a:gd name="connsiteY10" fmla="*/ 5666 h 10000"/>
                  <a:gd name="connsiteX11" fmla="*/ 686 w 9822"/>
                  <a:gd name="connsiteY11" fmla="*/ 5736 h 10000"/>
                  <a:gd name="connsiteX12" fmla="*/ 796 w 9822"/>
                  <a:gd name="connsiteY12" fmla="*/ 5806 h 10000"/>
                  <a:gd name="connsiteX13" fmla="*/ 914 w 9822"/>
                  <a:gd name="connsiteY13" fmla="*/ 5856 h 10000"/>
                  <a:gd name="connsiteX14" fmla="*/ 1043 w 9822"/>
                  <a:gd name="connsiteY14" fmla="*/ 5896 h 10000"/>
                  <a:gd name="connsiteX15" fmla="*/ 1165 w 9822"/>
                  <a:gd name="connsiteY15" fmla="*/ 5926 h 10000"/>
                  <a:gd name="connsiteX16" fmla="*/ 1303 w 9822"/>
                  <a:gd name="connsiteY16" fmla="*/ 5946 h 10000"/>
                  <a:gd name="connsiteX17" fmla="*/ 1431 w 9822"/>
                  <a:gd name="connsiteY17" fmla="*/ 5946 h 10000"/>
                  <a:gd name="connsiteX18" fmla="*/ 1521 w 9822"/>
                  <a:gd name="connsiteY18" fmla="*/ 5946 h 10000"/>
                  <a:gd name="connsiteX19" fmla="*/ 1521 w 9822"/>
                  <a:gd name="connsiteY19" fmla="*/ 10000 h 10000"/>
                  <a:gd name="connsiteX20" fmla="*/ 2456 w 9822"/>
                  <a:gd name="connsiteY20" fmla="*/ 10000 h 10000"/>
                  <a:gd name="connsiteX21" fmla="*/ 2763 w 9822"/>
                  <a:gd name="connsiteY21" fmla="*/ 5946 h 10000"/>
                  <a:gd name="connsiteX22" fmla="*/ 7187 w 9822"/>
                  <a:gd name="connsiteY22" fmla="*/ 5956 h 10000"/>
                  <a:gd name="connsiteX23" fmla="*/ 7187 w 9822"/>
                  <a:gd name="connsiteY23" fmla="*/ 5956 h 10000"/>
                  <a:gd name="connsiteX24" fmla="*/ 7288 w 9822"/>
                  <a:gd name="connsiteY24" fmla="*/ 5946 h 10000"/>
                  <a:gd name="connsiteX25" fmla="*/ 7288 w 9822"/>
                  <a:gd name="connsiteY25" fmla="*/ 5946 h 10000"/>
                  <a:gd name="connsiteX26" fmla="*/ 7298 w 9822"/>
                  <a:gd name="connsiteY26" fmla="*/ 6126 h 10000"/>
                  <a:gd name="connsiteX27" fmla="*/ 7327 w 9822"/>
                  <a:gd name="connsiteY27" fmla="*/ 6296 h 10000"/>
                  <a:gd name="connsiteX28" fmla="*/ 7366 w 9822"/>
                  <a:gd name="connsiteY28" fmla="*/ 6466 h 10000"/>
                  <a:gd name="connsiteX29" fmla="*/ 7425 w 9822"/>
                  <a:gd name="connsiteY29" fmla="*/ 6627 h 10000"/>
                  <a:gd name="connsiteX30" fmla="*/ 7504 w 9822"/>
                  <a:gd name="connsiteY30" fmla="*/ 6777 h 10000"/>
                  <a:gd name="connsiteX31" fmla="*/ 7594 w 9822"/>
                  <a:gd name="connsiteY31" fmla="*/ 6927 h 10000"/>
                  <a:gd name="connsiteX32" fmla="*/ 7693 w 9822"/>
                  <a:gd name="connsiteY32" fmla="*/ 7057 h 10000"/>
                  <a:gd name="connsiteX33" fmla="*/ 7804 w 9822"/>
                  <a:gd name="connsiteY33" fmla="*/ 7177 h 10000"/>
                  <a:gd name="connsiteX34" fmla="*/ 7933 w 9822"/>
                  <a:gd name="connsiteY34" fmla="*/ 7287 h 10000"/>
                  <a:gd name="connsiteX35" fmla="*/ 8064 w 9822"/>
                  <a:gd name="connsiteY35" fmla="*/ 7387 h 10000"/>
                  <a:gd name="connsiteX36" fmla="*/ 8201 w 9822"/>
                  <a:gd name="connsiteY36" fmla="*/ 7477 h 10000"/>
                  <a:gd name="connsiteX37" fmla="*/ 8361 w 9822"/>
                  <a:gd name="connsiteY37" fmla="*/ 7548 h 10000"/>
                  <a:gd name="connsiteX38" fmla="*/ 9822 w 9822"/>
                  <a:gd name="connsiteY38" fmla="*/ 40 h 10000"/>
                  <a:gd name="connsiteX39" fmla="*/ 9641 w 9822"/>
                  <a:gd name="connsiteY39" fmla="*/ 10 h 10000"/>
                  <a:gd name="connsiteX40" fmla="*/ 8580 w 9822"/>
                  <a:gd name="connsiteY40" fmla="*/ 0 h 10000"/>
                  <a:gd name="connsiteX41" fmla="*/ 1450 w 9822"/>
                  <a:gd name="connsiteY41" fmla="*/ 0 h 10000"/>
                  <a:gd name="connsiteX0" fmla="*/ 0 w 9816"/>
                  <a:gd name="connsiteY0" fmla="*/ 4695 h 10000"/>
                  <a:gd name="connsiteX1" fmla="*/ 0 w 9816"/>
                  <a:gd name="connsiteY1" fmla="*/ 4695 h 10000"/>
                  <a:gd name="connsiteX2" fmla="*/ 30 w 9816"/>
                  <a:gd name="connsiteY2" fmla="*/ 4825 h 10000"/>
                  <a:gd name="connsiteX3" fmla="*/ 60 w 9816"/>
                  <a:gd name="connsiteY3" fmla="*/ 4955 h 10000"/>
                  <a:gd name="connsiteX4" fmla="*/ 111 w 9816"/>
                  <a:gd name="connsiteY4" fmla="*/ 5075 h 10000"/>
                  <a:gd name="connsiteX5" fmla="*/ 172 w 9816"/>
                  <a:gd name="connsiteY5" fmla="*/ 5195 h 10000"/>
                  <a:gd name="connsiteX6" fmla="*/ 233 w 9816"/>
                  <a:gd name="connsiteY6" fmla="*/ 5305 h 10000"/>
                  <a:gd name="connsiteX7" fmla="*/ 313 w 9816"/>
                  <a:gd name="connsiteY7" fmla="*/ 5405 h 10000"/>
                  <a:gd name="connsiteX8" fmla="*/ 395 w 9816"/>
                  <a:gd name="connsiteY8" fmla="*/ 5495 h 10000"/>
                  <a:gd name="connsiteX9" fmla="*/ 497 w 9816"/>
                  <a:gd name="connsiteY9" fmla="*/ 5586 h 10000"/>
                  <a:gd name="connsiteX10" fmla="*/ 597 w 9816"/>
                  <a:gd name="connsiteY10" fmla="*/ 5666 h 10000"/>
                  <a:gd name="connsiteX11" fmla="*/ 698 w 9816"/>
                  <a:gd name="connsiteY11" fmla="*/ 5736 h 10000"/>
                  <a:gd name="connsiteX12" fmla="*/ 810 w 9816"/>
                  <a:gd name="connsiteY12" fmla="*/ 5806 h 10000"/>
                  <a:gd name="connsiteX13" fmla="*/ 931 w 9816"/>
                  <a:gd name="connsiteY13" fmla="*/ 5856 h 10000"/>
                  <a:gd name="connsiteX14" fmla="*/ 1062 w 9816"/>
                  <a:gd name="connsiteY14" fmla="*/ 5896 h 10000"/>
                  <a:gd name="connsiteX15" fmla="*/ 1186 w 9816"/>
                  <a:gd name="connsiteY15" fmla="*/ 5926 h 10000"/>
                  <a:gd name="connsiteX16" fmla="*/ 1327 w 9816"/>
                  <a:gd name="connsiteY16" fmla="*/ 5946 h 10000"/>
                  <a:gd name="connsiteX17" fmla="*/ 1457 w 9816"/>
                  <a:gd name="connsiteY17" fmla="*/ 5946 h 10000"/>
                  <a:gd name="connsiteX18" fmla="*/ 1549 w 9816"/>
                  <a:gd name="connsiteY18" fmla="*/ 5946 h 10000"/>
                  <a:gd name="connsiteX19" fmla="*/ 1549 w 9816"/>
                  <a:gd name="connsiteY19" fmla="*/ 10000 h 10000"/>
                  <a:gd name="connsiteX20" fmla="*/ 2501 w 9816"/>
                  <a:gd name="connsiteY20" fmla="*/ 10000 h 10000"/>
                  <a:gd name="connsiteX21" fmla="*/ 2813 w 9816"/>
                  <a:gd name="connsiteY21" fmla="*/ 5946 h 10000"/>
                  <a:gd name="connsiteX22" fmla="*/ 7317 w 9816"/>
                  <a:gd name="connsiteY22" fmla="*/ 5956 h 10000"/>
                  <a:gd name="connsiteX23" fmla="*/ 7317 w 9816"/>
                  <a:gd name="connsiteY23" fmla="*/ 5956 h 10000"/>
                  <a:gd name="connsiteX24" fmla="*/ 7420 w 9816"/>
                  <a:gd name="connsiteY24" fmla="*/ 5946 h 10000"/>
                  <a:gd name="connsiteX25" fmla="*/ 7420 w 9816"/>
                  <a:gd name="connsiteY25" fmla="*/ 5946 h 10000"/>
                  <a:gd name="connsiteX26" fmla="*/ 7430 w 9816"/>
                  <a:gd name="connsiteY26" fmla="*/ 6126 h 10000"/>
                  <a:gd name="connsiteX27" fmla="*/ 7460 w 9816"/>
                  <a:gd name="connsiteY27" fmla="*/ 6296 h 10000"/>
                  <a:gd name="connsiteX28" fmla="*/ 7499 w 9816"/>
                  <a:gd name="connsiteY28" fmla="*/ 6466 h 10000"/>
                  <a:gd name="connsiteX29" fmla="*/ 7560 w 9816"/>
                  <a:gd name="connsiteY29" fmla="*/ 6627 h 10000"/>
                  <a:gd name="connsiteX30" fmla="*/ 7640 w 9816"/>
                  <a:gd name="connsiteY30" fmla="*/ 6777 h 10000"/>
                  <a:gd name="connsiteX31" fmla="*/ 7732 w 9816"/>
                  <a:gd name="connsiteY31" fmla="*/ 6927 h 10000"/>
                  <a:gd name="connsiteX32" fmla="*/ 7832 w 9816"/>
                  <a:gd name="connsiteY32" fmla="*/ 7057 h 10000"/>
                  <a:gd name="connsiteX33" fmla="*/ 7945 w 9816"/>
                  <a:gd name="connsiteY33" fmla="*/ 7177 h 10000"/>
                  <a:gd name="connsiteX34" fmla="*/ 8077 w 9816"/>
                  <a:gd name="connsiteY34" fmla="*/ 7287 h 10000"/>
                  <a:gd name="connsiteX35" fmla="*/ 8210 w 9816"/>
                  <a:gd name="connsiteY35" fmla="*/ 7387 h 10000"/>
                  <a:gd name="connsiteX36" fmla="*/ 8350 w 9816"/>
                  <a:gd name="connsiteY36" fmla="*/ 7477 h 10000"/>
                  <a:gd name="connsiteX37" fmla="*/ 8513 w 9816"/>
                  <a:gd name="connsiteY37" fmla="*/ 7548 h 10000"/>
                  <a:gd name="connsiteX38" fmla="*/ 9816 w 9816"/>
                  <a:gd name="connsiteY38" fmla="*/ 10 h 10000"/>
                  <a:gd name="connsiteX39" fmla="*/ 8735 w 9816"/>
                  <a:gd name="connsiteY39" fmla="*/ 0 h 10000"/>
                  <a:gd name="connsiteX40" fmla="*/ 1476 w 9816"/>
                  <a:gd name="connsiteY40" fmla="*/ 0 h 10000"/>
                  <a:gd name="connsiteX0" fmla="*/ 0 w 8899"/>
                  <a:gd name="connsiteY0" fmla="*/ 4695 h 10000"/>
                  <a:gd name="connsiteX1" fmla="*/ 0 w 8899"/>
                  <a:gd name="connsiteY1" fmla="*/ 4695 h 10000"/>
                  <a:gd name="connsiteX2" fmla="*/ 31 w 8899"/>
                  <a:gd name="connsiteY2" fmla="*/ 4825 h 10000"/>
                  <a:gd name="connsiteX3" fmla="*/ 61 w 8899"/>
                  <a:gd name="connsiteY3" fmla="*/ 4955 h 10000"/>
                  <a:gd name="connsiteX4" fmla="*/ 113 w 8899"/>
                  <a:gd name="connsiteY4" fmla="*/ 5075 h 10000"/>
                  <a:gd name="connsiteX5" fmla="*/ 175 w 8899"/>
                  <a:gd name="connsiteY5" fmla="*/ 5195 h 10000"/>
                  <a:gd name="connsiteX6" fmla="*/ 237 w 8899"/>
                  <a:gd name="connsiteY6" fmla="*/ 5305 h 10000"/>
                  <a:gd name="connsiteX7" fmla="*/ 319 w 8899"/>
                  <a:gd name="connsiteY7" fmla="*/ 5405 h 10000"/>
                  <a:gd name="connsiteX8" fmla="*/ 402 w 8899"/>
                  <a:gd name="connsiteY8" fmla="*/ 5495 h 10000"/>
                  <a:gd name="connsiteX9" fmla="*/ 506 w 8899"/>
                  <a:gd name="connsiteY9" fmla="*/ 5586 h 10000"/>
                  <a:gd name="connsiteX10" fmla="*/ 608 w 8899"/>
                  <a:gd name="connsiteY10" fmla="*/ 5666 h 10000"/>
                  <a:gd name="connsiteX11" fmla="*/ 711 w 8899"/>
                  <a:gd name="connsiteY11" fmla="*/ 5736 h 10000"/>
                  <a:gd name="connsiteX12" fmla="*/ 825 w 8899"/>
                  <a:gd name="connsiteY12" fmla="*/ 5806 h 10000"/>
                  <a:gd name="connsiteX13" fmla="*/ 948 w 8899"/>
                  <a:gd name="connsiteY13" fmla="*/ 5856 h 10000"/>
                  <a:gd name="connsiteX14" fmla="*/ 1082 w 8899"/>
                  <a:gd name="connsiteY14" fmla="*/ 5896 h 10000"/>
                  <a:gd name="connsiteX15" fmla="*/ 1208 w 8899"/>
                  <a:gd name="connsiteY15" fmla="*/ 5926 h 10000"/>
                  <a:gd name="connsiteX16" fmla="*/ 1352 w 8899"/>
                  <a:gd name="connsiteY16" fmla="*/ 5946 h 10000"/>
                  <a:gd name="connsiteX17" fmla="*/ 1484 w 8899"/>
                  <a:gd name="connsiteY17" fmla="*/ 5946 h 10000"/>
                  <a:gd name="connsiteX18" fmla="*/ 1578 w 8899"/>
                  <a:gd name="connsiteY18" fmla="*/ 5946 h 10000"/>
                  <a:gd name="connsiteX19" fmla="*/ 1578 w 8899"/>
                  <a:gd name="connsiteY19" fmla="*/ 10000 h 10000"/>
                  <a:gd name="connsiteX20" fmla="*/ 2548 w 8899"/>
                  <a:gd name="connsiteY20" fmla="*/ 10000 h 10000"/>
                  <a:gd name="connsiteX21" fmla="*/ 2866 w 8899"/>
                  <a:gd name="connsiteY21" fmla="*/ 5946 h 10000"/>
                  <a:gd name="connsiteX22" fmla="*/ 7454 w 8899"/>
                  <a:gd name="connsiteY22" fmla="*/ 5956 h 10000"/>
                  <a:gd name="connsiteX23" fmla="*/ 7454 w 8899"/>
                  <a:gd name="connsiteY23" fmla="*/ 5956 h 10000"/>
                  <a:gd name="connsiteX24" fmla="*/ 7559 w 8899"/>
                  <a:gd name="connsiteY24" fmla="*/ 5946 h 10000"/>
                  <a:gd name="connsiteX25" fmla="*/ 7559 w 8899"/>
                  <a:gd name="connsiteY25" fmla="*/ 5946 h 10000"/>
                  <a:gd name="connsiteX26" fmla="*/ 7569 w 8899"/>
                  <a:gd name="connsiteY26" fmla="*/ 6126 h 10000"/>
                  <a:gd name="connsiteX27" fmla="*/ 7600 w 8899"/>
                  <a:gd name="connsiteY27" fmla="*/ 6296 h 10000"/>
                  <a:gd name="connsiteX28" fmla="*/ 7640 w 8899"/>
                  <a:gd name="connsiteY28" fmla="*/ 6466 h 10000"/>
                  <a:gd name="connsiteX29" fmla="*/ 7702 w 8899"/>
                  <a:gd name="connsiteY29" fmla="*/ 6627 h 10000"/>
                  <a:gd name="connsiteX30" fmla="*/ 7783 w 8899"/>
                  <a:gd name="connsiteY30" fmla="*/ 6777 h 10000"/>
                  <a:gd name="connsiteX31" fmla="*/ 7877 w 8899"/>
                  <a:gd name="connsiteY31" fmla="*/ 6927 h 10000"/>
                  <a:gd name="connsiteX32" fmla="*/ 7979 w 8899"/>
                  <a:gd name="connsiteY32" fmla="*/ 7057 h 10000"/>
                  <a:gd name="connsiteX33" fmla="*/ 8094 w 8899"/>
                  <a:gd name="connsiteY33" fmla="*/ 7177 h 10000"/>
                  <a:gd name="connsiteX34" fmla="*/ 8228 w 8899"/>
                  <a:gd name="connsiteY34" fmla="*/ 7287 h 10000"/>
                  <a:gd name="connsiteX35" fmla="*/ 8364 w 8899"/>
                  <a:gd name="connsiteY35" fmla="*/ 7387 h 10000"/>
                  <a:gd name="connsiteX36" fmla="*/ 8507 w 8899"/>
                  <a:gd name="connsiteY36" fmla="*/ 7477 h 10000"/>
                  <a:gd name="connsiteX37" fmla="*/ 8673 w 8899"/>
                  <a:gd name="connsiteY37" fmla="*/ 7548 h 10000"/>
                  <a:gd name="connsiteX38" fmla="*/ 8899 w 8899"/>
                  <a:gd name="connsiteY38" fmla="*/ 0 h 10000"/>
                  <a:gd name="connsiteX39" fmla="*/ 1504 w 8899"/>
                  <a:gd name="connsiteY39" fmla="*/ 0 h 10000"/>
                  <a:gd name="connsiteX0" fmla="*/ 0 w 10504"/>
                  <a:gd name="connsiteY0" fmla="*/ 4695 h 10000"/>
                  <a:gd name="connsiteX1" fmla="*/ 0 w 10504"/>
                  <a:gd name="connsiteY1" fmla="*/ 4695 h 10000"/>
                  <a:gd name="connsiteX2" fmla="*/ 35 w 10504"/>
                  <a:gd name="connsiteY2" fmla="*/ 4825 h 10000"/>
                  <a:gd name="connsiteX3" fmla="*/ 69 w 10504"/>
                  <a:gd name="connsiteY3" fmla="*/ 4955 h 10000"/>
                  <a:gd name="connsiteX4" fmla="*/ 127 w 10504"/>
                  <a:gd name="connsiteY4" fmla="*/ 5075 h 10000"/>
                  <a:gd name="connsiteX5" fmla="*/ 197 w 10504"/>
                  <a:gd name="connsiteY5" fmla="*/ 5195 h 10000"/>
                  <a:gd name="connsiteX6" fmla="*/ 266 w 10504"/>
                  <a:gd name="connsiteY6" fmla="*/ 5305 h 10000"/>
                  <a:gd name="connsiteX7" fmla="*/ 358 w 10504"/>
                  <a:gd name="connsiteY7" fmla="*/ 5405 h 10000"/>
                  <a:gd name="connsiteX8" fmla="*/ 452 w 10504"/>
                  <a:gd name="connsiteY8" fmla="*/ 5495 h 10000"/>
                  <a:gd name="connsiteX9" fmla="*/ 569 w 10504"/>
                  <a:gd name="connsiteY9" fmla="*/ 5586 h 10000"/>
                  <a:gd name="connsiteX10" fmla="*/ 683 w 10504"/>
                  <a:gd name="connsiteY10" fmla="*/ 5666 h 10000"/>
                  <a:gd name="connsiteX11" fmla="*/ 799 w 10504"/>
                  <a:gd name="connsiteY11" fmla="*/ 5736 h 10000"/>
                  <a:gd name="connsiteX12" fmla="*/ 927 w 10504"/>
                  <a:gd name="connsiteY12" fmla="*/ 5806 h 10000"/>
                  <a:gd name="connsiteX13" fmla="*/ 1065 w 10504"/>
                  <a:gd name="connsiteY13" fmla="*/ 5856 h 10000"/>
                  <a:gd name="connsiteX14" fmla="*/ 1216 w 10504"/>
                  <a:gd name="connsiteY14" fmla="*/ 5896 h 10000"/>
                  <a:gd name="connsiteX15" fmla="*/ 1357 w 10504"/>
                  <a:gd name="connsiteY15" fmla="*/ 5926 h 10000"/>
                  <a:gd name="connsiteX16" fmla="*/ 1519 w 10504"/>
                  <a:gd name="connsiteY16" fmla="*/ 5946 h 10000"/>
                  <a:gd name="connsiteX17" fmla="*/ 1668 w 10504"/>
                  <a:gd name="connsiteY17" fmla="*/ 5946 h 10000"/>
                  <a:gd name="connsiteX18" fmla="*/ 1773 w 10504"/>
                  <a:gd name="connsiteY18" fmla="*/ 5946 h 10000"/>
                  <a:gd name="connsiteX19" fmla="*/ 1773 w 10504"/>
                  <a:gd name="connsiteY19" fmla="*/ 10000 h 10000"/>
                  <a:gd name="connsiteX20" fmla="*/ 2863 w 10504"/>
                  <a:gd name="connsiteY20" fmla="*/ 10000 h 10000"/>
                  <a:gd name="connsiteX21" fmla="*/ 3221 w 10504"/>
                  <a:gd name="connsiteY21" fmla="*/ 5946 h 10000"/>
                  <a:gd name="connsiteX22" fmla="*/ 8376 w 10504"/>
                  <a:gd name="connsiteY22" fmla="*/ 5956 h 10000"/>
                  <a:gd name="connsiteX23" fmla="*/ 8376 w 10504"/>
                  <a:gd name="connsiteY23" fmla="*/ 5956 h 10000"/>
                  <a:gd name="connsiteX24" fmla="*/ 8494 w 10504"/>
                  <a:gd name="connsiteY24" fmla="*/ 5946 h 10000"/>
                  <a:gd name="connsiteX25" fmla="*/ 8494 w 10504"/>
                  <a:gd name="connsiteY25" fmla="*/ 5946 h 10000"/>
                  <a:gd name="connsiteX26" fmla="*/ 8505 w 10504"/>
                  <a:gd name="connsiteY26" fmla="*/ 6126 h 10000"/>
                  <a:gd name="connsiteX27" fmla="*/ 8540 w 10504"/>
                  <a:gd name="connsiteY27" fmla="*/ 6296 h 10000"/>
                  <a:gd name="connsiteX28" fmla="*/ 8585 w 10504"/>
                  <a:gd name="connsiteY28" fmla="*/ 6466 h 10000"/>
                  <a:gd name="connsiteX29" fmla="*/ 8655 w 10504"/>
                  <a:gd name="connsiteY29" fmla="*/ 6627 h 10000"/>
                  <a:gd name="connsiteX30" fmla="*/ 8746 w 10504"/>
                  <a:gd name="connsiteY30" fmla="*/ 6777 h 10000"/>
                  <a:gd name="connsiteX31" fmla="*/ 8852 w 10504"/>
                  <a:gd name="connsiteY31" fmla="*/ 6927 h 10000"/>
                  <a:gd name="connsiteX32" fmla="*/ 8966 w 10504"/>
                  <a:gd name="connsiteY32" fmla="*/ 7057 h 10000"/>
                  <a:gd name="connsiteX33" fmla="*/ 9095 w 10504"/>
                  <a:gd name="connsiteY33" fmla="*/ 7177 h 10000"/>
                  <a:gd name="connsiteX34" fmla="*/ 9246 w 10504"/>
                  <a:gd name="connsiteY34" fmla="*/ 7287 h 10000"/>
                  <a:gd name="connsiteX35" fmla="*/ 9399 w 10504"/>
                  <a:gd name="connsiteY35" fmla="*/ 7387 h 10000"/>
                  <a:gd name="connsiteX36" fmla="*/ 9560 w 10504"/>
                  <a:gd name="connsiteY36" fmla="*/ 7477 h 10000"/>
                  <a:gd name="connsiteX37" fmla="*/ 10000 w 10504"/>
                  <a:gd name="connsiteY37" fmla="*/ 0 h 10000"/>
                  <a:gd name="connsiteX38" fmla="*/ 1690 w 10504"/>
                  <a:gd name="connsiteY38" fmla="*/ 0 h 10000"/>
                  <a:gd name="connsiteX0" fmla="*/ 0 w 10000"/>
                  <a:gd name="connsiteY0" fmla="*/ 4695 h 10000"/>
                  <a:gd name="connsiteX1" fmla="*/ 0 w 10000"/>
                  <a:gd name="connsiteY1" fmla="*/ 4695 h 10000"/>
                  <a:gd name="connsiteX2" fmla="*/ 35 w 10000"/>
                  <a:gd name="connsiteY2" fmla="*/ 4825 h 10000"/>
                  <a:gd name="connsiteX3" fmla="*/ 69 w 10000"/>
                  <a:gd name="connsiteY3" fmla="*/ 4955 h 10000"/>
                  <a:gd name="connsiteX4" fmla="*/ 127 w 10000"/>
                  <a:gd name="connsiteY4" fmla="*/ 5075 h 10000"/>
                  <a:gd name="connsiteX5" fmla="*/ 197 w 10000"/>
                  <a:gd name="connsiteY5" fmla="*/ 5195 h 10000"/>
                  <a:gd name="connsiteX6" fmla="*/ 266 w 10000"/>
                  <a:gd name="connsiteY6" fmla="*/ 5305 h 10000"/>
                  <a:gd name="connsiteX7" fmla="*/ 358 w 10000"/>
                  <a:gd name="connsiteY7" fmla="*/ 5405 h 10000"/>
                  <a:gd name="connsiteX8" fmla="*/ 452 w 10000"/>
                  <a:gd name="connsiteY8" fmla="*/ 5495 h 10000"/>
                  <a:gd name="connsiteX9" fmla="*/ 569 w 10000"/>
                  <a:gd name="connsiteY9" fmla="*/ 5586 h 10000"/>
                  <a:gd name="connsiteX10" fmla="*/ 683 w 10000"/>
                  <a:gd name="connsiteY10" fmla="*/ 5666 h 10000"/>
                  <a:gd name="connsiteX11" fmla="*/ 799 w 10000"/>
                  <a:gd name="connsiteY11" fmla="*/ 5736 h 10000"/>
                  <a:gd name="connsiteX12" fmla="*/ 927 w 10000"/>
                  <a:gd name="connsiteY12" fmla="*/ 5806 h 10000"/>
                  <a:gd name="connsiteX13" fmla="*/ 1065 w 10000"/>
                  <a:gd name="connsiteY13" fmla="*/ 5856 h 10000"/>
                  <a:gd name="connsiteX14" fmla="*/ 1216 w 10000"/>
                  <a:gd name="connsiteY14" fmla="*/ 5896 h 10000"/>
                  <a:gd name="connsiteX15" fmla="*/ 1357 w 10000"/>
                  <a:gd name="connsiteY15" fmla="*/ 5926 h 10000"/>
                  <a:gd name="connsiteX16" fmla="*/ 1519 w 10000"/>
                  <a:gd name="connsiteY16" fmla="*/ 5946 h 10000"/>
                  <a:gd name="connsiteX17" fmla="*/ 1668 w 10000"/>
                  <a:gd name="connsiteY17" fmla="*/ 5946 h 10000"/>
                  <a:gd name="connsiteX18" fmla="*/ 1773 w 10000"/>
                  <a:gd name="connsiteY18" fmla="*/ 5946 h 10000"/>
                  <a:gd name="connsiteX19" fmla="*/ 1773 w 10000"/>
                  <a:gd name="connsiteY19" fmla="*/ 10000 h 10000"/>
                  <a:gd name="connsiteX20" fmla="*/ 2863 w 10000"/>
                  <a:gd name="connsiteY20" fmla="*/ 10000 h 10000"/>
                  <a:gd name="connsiteX21" fmla="*/ 3221 w 10000"/>
                  <a:gd name="connsiteY21" fmla="*/ 5946 h 10000"/>
                  <a:gd name="connsiteX22" fmla="*/ 8376 w 10000"/>
                  <a:gd name="connsiteY22" fmla="*/ 5956 h 10000"/>
                  <a:gd name="connsiteX23" fmla="*/ 8376 w 10000"/>
                  <a:gd name="connsiteY23" fmla="*/ 5956 h 10000"/>
                  <a:gd name="connsiteX24" fmla="*/ 8494 w 10000"/>
                  <a:gd name="connsiteY24" fmla="*/ 5946 h 10000"/>
                  <a:gd name="connsiteX25" fmla="*/ 8494 w 10000"/>
                  <a:gd name="connsiteY25" fmla="*/ 5946 h 10000"/>
                  <a:gd name="connsiteX26" fmla="*/ 8505 w 10000"/>
                  <a:gd name="connsiteY26" fmla="*/ 6126 h 10000"/>
                  <a:gd name="connsiteX27" fmla="*/ 8540 w 10000"/>
                  <a:gd name="connsiteY27" fmla="*/ 6296 h 10000"/>
                  <a:gd name="connsiteX28" fmla="*/ 8585 w 10000"/>
                  <a:gd name="connsiteY28" fmla="*/ 6466 h 10000"/>
                  <a:gd name="connsiteX29" fmla="*/ 8655 w 10000"/>
                  <a:gd name="connsiteY29" fmla="*/ 6627 h 10000"/>
                  <a:gd name="connsiteX30" fmla="*/ 8746 w 10000"/>
                  <a:gd name="connsiteY30" fmla="*/ 6777 h 10000"/>
                  <a:gd name="connsiteX31" fmla="*/ 8852 w 10000"/>
                  <a:gd name="connsiteY31" fmla="*/ 6927 h 10000"/>
                  <a:gd name="connsiteX32" fmla="*/ 8966 w 10000"/>
                  <a:gd name="connsiteY32" fmla="*/ 7057 h 10000"/>
                  <a:gd name="connsiteX33" fmla="*/ 9095 w 10000"/>
                  <a:gd name="connsiteY33" fmla="*/ 7177 h 10000"/>
                  <a:gd name="connsiteX34" fmla="*/ 9246 w 10000"/>
                  <a:gd name="connsiteY34" fmla="*/ 7287 h 10000"/>
                  <a:gd name="connsiteX35" fmla="*/ 9399 w 10000"/>
                  <a:gd name="connsiteY35" fmla="*/ 7387 h 10000"/>
                  <a:gd name="connsiteX36" fmla="*/ 9560 w 10000"/>
                  <a:gd name="connsiteY36" fmla="*/ 7477 h 10000"/>
                  <a:gd name="connsiteX37" fmla="*/ 10000 w 10000"/>
                  <a:gd name="connsiteY37" fmla="*/ 0 h 10000"/>
                  <a:gd name="connsiteX38" fmla="*/ 1690 w 10000"/>
                  <a:gd name="connsiteY38" fmla="*/ 0 h 10000"/>
                  <a:gd name="connsiteX0" fmla="*/ 0 w 10000"/>
                  <a:gd name="connsiteY0" fmla="*/ 4695 h 10000"/>
                  <a:gd name="connsiteX1" fmla="*/ 0 w 10000"/>
                  <a:gd name="connsiteY1" fmla="*/ 4695 h 10000"/>
                  <a:gd name="connsiteX2" fmla="*/ 35 w 10000"/>
                  <a:gd name="connsiteY2" fmla="*/ 4825 h 10000"/>
                  <a:gd name="connsiteX3" fmla="*/ 69 w 10000"/>
                  <a:gd name="connsiteY3" fmla="*/ 4955 h 10000"/>
                  <a:gd name="connsiteX4" fmla="*/ 127 w 10000"/>
                  <a:gd name="connsiteY4" fmla="*/ 5075 h 10000"/>
                  <a:gd name="connsiteX5" fmla="*/ 197 w 10000"/>
                  <a:gd name="connsiteY5" fmla="*/ 5195 h 10000"/>
                  <a:gd name="connsiteX6" fmla="*/ 266 w 10000"/>
                  <a:gd name="connsiteY6" fmla="*/ 5305 h 10000"/>
                  <a:gd name="connsiteX7" fmla="*/ 358 w 10000"/>
                  <a:gd name="connsiteY7" fmla="*/ 5405 h 10000"/>
                  <a:gd name="connsiteX8" fmla="*/ 452 w 10000"/>
                  <a:gd name="connsiteY8" fmla="*/ 5495 h 10000"/>
                  <a:gd name="connsiteX9" fmla="*/ 569 w 10000"/>
                  <a:gd name="connsiteY9" fmla="*/ 5586 h 10000"/>
                  <a:gd name="connsiteX10" fmla="*/ 683 w 10000"/>
                  <a:gd name="connsiteY10" fmla="*/ 5666 h 10000"/>
                  <a:gd name="connsiteX11" fmla="*/ 799 w 10000"/>
                  <a:gd name="connsiteY11" fmla="*/ 5736 h 10000"/>
                  <a:gd name="connsiteX12" fmla="*/ 927 w 10000"/>
                  <a:gd name="connsiteY12" fmla="*/ 5806 h 10000"/>
                  <a:gd name="connsiteX13" fmla="*/ 1065 w 10000"/>
                  <a:gd name="connsiteY13" fmla="*/ 5856 h 10000"/>
                  <a:gd name="connsiteX14" fmla="*/ 1216 w 10000"/>
                  <a:gd name="connsiteY14" fmla="*/ 5896 h 10000"/>
                  <a:gd name="connsiteX15" fmla="*/ 1357 w 10000"/>
                  <a:gd name="connsiteY15" fmla="*/ 5926 h 10000"/>
                  <a:gd name="connsiteX16" fmla="*/ 1519 w 10000"/>
                  <a:gd name="connsiteY16" fmla="*/ 5946 h 10000"/>
                  <a:gd name="connsiteX17" fmla="*/ 1668 w 10000"/>
                  <a:gd name="connsiteY17" fmla="*/ 5946 h 10000"/>
                  <a:gd name="connsiteX18" fmla="*/ 1773 w 10000"/>
                  <a:gd name="connsiteY18" fmla="*/ 5946 h 10000"/>
                  <a:gd name="connsiteX19" fmla="*/ 1773 w 10000"/>
                  <a:gd name="connsiteY19" fmla="*/ 10000 h 10000"/>
                  <a:gd name="connsiteX20" fmla="*/ 2863 w 10000"/>
                  <a:gd name="connsiteY20" fmla="*/ 10000 h 10000"/>
                  <a:gd name="connsiteX21" fmla="*/ 3221 w 10000"/>
                  <a:gd name="connsiteY21" fmla="*/ 5946 h 10000"/>
                  <a:gd name="connsiteX22" fmla="*/ 8376 w 10000"/>
                  <a:gd name="connsiteY22" fmla="*/ 5956 h 10000"/>
                  <a:gd name="connsiteX23" fmla="*/ 8376 w 10000"/>
                  <a:gd name="connsiteY23" fmla="*/ 5956 h 10000"/>
                  <a:gd name="connsiteX24" fmla="*/ 8494 w 10000"/>
                  <a:gd name="connsiteY24" fmla="*/ 5946 h 10000"/>
                  <a:gd name="connsiteX25" fmla="*/ 8494 w 10000"/>
                  <a:gd name="connsiteY25" fmla="*/ 5946 h 10000"/>
                  <a:gd name="connsiteX26" fmla="*/ 8505 w 10000"/>
                  <a:gd name="connsiteY26" fmla="*/ 6126 h 10000"/>
                  <a:gd name="connsiteX27" fmla="*/ 8540 w 10000"/>
                  <a:gd name="connsiteY27" fmla="*/ 6296 h 10000"/>
                  <a:gd name="connsiteX28" fmla="*/ 8585 w 10000"/>
                  <a:gd name="connsiteY28" fmla="*/ 6466 h 10000"/>
                  <a:gd name="connsiteX29" fmla="*/ 8655 w 10000"/>
                  <a:gd name="connsiteY29" fmla="*/ 6627 h 10000"/>
                  <a:gd name="connsiteX30" fmla="*/ 8746 w 10000"/>
                  <a:gd name="connsiteY30" fmla="*/ 6777 h 10000"/>
                  <a:gd name="connsiteX31" fmla="*/ 8852 w 10000"/>
                  <a:gd name="connsiteY31" fmla="*/ 6927 h 10000"/>
                  <a:gd name="connsiteX32" fmla="*/ 8966 w 10000"/>
                  <a:gd name="connsiteY32" fmla="*/ 7057 h 10000"/>
                  <a:gd name="connsiteX33" fmla="*/ 9095 w 10000"/>
                  <a:gd name="connsiteY33" fmla="*/ 7177 h 10000"/>
                  <a:gd name="connsiteX34" fmla="*/ 9246 w 10000"/>
                  <a:gd name="connsiteY34" fmla="*/ 7287 h 10000"/>
                  <a:gd name="connsiteX35" fmla="*/ 9399 w 10000"/>
                  <a:gd name="connsiteY35" fmla="*/ 7387 h 10000"/>
                  <a:gd name="connsiteX36" fmla="*/ 10000 w 10000"/>
                  <a:gd name="connsiteY36" fmla="*/ 0 h 10000"/>
                  <a:gd name="connsiteX37" fmla="*/ 1690 w 10000"/>
                  <a:gd name="connsiteY37" fmla="*/ 0 h 10000"/>
                  <a:gd name="connsiteX0" fmla="*/ 0 w 10434"/>
                  <a:gd name="connsiteY0" fmla="*/ 4695 h 10000"/>
                  <a:gd name="connsiteX1" fmla="*/ 0 w 10434"/>
                  <a:gd name="connsiteY1" fmla="*/ 4695 h 10000"/>
                  <a:gd name="connsiteX2" fmla="*/ 35 w 10434"/>
                  <a:gd name="connsiteY2" fmla="*/ 4825 h 10000"/>
                  <a:gd name="connsiteX3" fmla="*/ 69 w 10434"/>
                  <a:gd name="connsiteY3" fmla="*/ 4955 h 10000"/>
                  <a:gd name="connsiteX4" fmla="*/ 127 w 10434"/>
                  <a:gd name="connsiteY4" fmla="*/ 5075 h 10000"/>
                  <a:gd name="connsiteX5" fmla="*/ 197 w 10434"/>
                  <a:gd name="connsiteY5" fmla="*/ 5195 h 10000"/>
                  <a:gd name="connsiteX6" fmla="*/ 266 w 10434"/>
                  <a:gd name="connsiteY6" fmla="*/ 5305 h 10000"/>
                  <a:gd name="connsiteX7" fmla="*/ 358 w 10434"/>
                  <a:gd name="connsiteY7" fmla="*/ 5405 h 10000"/>
                  <a:gd name="connsiteX8" fmla="*/ 452 w 10434"/>
                  <a:gd name="connsiteY8" fmla="*/ 5495 h 10000"/>
                  <a:gd name="connsiteX9" fmla="*/ 569 w 10434"/>
                  <a:gd name="connsiteY9" fmla="*/ 5586 h 10000"/>
                  <a:gd name="connsiteX10" fmla="*/ 683 w 10434"/>
                  <a:gd name="connsiteY10" fmla="*/ 5666 h 10000"/>
                  <a:gd name="connsiteX11" fmla="*/ 799 w 10434"/>
                  <a:gd name="connsiteY11" fmla="*/ 5736 h 10000"/>
                  <a:gd name="connsiteX12" fmla="*/ 927 w 10434"/>
                  <a:gd name="connsiteY12" fmla="*/ 5806 h 10000"/>
                  <a:gd name="connsiteX13" fmla="*/ 1065 w 10434"/>
                  <a:gd name="connsiteY13" fmla="*/ 5856 h 10000"/>
                  <a:gd name="connsiteX14" fmla="*/ 1216 w 10434"/>
                  <a:gd name="connsiteY14" fmla="*/ 5896 h 10000"/>
                  <a:gd name="connsiteX15" fmla="*/ 1357 w 10434"/>
                  <a:gd name="connsiteY15" fmla="*/ 5926 h 10000"/>
                  <a:gd name="connsiteX16" fmla="*/ 1519 w 10434"/>
                  <a:gd name="connsiteY16" fmla="*/ 5946 h 10000"/>
                  <a:gd name="connsiteX17" fmla="*/ 1668 w 10434"/>
                  <a:gd name="connsiteY17" fmla="*/ 5946 h 10000"/>
                  <a:gd name="connsiteX18" fmla="*/ 1773 w 10434"/>
                  <a:gd name="connsiteY18" fmla="*/ 5946 h 10000"/>
                  <a:gd name="connsiteX19" fmla="*/ 1773 w 10434"/>
                  <a:gd name="connsiteY19" fmla="*/ 10000 h 10000"/>
                  <a:gd name="connsiteX20" fmla="*/ 2863 w 10434"/>
                  <a:gd name="connsiteY20" fmla="*/ 10000 h 10000"/>
                  <a:gd name="connsiteX21" fmla="*/ 3221 w 10434"/>
                  <a:gd name="connsiteY21" fmla="*/ 5946 h 10000"/>
                  <a:gd name="connsiteX22" fmla="*/ 8376 w 10434"/>
                  <a:gd name="connsiteY22" fmla="*/ 5956 h 10000"/>
                  <a:gd name="connsiteX23" fmla="*/ 8376 w 10434"/>
                  <a:gd name="connsiteY23" fmla="*/ 5956 h 10000"/>
                  <a:gd name="connsiteX24" fmla="*/ 8494 w 10434"/>
                  <a:gd name="connsiteY24" fmla="*/ 5946 h 10000"/>
                  <a:gd name="connsiteX25" fmla="*/ 8494 w 10434"/>
                  <a:gd name="connsiteY25" fmla="*/ 5946 h 10000"/>
                  <a:gd name="connsiteX26" fmla="*/ 8505 w 10434"/>
                  <a:gd name="connsiteY26" fmla="*/ 6126 h 10000"/>
                  <a:gd name="connsiteX27" fmla="*/ 8540 w 10434"/>
                  <a:gd name="connsiteY27" fmla="*/ 6296 h 10000"/>
                  <a:gd name="connsiteX28" fmla="*/ 8585 w 10434"/>
                  <a:gd name="connsiteY28" fmla="*/ 6466 h 10000"/>
                  <a:gd name="connsiteX29" fmla="*/ 8655 w 10434"/>
                  <a:gd name="connsiteY29" fmla="*/ 6627 h 10000"/>
                  <a:gd name="connsiteX30" fmla="*/ 8746 w 10434"/>
                  <a:gd name="connsiteY30" fmla="*/ 6777 h 10000"/>
                  <a:gd name="connsiteX31" fmla="*/ 8852 w 10434"/>
                  <a:gd name="connsiteY31" fmla="*/ 6927 h 10000"/>
                  <a:gd name="connsiteX32" fmla="*/ 8966 w 10434"/>
                  <a:gd name="connsiteY32" fmla="*/ 7057 h 10000"/>
                  <a:gd name="connsiteX33" fmla="*/ 9095 w 10434"/>
                  <a:gd name="connsiteY33" fmla="*/ 7177 h 10000"/>
                  <a:gd name="connsiteX34" fmla="*/ 9246 w 10434"/>
                  <a:gd name="connsiteY34" fmla="*/ 7287 h 10000"/>
                  <a:gd name="connsiteX35" fmla="*/ 10000 w 10434"/>
                  <a:gd name="connsiteY35" fmla="*/ 0 h 10000"/>
                  <a:gd name="connsiteX36" fmla="*/ 1690 w 10434"/>
                  <a:gd name="connsiteY36" fmla="*/ 0 h 10000"/>
                  <a:gd name="connsiteX0" fmla="*/ 0 w 10041"/>
                  <a:gd name="connsiteY0" fmla="*/ 4695 h 10000"/>
                  <a:gd name="connsiteX1" fmla="*/ 0 w 10041"/>
                  <a:gd name="connsiteY1" fmla="*/ 4695 h 10000"/>
                  <a:gd name="connsiteX2" fmla="*/ 35 w 10041"/>
                  <a:gd name="connsiteY2" fmla="*/ 4825 h 10000"/>
                  <a:gd name="connsiteX3" fmla="*/ 69 w 10041"/>
                  <a:gd name="connsiteY3" fmla="*/ 4955 h 10000"/>
                  <a:gd name="connsiteX4" fmla="*/ 127 w 10041"/>
                  <a:gd name="connsiteY4" fmla="*/ 5075 h 10000"/>
                  <a:gd name="connsiteX5" fmla="*/ 197 w 10041"/>
                  <a:gd name="connsiteY5" fmla="*/ 5195 h 10000"/>
                  <a:gd name="connsiteX6" fmla="*/ 266 w 10041"/>
                  <a:gd name="connsiteY6" fmla="*/ 5305 h 10000"/>
                  <a:gd name="connsiteX7" fmla="*/ 358 w 10041"/>
                  <a:gd name="connsiteY7" fmla="*/ 5405 h 10000"/>
                  <a:gd name="connsiteX8" fmla="*/ 452 w 10041"/>
                  <a:gd name="connsiteY8" fmla="*/ 5495 h 10000"/>
                  <a:gd name="connsiteX9" fmla="*/ 569 w 10041"/>
                  <a:gd name="connsiteY9" fmla="*/ 5586 h 10000"/>
                  <a:gd name="connsiteX10" fmla="*/ 683 w 10041"/>
                  <a:gd name="connsiteY10" fmla="*/ 5666 h 10000"/>
                  <a:gd name="connsiteX11" fmla="*/ 799 w 10041"/>
                  <a:gd name="connsiteY11" fmla="*/ 5736 h 10000"/>
                  <a:gd name="connsiteX12" fmla="*/ 927 w 10041"/>
                  <a:gd name="connsiteY12" fmla="*/ 5806 h 10000"/>
                  <a:gd name="connsiteX13" fmla="*/ 1065 w 10041"/>
                  <a:gd name="connsiteY13" fmla="*/ 5856 h 10000"/>
                  <a:gd name="connsiteX14" fmla="*/ 1216 w 10041"/>
                  <a:gd name="connsiteY14" fmla="*/ 5896 h 10000"/>
                  <a:gd name="connsiteX15" fmla="*/ 1357 w 10041"/>
                  <a:gd name="connsiteY15" fmla="*/ 5926 h 10000"/>
                  <a:gd name="connsiteX16" fmla="*/ 1519 w 10041"/>
                  <a:gd name="connsiteY16" fmla="*/ 5946 h 10000"/>
                  <a:gd name="connsiteX17" fmla="*/ 1668 w 10041"/>
                  <a:gd name="connsiteY17" fmla="*/ 5946 h 10000"/>
                  <a:gd name="connsiteX18" fmla="*/ 1773 w 10041"/>
                  <a:gd name="connsiteY18" fmla="*/ 5946 h 10000"/>
                  <a:gd name="connsiteX19" fmla="*/ 1773 w 10041"/>
                  <a:gd name="connsiteY19" fmla="*/ 10000 h 10000"/>
                  <a:gd name="connsiteX20" fmla="*/ 2863 w 10041"/>
                  <a:gd name="connsiteY20" fmla="*/ 10000 h 10000"/>
                  <a:gd name="connsiteX21" fmla="*/ 3221 w 10041"/>
                  <a:gd name="connsiteY21" fmla="*/ 5946 h 10000"/>
                  <a:gd name="connsiteX22" fmla="*/ 8376 w 10041"/>
                  <a:gd name="connsiteY22" fmla="*/ 5956 h 10000"/>
                  <a:gd name="connsiteX23" fmla="*/ 8376 w 10041"/>
                  <a:gd name="connsiteY23" fmla="*/ 5956 h 10000"/>
                  <a:gd name="connsiteX24" fmla="*/ 8494 w 10041"/>
                  <a:gd name="connsiteY24" fmla="*/ 5946 h 10000"/>
                  <a:gd name="connsiteX25" fmla="*/ 8494 w 10041"/>
                  <a:gd name="connsiteY25" fmla="*/ 5946 h 10000"/>
                  <a:gd name="connsiteX26" fmla="*/ 8505 w 10041"/>
                  <a:gd name="connsiteY26" fmla="*/ 6126 h 10000"/>
                  <a:gd name="connsiteX27" fmla="*/ 8540 w 10041"/>
                  <a:gd name="connsiteY27" fmla="*/ 6296 h 10000"/>
                  <a:gd name="connsiteX28" fmla="*/ 8585 w 10041"/>
                  <a:gd name="connsiteY28" fmla="*/ 6466 h 10000"/>
                  <a:gd name="connsiteX29" fmla="*/ 8655 w 10041"/>
                  <a:gd name="connsiteY29" fmla="*/ 6627 h 10000"/>
                  <a:gd name="connsiteX30" fmla="*/ 8746 w 10041"/>
                  <a:gd name="connsiteY30" fmla="*/ 6777 h 10000"/>
                  <a:gd name="connsiteX31" fmla="*/ 8852 w 10041"/>
                  <a:gd name="connsiteY31" fmla="*/ 6927 h 10000"/>
                  <a:gd name="connsiteX32" fmla="*/ 8966 w 10041"/>
                  <a:gd name="connsiteY32" fmla="*/ 7057 h 10000"/>
                  <a:gd name="connsiteX33" fmla="*/ 9095 w 10041"/>
                  <a:gd name="connsiteY33" fmla="*/ 7177 h 10000"/>
                  <a:gd name="connsiteX34" fmla="*/ 9246 w 10041"/>
                  <a:gd name="connsiteY34" fmla="*/ 7287 h 10000"/>
                  <a:gd name="connsiteX35" fmla="*/ 10000 w 10041"/>
                  <a:gd name="connsiteY35" fmla="*/ 0 h 10000"/>
                  <a:gd name="connsiteX36" fmla="*/ 1690 w 10041"/>
                  <a:gd name="connsiteY36" fmla="*/ 0 h 10000"/>
                  <a:gd name="connsiteX0" fmla="*/ 0 w 9255"/>
                  <a:gd name="connsiteY0" fmla="*/ 4695 h 10000"/>
                  <a:gd name="connsiteX1" fmla="*/ 0 w 9255"/>
                  <a:gd name="connsiteY1" fmla="*/ 4695 h 10000"/>
                  <a:gd name="connsiteX2" fmla="*/ 35 w 9255"/>
                  <a:gd name="connsiteY2" fmla="*/ 4825 h 10000"/>
                  <a:gd name="connsiteX3" fmla="*/ 69 w 9255"/>
                  <a:gd name="connsiteY3" fmla="*/ 4955 h 10000"/>
                  <a:gd name="connsiteX4" fmla="*/ 127 w 9255"/>
                  <a:gd name="connsiteY4" fmla="*/ 5075 h 10000"/>
                  <a:gd name="connsiteX5" fmla="*/ 197 w 9255"/>
                  <a:gd name="connsiteY5" fmla="*/ 5195 h 10000"/>
                  <a:gd name="connsiteX6" fmla="*/ 266 w 9255"/>
                  <a:gd name="connsiteY6" fmla="*/ 5305 h 10000"/>
                  <a:gd name="connsiteX7" fmla="*/ 358 w 9255"/>
                  <a:gd name="connsiteY7" fmla="*/ 5405 h 10000"/>
                  <a:gd name="connsiteX8" fmla="*/ 452 w 9255"/>
                  <a:gd name="connsiteY8" fmla="*/ 5495 h 10000"/>
                  <a:gd name="connsiteX9" fmla="*/ 569 w 9255"/>
                  <a:gd name="connsiteY9" fmla="*/ 5586 h 10000"/>
                  <a:gd name="connsiteX10" fmla="*/ 683 w 9255"/>
                  <a:gd name="connsiteY10" fmla="*/ 5666 h 10000"/>
                  <a:gd name="connsiteX11" fmla="*/ 799 w 9255"/>
                  <a:gd name="connsiteY11" fmla="*/ 5736 h 10000"/>
                  <a:gd name="connsiteX12" fmla="*/ 927 w 9255"/>
                  <a:gd name="connsiteY12" fmla="*/ 5806 h 10000"/>
                  <a:gd name="connsiteX13" fmla="*/ 1065 w 9255"/>
                  <a:gd name="connsiteY13" fmla="*/ 5856 h 10000"/>
                  <a:gd name="connsiteX14" fmla="*/ 1216 w 9255"/>
                  <a:gd name="connsiteY14" fmla="*/ 5896 h 10000"/>
                  <a:gd name="connsiteX15" fmla="*/ 1357 w 9255"/>
                  <a:gd name="connsiteY15" fmla="*/ 5926 h 10000"/>
                  <a:gd name="connsiteX16" fmla="*/ 1519 w 9255"/>
                  <a:gd name="connsiteY16" fmla="*/ 5946 h 10000"/>
                  <a:gd name="connsiteX17" fmla="*/ 1668 w 9255"/>
                  <a:gd name="connsiteY17" fmla="*/ 5946 h 10000"/>
                  <a:gd name="connsiteX18" fmla="*/ 1773 w 9255"/>
                  <a:gd name="connsiteY18" fmla="*/ 5946 h 10000"/>
                  <a:gd name="connsiteX19" fmla="*/ 1773 w 9255"/>
                  <a:gd name="connsiteY19" fmla="*/ 10000 h 10000"/>
                  <a:gd name="connsiteX20" fmla="*/ 2863 w 9255"/>
                  <a:gd name="connsiteY20" fmla="*/ 10000 h 10000"/>
                  <a:gd name="connsiteX21" fmla="*/ 3221 w 9255"/>
                  <a:gd name="connsiteY21" fmla="*/ 5946 h 10000"/>
                  <a:gd name="connsiteX22" fmla="*/ 8376 w 9255"/>
                  <a:gd name="connsiteY22" fmla="*/ 5956 h 10000"/>
                  <a:gd name="connsiteX23" fmla="*/ 8376 w 9255"/>
                  <a:gd name="connsiteY23" fmla="*/ 5956 h 10000"/>
                  <a:gd name="connsiteX24" fmla="*/ 8494 w 9255"/>
                  <a:gd name="connsiteY24" fmla="*/ 5946 h 10000"/>
                  <a:gd name="connsiteX25" fmla="*/ 8494 w 9255"/>
                  <a:gd name="connsiteY25" fmla="*/ 5946 h 10000"/>
                  <a:gd name="connsiteX26" fmla="*/ 8505 w 9255"/>
                  <a:gd name="connsiteY26" fmla="*/ 6126 h 10000"/>
                  <a:gd name="connsiteX27" fmla="*/ 8540 w 9255"/>
                  <a:gd name="connsiteY27" fmla="*/ 6296 h 10000"/>
                  <a:gd name="connsiteX28" fmla="*/ 8585 w 9255"/>
                  <a:gd name="connsiteY28" fmla="*/ 6466 h 10000"/>
                  <a:gd name="connsiteX29" fmla="*/ 8655 w 9255"/>
                  <a:gd name="connsiteY29" fmla="*/ 6627 h 10000"/>
                  <a:gd name="connsiteX30" fmla="*/ 8746 w 9255"/>
                  <a:gd name="connsiteY30" fmla="*/ 6777 h 10000"/>
                  <a:gd name="connsiteX31" fmla="*/ 8852 w 9255"/>
                  <a:gd name="connsiteY31" fmla="*/ 6927 h 10000"/>
                  <a:gd name="connsiteX32" fmla="*/ 8966 w 9255"/>
                  <a:gd name="connsiteY32" fmla="*/ 7057 h 10000"/>
                  <a:gd name="connsiteX33" fmla="*/ 9095 w 9255"/>
                  <a:gd name="connsiteY33" fmla="*/ 7177 h 10000"/>
                  <a:gd name="connsiteX34" fmla="*/ 9246 w 9255"/>
                  <a:gd name="connsiteY34" fmla="*/ 7287 h 10000"/>
                  <a:gd name="connsiteX35" fmla="*/ 7543 w 9255"/>
                  <a:gd name="connsiteY35" fmla="*/ 0 h 10000"/>
                  <a:gd name="connsiteX36" fmla="*/ 1690 w 9255"/>
                  <a:gd name="connsiteY36" fmla="*/ 0 h 10000"/>
                  <a:gd name="connsiteX0" fmla="*/ 0 w 9827"/>
                  <a:gd name="connsiteY0" fmla="*/ 4695 h 10000"/>
                  <a:gd name="connsiteX1" fmla="*/ 0 w 9827"/>
                  <a:gd name="connsiteY1" fmla="*/ 4695 h 10000"/>
                  <a:gd name="connsiteX2" fmla="*/ 38 w 9827"/>
                  <a:gd name="connsiteY2" fmla="*/ 4825 h 10000"/>
                  <a:gd name="connsiteX3" fmla="*/ 75 w 9827"/>
                  <a:gd name="connsiteY3" fmla="*/ 4955 h 10000"/>
                  <a:gd name="connsiteX4" fmla="*/ 137 w 9827"/>
                  <a:gd name="connsiteY4" fmla="*/ 5075 h 10000"/>
                  <a:gd name="connsiteX5" fmla="*/ 213 w 9827"/>
                  <a:gd name="connsiteY5" fmla="*/ 5195 h 10000"/>
                  <a:gd name="connsiteX6" fmla="*/ 287 w 9827"/>
                  <a:gd name="connsiteY6" fmla="*/ 5305 h 10000"/>
                  <a:gd name="connsiteX7" fmla="*/ 387 w 9827"/>
                  <a:gd name="connsiteY7" fmla="*/ 5405 h 10000"/>
                  <a:gd name="connsiteX8" fmla="*/ 488 w 9827"/>
                  <a:gd name="connsiteY8" fmla="*/ 5495 h 10000"/>
                  <a:gd name="connsiteX9" fmla="*/ 615 w 9827"/>
                  <a:gd name="connsiteY9" fmla="*/ 5586 h 10000"/>
                  <a:gd name="connsiteX10" fmla="*/ 738 w 9827"/>
                  <a:gd name="connsiteY10" fmla="*/ 5666 h 10000"/>
                  <a:gd name="connsiteX11" fmla="*/ 863 w 9827"/>
                  <a:gd name="connsiteY11" fmla="*/ 5736 h 10000"/>
                  <a:gd name="connsiteX12" fmla="*/ 1002 w 9827"/>
                  <a:gd name="connsiteY12" fmla="*/ 5806 h 10000"/>
                  <a:gd name="connsiteX13" fmla="*/ 1151 w 9827"/>
                  <a:gd name="connsiteY13" fmla="*/ 5856 h 10000"/>
                  <a:gd name="connsiteX14" fmla="*/ 1314 w 9827"/>
                  <a:gd name="connsiteY14" fmla="*/ 5896 h 10000"/>
                  <a:gd name="connsiteX15" fmla="*/ 1466 w 9827"/>
                  <a:gd name="connsiteY15" fmla="*/ 5926 h 10000"/>
                  <a:gd name="connsiteX16" fmla="*/ 1641 w 9827"/>
                  <a:gd name="connsiteY16" fmla="*/ 5946 h 10000"/>
                  <a:gd name="connsiteX17" fmla="*/ 1802 w 9827"/>
                  <a:gd name="connsiteY17" fmla="*/ 5946 h 10000"/>
                  <a:gd name="connsiteX18" fmla="*/ 1916 w 9827"/>
                  <a:gd name="connsiteY18" fmla="*/ 5946 h 10000"/>
                  <a:gd name="connsiteX19" fmla="*/ 1916 w 9827"/>
                  <a:gd name="connsiteY19" fmla="*/ 10000 h 10000"/>
                  <a:gd name="connsiteX20" fmla="*/ 3093 w 9827"/>
                  <a:gd name="connsiteY20" fmla="*/ 10000 h 10000"/>
                  <a:gd name="connsiteX21" fmla="*/ 3480 w 9827"/>
                  <a:gd name="connsiteY21" fmla="*/ 5946 h 10000"/>
                  <a:gd name="connsiteX22" fmla="*/ 9050 w 9827"/>
                  <a:gd name="connsiteY22" fmla="*/ 5956 h 10000"/>
                  <a:gd name="connsiteX23" fmla="*/ 9050 w 9827"/>
                  <a:gd name="connsiteY23" fmla="*/ 5956 h 10000"/>
                  <a:gd name="connsiteX24" fmla="*/ 9178 w 9827"/>
                  <a:gd name="connsiteY24" fmla="*/ 5946 h 10000"/>
                  <a:gd name="connsiteX25" fmla="*/ 9178 w 9827"/>
                  <a:gd name="connsiteY25" fmla="*/ 5946 h 10000"/>
                  <a:gd name="connsiteX26" fmla="*/ 9190 w 9827"/>
                  <a:gd name="connsiteY26" fmla="*/ 6126 h 10000"/>
                  <a:gd name="connsiteX27" fmla="*/ 9227 w 9827"/>
                  <a:gd name="connsiteY27" fmla="*/ 6296 h 10000"/>
                  <a:gd name="connsiteX28" fmla="*/ 9276 w 9827"/>
                  <a:gd name="connsiteY28" fmla="*/ 6466 h 10000"/>
                  <a:gd name="connsiteX29" fmla="*/ 9352 w 9827"/>
                  <a:gd name="connsiteY29" fmla="*/ 6627 h 10000"/>
                  <a:gd name="connsiteX30" fmla="*/ 9450 w 9827"/>
                  <a:gd name="connsiteY30" fmla="*/ 6777 h 10000"/>
                  <a:gd name="connsiteX31" fmla="*/ 9565 w 9827"/>
                  <a:gd name="connsiteY31" fmla="*/ 6927 h 10000"/>
                  <a:gd name="connsiteX32" fmla="*/ 9688 w 9827"/>
                  <a:gd name="connsiteY32" fmla="*/ 7057 h 10000"/>
                  <a:gd name="connsiteX33" fmla="*/ 9827 w 9827"/>
                  <a:gd name="connsiteY33" fmla="*/ 7177 h 10000"/>
                  <a:gd name="connsiteX34" fmla="*/ 8150 w 9827"/>
                  <a:gd name="connsiteY34" fmla="*/ 0 h 10000"/>
                  <a:gd name="connsiteX35" fmla="*/ 1826 w 9827"/>
                  <a:gd name="connsiteY35" fmla="*/ 0 h 10000"/>
                  <a:gd name="connsiteX0" fmla="*/ 0 w 10000"/>
                  <a:gd name="connsiteY0" fmla="*/ 4695 h 10000"/>
                  <a:gd name="connsiteX1" fmla="*/ 0 w 10000"/>
                  <a:gd name="connsiteY1" fmla="*/ 4695 h 10000"/>
                  <a:gd name="connsiteX2" fmla="*/ 39 w 10000"/>
                  <a:gd name="connsiteY2" fmla="*/ 4825 h 10000"/>
                  <a:gd name="connsiteX3" fmla="*/ 76 w 10000"/>
                  <a:gd name="connsiteY3" fmla="*/ 4955 h 10000"/>
                  <a:gd name="connsiteX4" fmla="*/ 139 w 10000"/>
                  <a:gd name="connsiteY4" fmla="*/ 5075 h 10000"/>
                  <a:gd name="connsiteX5" fmla="*/ 217 w 10000"/>
                  <a:gd name="connsiteY5" fmla="*/ 5195 h 10000"/>
                  <a:gd name="connsiteX6" fmla="*/ 292 w 10000"/>
                  <a:gd name="connsiteY6" fmla="*/ 5305 h 10000"/>
                  <a:gd name="connsiteX7" fmla="*/ 394 w 10000"/>
                  <a:gd name="connsiteY7" fmla="*/ 5405 h 10000"/>
                  <a:gd name="connsiteX8" fmla="*/ 497 w 10000"/>
                  <a:gd name="connsiteY8" fmla="*/ 5495 h 10000"/>
                  <a:gd name="connsiteX9" fmla="*/ 626 w 10000"/>
                  <a:gd name="connsiteY9" fmla="*/ 5586 h 10000"/>
                  <a:gd name="connsiteX10" fmla="*/ 751 w 10000"/>
                  <a:gd name="connsiteY10" fmla="*/ 5666 h 10000"/>
                  <a:gd name="connsiteX11" fmla="*/ 878 w 10000"/>
                  <a:gd name="connsiteY11" fmla="*/ 5736 h 10000"/>
                  <a:gd name="connsiteX12" fmla="*/ 1020 w 10000"/>
                  <a:gd name="connsiteY12" fmla="*/ 5806 h 10000"/>
                  <a:gd name="connsiteX13" fmla="*/ 1171 w 10000"/>
                  <a:gd name="connsiteY13" fmla="*/ 5856 h 10000"/>
                  <a:gd name="connsiteX14" fmla="*/ 1337 w 10000"/>
                  <a:gd name="connsiteY14" fmla="*/ 5896 h 10000"/>
                  <a:gd name="connsiteX15" fmla="*/ 1492 w 10000"/>
                  <a:gd name="connsiteY15" fmla="*/ 5926 h 10000"/>
                  <a:gd name="connsiteX16" fmla="*/ 1670 w 10000"/>
                  <a:gd name="connsiteY16" fmla="*/ 5946 h 10000"/>
                  <a:gd name="connsiteX17" fmla="*/ 1834 w 10000"/>
                  <a:gd name="connsiteY17" fmla="*/ 5946 h 10000"/>
                  <a:gd name="connsiteX18" fmla="*/ 1950 w 10000"/>
                  <a:gd name="connsiteY18" fmla="*/ 5946 h 10000"/>
                  <a:gd name="connsiteX19" fmla="*/ 1950 w 10000"/>
                  <a:gd name="connsiteY19" fmla="*/ 10000 h 10000"/>
                  <a:gd name="connsiteX20" fmla="*/ 3147 w 10000"/>
                  <a:gd name="connsiteY20" fmla="*/ 10000 h 10000"/>
                  <a:gd name="connsiteX21" fmla="*/ 3541 w 10000"/>
                  <a:gd name="connsiteY21" fmla="*/ 5946 h 10000"/>
                  <a:gd name="connsiteX22" fmla="*/ 9209 w 10000"/>
                  <a:gd name="connsiteY22" fmla="*/ 5956 h 10000"/>
                  <a:gd name="connsiteX23" fmla="*/ 9209 w 10000"/>
                  <a:gd name="connsiteY23" fmla="*/ 5956 h 10000"/>
                  <a:gd name="connsiteX24" fmla="*/ 9340 w 10000"/>
                  <a:gd name="connsiteY24" fmla="*/ 5946 h 10000"/>
                  <a:gd name="connsiteX25" fmla="*/ 9340 w 10000"/>
                  <a:gd name="connsiteY25" fmla="*/ 5946 h 10000"/>
                  <a:gd name="connsiteX26" fmla="*/ 9352 w 10000"/>
                  <a:gd name="connsiteY26" fmla="*/ 6126 h 10000"/>
                  <a:gd name="connsiteX27" fmla="*/ 9389 w 10000"/>
                  <a:gd name="connsiteY27" fmla="*/ 6296 h 10000"/>
                  <a:gd name="connsiteX28" fmla="*/ 9439 w 10000"/>
                  <a:gd name="connsiteY28" fmla="*/ 6466 h 10000"/>
                  <a:gd name="connsiteX29" fmla="*/ 9517 w 10000"/>
                  <a:gd name="connsiteY29" fmla="*/ 6627 h 10000"/>
                  <a:gd name="connsiteX30" fmla="*/ 9616 w 10000"/>
                  <a:gd name="connsiteY30" fmla="*/ 6777 h 10000"/>
                  <a:gd name="connsiteX31" fmla="*/ 9733 w 10000"/>
                  <a:gd name="connsiteY31" fmla="*/ 6927 h 10000"/>
                  <a:gd name="connsiteX32" fmla="*/ 9859 w 10000"/>
                  <a:gd name="connsiteY32" fmla="*/ 7057 h 10000"/>
                  <a:gd name="connsiteX33" fmla="*/ 10000 w 10000"/>
                  <a:gd name="connsiteY33" fmla="*/ 7177 h 10000"/>
                  <a:gd name="connsiteX34" fmla="*/ 9777 w 10000"/>
                  <a:gd name="connsiteY34" fmla="*/ 7128 h 10000"/>
                  <a:gd name="connsiteX35" fmla="*/ 8293 w 10000"/>
                  <a:gd name="connsiteY35" fmla="*/ 0 h 10000"/>
                  <a:gd name="connsiteX36" fmla="*/ 1858 w 10000"/>
                  <a:gd name="connsiteY36" fmla="*/ 0 h 10000"/>
                  <a:gd name="connsiteX0" fmla="*/ 0 w 10000"/>
                  <a:gd name="connsiteY0" fmla="*/ 4695 h 10000"/>
                  <a:gd name="connsiteX1" fmla="*/ 0 w 10000"/>
                  <a:gd name="connsiteY1" fmla="*/ 4695 h 10000"/>
                  <a:gd name="connsiteX2" fmla="*/ 39 w 10000"/>
                  <a:gd name="connsiteY2" fmla="*/ 4825 h 10000"/>
                  <a:gd name="connsiteX3" fmla="*/ 76 w 10000"/>
                  <a:gd name="connsiteY3" fmla="*/ 4955 h 10000"/>
                  <a:gd name="connsiteX4" fmla="*/ 139 w 10000"/>
                  <a:gd name="connsiteY4" fmla="*/ 5075 h 10000"/>
                  <a:gd name="connsiteX5" fmla="*/ 217 w 10000"/>
                  <a:gd name="connsiteY5" fmla="*/ 5195 h 10000"/>
                  <a:gd name="connsiteX6" fmla="*/ 292 w 10000"/>
                  <a:gd name="connsiteY6" fmla="*/ 5305 h 10000"/>
                  <a:gd name="connsiteX7" fmla="*/ 394 w 10000"/>
                  <a:gd name="connsiteY7" fmla="*/ 5405 h 10000"/>
                  <a:gd name="connsiteX8" fmla="*/ 497 w 10000"/>
                  <a:gd name="connsiteY8" fmla="*/ 5495 h 10000"/>
                  <a:gd name="connsiteX9" fmla="*/ 626 w 10000"/>
                  <a:gd name="connsiteY9" fmla="*/ 5586 h 10000"/>
                  <a:gd name="connsiteX10" fmla="*/ 751 w 10000"/>
                  <a:gd name="connsiteY10" fmla="*/ 5666 h 10000"/>
                  <a:gd name="connsiteX11" fmla="*/ 878 w 10000"/>
                  <a:gd name="connsiteY11" fmla="*/ 5736 h 10000"/>
                  <a:gd name="connsiteX12" fmla="*/ 1020 w 10000"/>
                  <a:gd name="connsiteY12" fmla="*/ 5806 h 10000"/>
                  <a:gd name="connsiteX13" fmla="*/ 1171 w 10000"/>
                  <a:gd name="connsiteY13" fmla="*/ 5856 h 10000"/>
                  <a:gd name="connsiteX14" fmla="*/ 1337 w 10000"/>
                  <a:gd name="connsiteY14" fmla="*/ 5896 h 10000"/>
                  <a:gd name="connsiteX15" fmla="*/ 1492 w 10000"/>
                  <a:gd name="connsiteY15" fmla="*/ 5926 h 10000"/>
                  <a:gd name="connsiteX16" fmla="*/ 1670 w 10000"/>
                  <a:gd name="connsiteY16" fmla="*/ 5946 h 10000"/>
                  <a:gd name="connsiteX17" fmla="*/ 1834 w 10000"/>
                  <a:gd name="connsiteY17" fmla="*/ 5946 h 10000"/>
                  <a:gd name="connsiteX18" fmla="*/ 1950 w 10000"/>
                  <a:gd name="connsiteY18" fmla="*/ 5946 h 10000"/>
                  <a:gd name="connsiteX19" fmla="*/ 1950 w 10000"/>
                  <a:gd name="connsiteY19" fmla="*/ 10000 h 10000"/>
                  <a:gd name="connsiteX20" fmla="*/ 3147 w 10000"/>
                  <a:gd name="connsiteY20" fmla="*/ 10000 h 10000"/>
                  <a:gd name="connsiteX21" fmla="*/ 3541 w 10000"/>
                  <a:gd name="connsiteY21" fmla="*/ 5946 h 10000"/>
                  <a:gd name="connsiteX22" fmla="*/ 9209 w 10000"/>
                  <a:gd name="connsiteY22" fmla="*/ 5956 h 10000"/>
                  <a:gd name="connsiteX23" fmla="*/ 9209 w 10000"/>
                  <a:gd name="connsiteY23" fmla="*/ 5956 h 10000"/>
                  <a:gd name="connsiteX24" fmla="*/ 9340 w 10000"/>
                  <a:gd name="connsiteY24" fmla="*/ 5946 h 10000"/>
                  <a:gd name="connsiteX25" fmla="*/ 9340 w 10000"/>
                  <a:gd name="connsiteY25" fmla="*/ 5946 h 10000"/>
                  <a:gd name="connsiteX26" fmla="*/ 9352 w 10000"/>
                  <a:gd name="connsiteY26" fmla="*/ 6126 h 10000"/>
                  <a:gd name="connsiteX27" fmla="*/ 9389 w 10000"/>
                  <a:gd name="connsiteY27" fmla="*/ 6296 h 10000"/>
                  <a:gd name="connsiteX28" fmla="*/ 9439 w 10000"/>
                  <a:gd name="connsiteY28" fmla="*/ 6466 h 10000"/>
                  <a:gd name="connsiteX29" fmla="*/ 9517 w 10000"/>
                  <a:gd name="connsiteY29" fmla="*/ 6627 h 10000"/>
                  <a:gd name="connsiteX30" fmla="*/ 9616 w 10000"/>
                  <a:gd name="connsiteY30" fmla="*/ 6777 h 10000"/>
                  <a:gd name="connsiteX31" fmla="*/ 9733 w 10000"/>
                  <a:gd name="connsiteY31" fmla="*/ 6927 h 10000"/>
                  <a:gd name="connsiteX32" fmla="*/ 9859 w 10000"/>
                  <a:gd name="connsiteY32" fmla="*/ 7057 h 10000"/>
                  <a:gd name="connsiteX33" fmla="*/ 10000 w 10000"/>
                  <a:gd name="connsiteY33" fmla="*/ 7177 h 10000"/>
                  <a:gd name="connsiteX34" fmla="*/ 8293 w 10000"/>
                  <a:gd name="connsiteY34" fmla="*/ 0 h 10000"/>
                  <a:gd name="connsiteX35" fmla="*/ 1858 w 10000"/>
                  <a:gd name="connsiteY35" fmla="*/ 0 h 10000"/>
                  <a:gd name="connsiteX0" fmla="*/ 0 w 9859"/>
                  <a:gd name="connsiteY0" fmla="*/ 4695 h 10000"/>
                  <a:gd name="connsiteX1" fmla="*/ 0 w 9859"/>
                  <a:gd name="connsiteY1" fmla="*/ 4695 h 10000"/>
                  <a:gd name="connsiteX2" fmla="*/ 39 w 9859"/>
                  <a:gd name="connsiteY2" fmla="*/ 4825 h 10000"/>
                  <a:gd name="connsiteX3" fmla="*/ 76 w 9859"/>
                  <a:gd name="connsiteY3" fmla="*/ 4955 h 10000"/>
                  <a:gd name="connsiteX4" fmla="*/ 139 w 9859"/>
                  <a:gd name="connsiteY4" fmla="*/ 5075 h 10000"/>
                  <a:gd name="connsiteX5" fmla="*/ 217 w 9859"/>
                  <a:gd name="connsiteY5" fmla="*/ 5195 h 10000"/>
                  <a:gd name="connsiteX6" fmla="*/ 292 w 9859"/>
                  <a:gd name="connsiteY6" fmla="*/ 5305 h 10000"/>
                  <a:gd name="connsiteX7" fmla="*/ 394 w 9859"/>
                  <a:gd name="connsiteY7" fmla="*/ 5405 h 10000"/>
                  <a:gd name="connsiteX8" fmla="*/ 497 w 9859"/>
                  <a:gd name="connsiteY8" fmla="*/ 5495 h 10000"/>
                  <a:gd name="connsiteX9" fmla="*/ 626 w 9859"/>
                  <a:gd name="connsiteY9" fmla="*/ 5586 h 10000"/>
                  <a:gd name="connsiteX10" fmla="*/ 751 w 9859"/>
                  <a:gd name="connsiteY10" fmla="*/ 5666 h 10000"/>
                  <a:gd name="connsiteX11" fmla="*/ 878 w 9859"/>
                  <a:gd name="connsiteY11" fmla="*/ 5736 h 10000"/>
                  <a:gd name="connsiteX12" fmla="*/ 1020 w 9859"/>
                  <a:gd name="connsiteY12" fmla="*/ 5806 h 10000"/>
                  <a:gd name="connsiteX13" fmla="*/ 1171 w 9859"/>
                  <a:gd name="connsiteY13" fmla="*/ 5856 h 10000"/>
                  <a:gd name="connsiteX14" fmla="*/ 1337 w 9859"/>
                  <a:gd name="connsiteY14" fmla="*/ 5896 h 10000"/>
                  <a:gd name="connsiteX15" fmla="*/ 1492 w 9859"/>
                  <a:gd name="connsiteY15" fmla="*/ 5926 h 10000"/>
                  <a:gd name="connsiteX16" fmla="*/ 1670 w 9859"/>
                  <a:gd name="connsiteY16" fmla="*/ 5946 h 10000"/>
                  <a:gd name="connsiteX17" fmla="*/ 1834 w 9859"/>
                  <a:gd name="connsiteY17" fmla="*/ 5946 h 10000"/>
                  <a:gd name="connsiteX18" fmla="*/ 1950 w 9859"/>
                  <a:gd name="connsiteY18" fmla="*/ 5946 h 10000"/>
                  <a:gd name="connsiteX19" fmla="*/ 1950 w 9859"/>
                  <a:gd name="connsiteY19" fmla="*/ 10000 h 10000"/>
                  <a:gd name="connsiteX20" fmla="*/ 3147 w 9859"/>
                  <a:gd name="connsiteY20" fmla="*/ 10000 h 10000"/>
                  <a:gd name="connsiteX21" fmla="*/ 3541 w 9859"/>
                  <a:gd name="connsiteY21" fmla="*/ 5946 h 10000"/>
                  <a:gd name="connsiteX22" fmla="*/ 9209 w 9859"/>
                  <a:gd name="connsiteY22" fmla="*/ 5956 h 10000"/>
                  <a:gd name="connsiteX23" fmla="*/ 9209 w 9859"/>
                  <a:gd name="connsiteY23" fmla="*/ 5956 h 10000"/>
                  <a:gd name="connsiteX24" fmla="*/ 9340 w 9859"/>
                  <a:gd name="connsiteY24" fmla="*/ 5946 h 10000"/>
                  <a:gd name="connsiteX25" fmla="*/ 9340 w 9859"/>
                  <a:gd name="connsiteY25" fmla="*/ 5946 h 10000"/>
                  <a:gd name="connsiteX26" fmla="*/ 9352 w 9859"/>
                  <a:gd name="connsiteY26" fmla="*/ 6126 h 10000"/>
                  <a:gd name="connsiteX27" fmla="*/ 9389 w 9859"/>
                  <a:gd name="connsiteY27" fmla="*/ 6296 h 10000"/>
                  <a:gd name="connsiteX28" fmla="*/ 9439 w 9859"/>
                  <a:gd name="connsiteY28" fmla="*/ 6466 h 10000"/>
                  <a:gd name="connsiteX29" fmla="*/ 9517 w 9859"/>
                  <a:gd name="connsiteY29" fmla="*/ 6627 h 10000"/>
                  <a:gd name="connsiteX30" fmla="*/ 9616 w 9859"/>
                  <a:gd name="connsiteY30" fmla="*/ 6777 h 10000"/>
                  <a:gd name="connsiteX31" fmla="*/ 9733 w 9859"/>
                  <a:gd name="connsiteY31" fmla="*/ 6927 h 10000"/>
                  <a:gd name="connsiteX32" fmla="*/ 9859 w 9859"/>
                  <a:gd name="connsiteY32" fmla="*/ 7057 h 10000"/>
                  <a:gd name="connsiteX33" fmla="*/ 8293 w 9859"/>
                  <a:gd name="connsiteY33" fmla="*/ 0 h 10000"/>
                  <a:gd name="connsiteX34" fmla="*/ 1858 w 9859"/>
                  <a:gd name="connsiteY34" fmla="*/ 0 h 10000"/>
                  <a:gd name="connsiteX0" fmla="*/ 0 w 9872"/>
                  <a:gd name="connsiteY0" fmla="*/ 4695 h 10000"/>
                  <a:gd name="connsiteX1" fmla="*/ 0 w 9872"/>
                  <a:gd name="connsiteY1" fmla="*/ 4695 h 10000"/>
                  <a:gd name="connsiteX2" fmla="*/ 40 w 9872"/>
                  <a:gd name="connsiteY2" fmla="*/ 4825 h 10000"/>
                  <a:gd name="connsiteX3" fmla="*/ 77 w 9872"/>
                  <a:gd name="connsiteY3" fmla="*/ 4955 h 10000"/>
                  <a:gd name="connsiteX4" fmla="*/ 141 w 9872"/>
                  <a:gd name="connsiteY4" fmla="*/ 5075 h 10000"/>
                  <a:gd name="connsiteX5" fmla="*/ 220 w 9872"/>
                  <a:gd name="connsiteY5" fmla="*/ 5195 h 10000"/>
                  <a:gd name="connsiteX6" fmla="*/ 296 w 9872"/>
                  <a:gd name="connsiteY6" fmla="*/ 5305 h 10000"/>
                  <a:gd name="connsiteX7" fmla="*/ 400 w 9872"/>
                  <a:gd name="connsiteY7" fmla="*/ 5405 h 10000"/>
                  <a:gd name="connsiteX8" fmla="*/ 504 w 9872"/>
                  <a:gd name="connsiteY8" fmla="*/ 5495 h 10000"/>
                  <a:gd name="connsiteX9" fmla="*/ 635 w 9872"/>
                  <a:gd name="connsiteY9" fmla="*/ 5586 h 10000"/>
                  <a:gd name="connsiteX10" fmla="*/ 762 w 9872"/>
                  <a:gd name="connsiteY10" fmla="*/ 5666 h 10000"/>
                  <a:gd name="connsiteX11" fmla="*/ 891 w 9872"/>
                  <a:gd name="connsiteY11" fmla="*/ 5736 h 10000"/>
                  <a:gd name="connsiteX12" fmla="*/ 1035 w 9872"/>
                  <a:gd name="connsiteY12" fmla="*/ 5806 h 10000"/>
                  <a:gd name="connsiteX13" fmla="*/ 1188 w 9872"/>
                  <a:gd name="connsiteY13" fmla="*/ 5856 h 10000"/>
                  <a:gd name="connsiteX14" fmla="*/ 1356 w 9872"/>
                  <a:gd name="connsiteY14" fmla="*/ 5896 h 10000"/>
                  <a:gd name="connsiteX15" fmla="*/ 1513 w 9872"/>
                  <a:gd name="connsiteY15" fmla="*/ 5926 h 10000"/>
                  <a:gd name="connsiteX16" fmla="*/ 1694 w 9872"/>
                  <a:gd name="connsiteY16" fmla="*/ 5946 h 10000"/>
                  <a:gd name="connsiteX17" fmla="*/ 1860 w 9872"/>
                  <a:gd name="connsiteY17" fmla="*/ 5946 h 10000"/>
                  <a:gd name="connsiteX18" fmla="*/ 1978 w 9872"/>
                  <a:gd name="connsiteY18" fmla="*/ 5946 h 10000"/>
                  <a:gd name="connsiteX19" fmla="*/ 1978 w 9872"/>
                  <a:gd name="connsiteY19" fmla="*/ 10000 h 10000"/>
                  <a:gd name="connsiteX20" fmla="*/ 3192 w 9872"/>
                  <a:gd name="connsiteY20" fmla="*/ 10000 h 10000"/>
                  <a:gd name="connsiteX21" fmla="*/ 3592 w 9872"/>
                  <a:gd name="connsiteY21" fmla="*/ 5946 h 10000"/>
                  <a:gd name="connsiteX22" fmla="*/ 9341 w 9872"/>
                  <a:gd name="connsiteY22" fmla="*/ 5956 h 10000"/>
                  <a:gd name="connsiteX23" fmla="*/ 9341 w 9872"/>
                  <a:gd name="connsiteY23" fmla="*/ 5956 h 10000"/>
                  <a:gd name="connsiteX24" fmla="*/ 9474 w 9872"/>
                  <a:gd name="connsiteY24" fmla="*/ 5946 h 10000"/>
                  <a:gd name="connsiteX25" fmla="*/ 9474 w 9872"/>
                  <a:gd name="connsiteY25" fmla="*/ 5946 h 10000"/>
                  <a:gd name="connsiteX26" fmla="*/ 9486 w 9872"/>
                  <a:gd name="connsiteY26" fmla="*/ 6126 h 10000"/>
                  <a:gd name="connsiteX27" fmla="*/ 9523 w 9872"/>
                  <a:gd name="connsiteY27" fmla="*/ 6296 h 10000"/>
                  <a:gd name="connsiteX28" fmla="*/ 9574 w 9872"/>
                  <a:gd name="connsiteY28" fmla="*/ 6466 h 10000"/>
                  <a:gd name="connsiteX29" fmla="*/ 9653 w 9872"/>
                  <a:gd name="connsiteY29" fmla="*/ 6627 h 10000"/>
                  <a:gd name="connsiteX30" fmla="*/ 9754 w 9872"/>
                  <a:gd name="connsiteY30" fmla="*/ 6777 h 10000"/>
                  <a:gd name="connsiteX31" fmla="*/ 9872 w 9872"/>
                  <a:gd name="connsiteY31" fmla="*/ 6927 h 10000"/>
                  <a:gd name="connsiteX32" fmla="*/ 8412 w 9872"/>
                  <a:gd name="connsiteY32" fmla="*/ 0 h 10000"/>
                  <a:gd name="connsiteX33" fmla="*/ 1885 w 9872"/>
                  <a:gd name="connsiteY33" fmla="*/ 0 h 10000"/>
                  <a:gd name="connsiteX0" fmla="*/ 0 w 9880"/>
                  <a:gd name="connsiteY0" fmla="*/ 4695 h 10000"/>
                  <a:gd name="connsiteX1" fmla="*/ 0 w 9880"/>
                  <a:gd name="connsiteY1" fmla="*/ 4695 h 10000"/>
                  <a:gd name="connsiteX2" fmla="*/ 41 w 9880"/>
                  <a:gd name="connsiteY2" fmla="*/ 4825 h 10000"/>
                  <a:gd name="connsiteX3" fmla="*/ 78 w 9880"/>
                  <a:gd name="connsiteY3" fmla="*/ 4955 h 10000"/>
                  <a:gd name="connsiteX4" fmla="*/ 143 w 9880"/>
                  <a:gd name="connsiteY4" fmla="*/ 5075 h 10000"/>
                  <a:gd name="connsiteX5" fmla="*/ 223 w 9880"/>
                  <a:gd name="connsiteY5" fmla="*/ 5195 h 10000"/>
                  <a:gd name="connsiteX6" fmla="*/ 300 w 9880"/>
                  <a:gd name="connsiteY6" fmla="*/ 5305 h 10000"/>
                  <a:gd name="connsiteX7" fmla="*/ 405 w 9880"/>
                  <a:gd name="connsiteY7" fmla="*/ 5405 h 10000"/>
                  <a:gd name="connsiteX8" fmla="*/ 511 w 9880"/>
                  <a:gd name="connsiteY8" fmla="*/ 5495 h 10000"/>
                  <a:gd name="connsiteX9" fmla="*/ 643 w 9880"/>
                  <a:gd name="connsiteY9" fmla="*/ 5586 h 10000"/>
                  <a:gd name="connsiteX10" fmla="*/ 772 w 9880"/>
                  <a:gd name="connsiteY10" fmla="*/ 5666 h 10000"/>
                  <a:gd name="connsiteX11" fmla="*/ 903 w 9880"/>
                  <a:gd name="connsiteY11" fmla="*/ 5736 h 10000"/>
                  <a:gd name="connsiteX12" fmla="*/ 1048 w 9880"/>
                  <a:gd name="connsiteY12" fmla="*/ 5806 h 10000"/>
                  <a:gd name="connsiteX13" fmla="*/ 1203 w 9880"/>
                  <a:gd name="connsiteY13" fmla="*/ 5856 h 10000"/>
                  <a:gd name="connsiteX14" fmla="*/ 1374 w 9880"/>
                  <a:gd name="connsiteY14" fmla="*/ 5896 h 10000"/>
                  <a:gd name="connsiteX15" fmla="*/ 1533 w 9880"/>
                  <a:gd name="connsiteY15" fmla="*/ 5926 h 10000"/>
                  <a:gd name="connsiteX16" fmla="*/ 1716 w 9880"/>
                  <a:gd name="connsiteY16" fmla="*/ 5946 h 10000"/>
                  <a:gd name="connsiteX17" fmla="*/ 1884 w 9880"/>
                  <a:gd name="connsiteY17" fmla="*/ 5946 h 10000"/>
                  <a:gd name="connsiteX18" fmla="*/ 2004 w 9880"/>
                  <a:gd name="connsiteY18" fmla="*/ 5946 h 10000"/>
                  <a:gd name="connsiteX19" fmla="*/ 2004 w 9880"/>
                  <a:gd name="connsiteY19" fmla="*/ 10000 h 10000"/>
                  <a:gd name="connsiteX20" fmla="*/ 3233 w 9880"/>
                  <a:gd name="connsiteY20" fmla="*/ 10000 h 10000"/>
                  <a:gd name="connsiteX21" fmla="*/ 3639 w 9880"/>
                  <a:gd name="connsiteY21" fmla="*/ 5946 h 10000"/>
                  <a:gd name="connsiteX22" fmla="*/ 9462 w 9880"/>
                  <a:gd name="connsiteY22" fmla="*/ 5956 h 10000"/>
                  <a:gd name="connsiteX23" fmla="*/ 9462 w 9880"/>
                  <a:gd name="connsiteY23" fmla="*/ 5956 h 10000"/>
                  <a:gd name="connsiteX24" fmla="*/ 9597 w 9880"/>
                  <a:gd name="connsiteY24" fmla="*/ 5946 h 10000"/>
                  <a:gd name="connsiteX25" fmla="*/ 9597 w 9880"/>
                  <a:gd name="connsiteY25" fmla="*/ 5946 h 10000"/>
                  <a:gd name="connsiteX26" fmla="*/ 9609 w 9880"/>
                  <a:gd name="connsiteY26" fmla="*/ 6126 h 10000"/>
                  <a:gd name="connsiteX27" fmla="*/ 9646 w 9880"/>
                  <a:gd name="connsiteY27" fmla="*/ 6296 h 10000"/>
                  <a:gd name="connsiteX28" fmla="*/ 9698 w 9880"/>
                  <a:gd name="connsiteY28" fmla="*/ 6466 h 10000"/>
                  <a:gd name="connsiteX29" fmla="*/ 9778 w 9880"/>
                  <a:gd name="connsiteY29" fmla="*/ 6627 h 10000"/>
                  <a:gd name="connsiteX30" fmla="*/ 9880 w 9880"/>
                  <a:gd name="connsiteY30" fmla="*/ 6777 h 10000"/>
                  <a:gd name="connsiteX31" fmla="*/ 8521 w 9880"/>
                  <a:gd name="connsiteY31" fmla="*/ 0 h 10000"/>
                  <a:gd name="connsiteX32" fmla="*/ 1909 w 9880"/>
                  <a:gd name="connsiteY32" fmla="*/ 0 h 10000"/>
                  <a:gd name="connsiteX0" fmla="*/ 0 w 9897"/>
                  <a:gd name="connsiteY0" fmla="*/ 4695 h 10000"/>
                  <a:gd name="connsiteX1" fmla="*/ 0 w 9897"/>
                  <a:gd name="connsiteY1" fmla="*/ 4695 h 10000"/>
                  <a:gd name="connsiteX2" fmla="*/ 41 w 9897"/>
                  <a:gd name="connsiteY2" fmla="*/ 4825 h 10000"/>
                  <a:gd name="connsiteX3" fmla="*/ 79 w 9897"/>
                  <a:gd name="connsiteY3" fmla="*/ 4955 h 10000"/>
                  <a:gd name="connsiteX4" fmla="*/ 145 w 9897"/>
                  <a:gd name="connsiteY4" fmla="*/ 5075 h 10000"/>
                  <a:gd name="connsiteX5" fmla="*/ 226 w 9897"/>
                  <a:gd name="connsiteY5" fmla="*/ 5195 h 10000"/>
                  <a:gd name="connsiteX6" fmla="*/ 304 w 9897"/>
                  <a:gd name="connsiteY6" fmla="*/ 5305 h 10000"/>
                  <a:gd name="connsiteX7" fmla="*/ 410 w 9897"/>
                  <a:gd name="connsiteY7" fmla="*/ 5405 h 10000"/>
                  <a:gd name="connsiteX8" fmla="*/ 517 w 9897"/>
                  <a:gd name="connsiteY8" fmla="*/ 5495 h 10000"/>
                  <a:gd name="connsiteX9" fmla="*/ 651 w 9897"/>
                  <a:gd name="connsiteY9" fmla="*/ 5586 h 10000"/>
                  <a:gd name="connsiteX10" fmla="*/ 781 w 9897"/>
                  <a:gd name="connsiteY10" fmla="*/ 5666 h 10000"/>
                  <a:gd name="connsiteX11" fmla="*/ 914 w 9897"/>
                  <a:gd name="connsiteY11" fmla="*/ 5736 h 10000"/>
                  <a:gd name="connsiteX12" fmla="*/ 1061 w 9897"/>
                  <a:gd name="connsiteY12" fmla="*/ 5806 h 10000"/>
                  <a:gd name="connsiteX13" fmla="*/ 1218 w 9897"/>
                  <a:gd name="connsiteY13" fmla="*/ 5856 h 10000"/>
                  <a:gd name="connsiteX14" fmla="*/ 1391 w 9897"/>
                  <a:gd name="connsiteY14" fmla="*/ 5896 h 10000"/>
                  <a:gd name="connsiteX15" fmla="*/ 1552 w 9897"/>
                  <a:gd name="connsiteY15" fmla="*/ 5926 h 10000"/>
                  <a:gd name="connsiteX16" fmla="*/ 1737 w 9897"/>
                  <a:gd name="connsiteY16" fmla="*/ 5946 h 10000"/>
                  <a:gd name="connsiteX17" fmla="*/ 1907 w 9897"/>
                  <a:gd name="connsiteY17" fmla="*/ 5946 h 10000"/>
                  <a:gd name="connsiteX18" fmla="*/ 2028 w 9897"/>
                  <a:gd name="connsiteY18" fmla="*/ 5946 h 10000"/>
                  <a:gd name="connsiteX19" fmla="*/ 2028 w 9897"/>
                  <a:gd name="connsiteY19" fmla="*/ 10000 h 10000"/>
                  <a:gd name="connsiteX20" fmla="*/ 3272 w 9897"/>
                  <a:gd name="connsiteY20" fmla="*/ 10000 h 10000"/>
                  <a:gd name="connsiteX21" fmla="*/ 3683 w 9897"/>
                  <a:gd name="connsiteY21" fmla="*/ 5946 h 10000"/>
                  <a:gd name="connsiteX22" fmla="*/ 9577 w 9897"/>
                  <a:gd name="connsiteY22" fmla="*/ 5956 h 10000"/>
                  <a:gd name="connsiteX23" fmla="*/ 9577 w 9897"/>
                  <a:gd name="connsiteY23" fmla="*/ 5956 h 10000"/>
                  <a:gd name="connsiteX24" fmla="*/ 9714 w 9897"/>
                  <a:gd name="connsiteY24" fmla="*/ 5946 h 10000"/>
                  <a:gd name="connsiteX25" fmla="*/ 9714 w 9897"/>
                  <a:gd name="connsiteY25" fmla="*/ 5946 h 10000"/>
                  <a:gd name="connsiteX26" fmla="*/ 9726 w 9897"/>
                  <a:gd name="connsiteY26" fmla="*/ 6126 h 10000"/>
                  <a:gd name="connsiteX27" fmla="*/ 9763 w 9897"/>
                  <a:gd name="connsiteY27" fmla="*/ 6296 h 10000"/>
                  <a:gd name="connsiteX28" fmla="*/ 9816 w 9897"/>
                  <a:gd name="connsiteY28" fmla="*/ 6466 h 10000"/>
                  <a:gd name="connsiteX29" fmla="*/ 9897 w 9897"/>
                  <a:gd name="connsiteY29" fmla="*/ 6627 h 10000"/>
                  <a:gd name="connsiteX30" fmla="*/ 8624 w 9897"/>
                  <a:gd name="connsiteY30" fmla="*/ 0 h 10000"/>
                  <a:gd name="connsiteX31" fmla="*/ 1932 w 9897"/>
                  <a:gd name="connsiteY31" fmla="*/ 0 h 10000"/>
                  <a:gd name="connsiteX0" fmla="*/ 0 w 9918"/>
                  <a:gd name="connsiteY0" fmla="*/ 4695 h 10000"/>
                  <a:gd name="connsiteX1" fmla="*/ 0 w 9918"/>
                  <a:gd name="connsiteY1" fmla="*/ 4695 h 10000"/>
                  <a:gd name="connsiteX2" fmla="*/ 41 w 9918"/>
                  <a:gd name="connsiteY2" fmla="*/ 4825 h 10000"/>
                  <a:gd name="connsiteX3" fmla="*/ 80 w 9918"/>
                  <a:gd name="connsiteY3" fmla="*/ 4955 h 10000"/>
                  <a:gd name="connsiteX4" fmla="*/ 147 w 9918"/>
                  <a:gd name="connsiteY4" fmla="*/ 5075 h 10000"/>
                  <a:gd name="connsiteX5" fmla="*/ 228 w 9918"/>
                  <a:gd name="connsiteY5" fmla="*/ 5195 h 10000"/>
                  <a:gd name="connsiteX6" fmla="*/ 307 w 9918"/>
                  <a:gd name="connsiteY6" fmla="*/ 5305 h 10000"/>
                  <a:gd name="connsiteX7" fmla="*/ 414 w 9918"/>
                  <a:gd name="connsiteY7" fmla="*/ 5405 h 10000"/>
                  <a:gd name="connsiteX8" fmla="*/ 522 w 9918"/>
                  <a:gd name="connsiteY8" fmla="*/ 5495 h 10000"/>
                  <a:gd name="connsiteX9" fmla="*/ 658 w 9918"/>
                  <a:gd name="connsiteY9" fmla="*/ 5586 h 10000"/>
                  <a:gd name="connsiteX10" fmla="*/ 789 w 9918"/>
                  <a:gd name="connsiteY10" fmla="*/ 5666 h 10000"/>
                  <a:gd name="connsiteX11" fmla="*/ 924 w 9918"/>
                  <a:gd name="connsiteY11" fmla="*/ 5736 h 10000"/>
                  <a:gd name="connsiteX12" fmla="*/ 1072 w 9918"/>
                  <a:gd name="connsiteY12" fmla="*/ 5806 h 10000"/>
                  <a:gd name="connsiteX13" fmla="*/ 1231 w 9918"/>
                  <a:gd name="connsiteY13" fmla="*/ 5856 h 10000"/>
                  <a:gd name="connsiteX14" fmla="*/ 1405 w 9918"/>
                  <a:gd name="connsiteY14" fmla="*/ 5896 h 10000"/>
                  <a:gd name="connsiteX15" fmla="*/ 1568 w 9918"/>
                  <a:gd name="connsiteY15" fmla="*/ 5926 h 10000"/>
                  <a:gd name="connsiteX16" fmla="*/ 1755 w 9918"/>
                  <a:gd name="connsiteY16" fmla="*/ 5946 h 10000"/>
                  <a:gd name="connsiteX17" fmla="*/ 1927 w 9918"/>
                  <a:gd name="connsiteY17" fmla="*/ 5946 h 10000"/>
                  <a:gd name="connsiteX18" fmla="*/ 2049 w 9918"/>
                  <a:gd name="connsiteY18" fmla="*/ 5946 h 10000"/>
                  <a:gd name="connsiteX19" fmla="*/ 2049 w 9918"/>
                  <a:gd name="connsiteY19" fmla="*/ 10000 h 10000"/>
                  <a:gd name="connsiteX20" fmla="*/ 3306 w 9918"/>
                  <a:gd name="connsiteY20" fmla="*/ 10000 h 10000"/>
                  <a:gd name="connsiteX21" fmla="*/ 3721 w 9918"/>
                  <a:gd name="connsiteY21" fmla="*/ 5946 h 10000"/>
                  <a:gd name="connsiteX22" fmla="*/ 9677 w 9918"/>
                  <a:gd name="connsiteY22" fmla="*/ 5956 h 10000"/>
                  <a:gd name="connsiteX23" fmla="*/ 9677 w 9918"/>
                  <a:gd name="connsiteY23" fmla="*/ 5956 h 10000"/>
                  <a:gd name="connsiteX24" fmla="*/ 9815 w 9918"/>
                  <a:gd name="connsiteY24" fmla="*/ 5946 h 10000"/>
                  <a:gd name="connsiteX25" fmla="*/ 9815 w 9918"/>
                  <a:gd name="connsiteY25" fmla="*/ 5946 h 10000"/>
                  <a:gd name="connsiteX26" fmla="*/ 9827 w 9918"/>
                  <a:gd name="connsiteY26" fmla="*/ 6126 h 10000"/>
                  <a:gd name="connsiteX27" fmla="*/ 9865 w 9918"/>
                  <a:gd name="connsiteY27" fmla="*/ 6296 h 10000"/>
                  <a:gd name="connsiteX28" fmla="*/ 9918 w 9918"/>
                  <a:gd name="connsiteY28" fmla="*/ 6466 h 10000"/>
                  <a:gd name="connsiteX29" fmla="*/ 8714 w 9918"/>
                  <a:gd name="connsiteY29" fmla="*/ 0 h 10000"/>
                  <a:gd name="connsiteX30" fmla="*/ 1952 w 9918"/>
                  <a:gd name="connsiteY30" fmla="*/ 0 h 10000"/>
                  <a:gd name="connsiteX0" fmla="*/ 0 w 9947"/>
                  <a:gd name="connsiteY0" fmla="*/ 4695 h 10000"/>
                  <a:gd name="connsiteX1" fmla="*/ 0 w 9947"/>
                  <a:gd name="connsiteY1" fmla="*/ 4695 h 10000"/>
                  <a:gd name="connsiteX2" fmla="*/ 41 w 9947"/>
                  <a:gd name="connsiteY2" fmla="*/ 4825 h 10000"/>
                  <a:gd name="connsiteX3" fmla="*/ 81 w 9947"/>
                  <a:gd name="connsiteY3" fmla="*/ 4955 h 10000"/>
                  <a:gd name="connsiteX4" fmla="*/ 148 w 9947"/>
                  <a:gd name="connsiteY4" fmla="*/ 5075 h 10000"/>
                  <a:gd name="connsiteX5" fmla="*/ 230 w 9947"/>
                  <a:gd name="connsiteY5" fmla="*/ 5195 h 10000"/>
                  <a:gd name="connsiteX6" fmla="*/ 310 w 9947"/>
                  <a:gd name="connsiteY6" fmla="*/ 5305 h 10000"/>
                  <a:gd name="connsiteX7" fmla="*/ 417 w 9947"/>
                  <a:gd name="connsiteY7" fmla="*/ 5405 h 10000"/>
                  <a:gd name="connsiteX8" fmla="*/ 526 w 9947"/>
                  <a:gd name="connsiteY8" fmla="*/ 5495 h 10000"/>
                  <a:gd name="connsiteX9" fmla="*/ 663 w 9947"/>
                  <a:gd name="connsiteY9" fmla="*/ 5586 h 10000"/>
                  <a:gd name="connsiteX10" fmla="*/ 796 w 9947"/>
                  <a:gd name="connsiteY10" fmla="*/ 5666 h 10000"/>
                  <a:gd name="connsiteX11" fmla="*/ 932 w 9947"/>
                  <a:gd name="connsiteY11" fmla="*/ 5736 h 10000"/>
                  <a:gd name="connsiteX12" fmla="*/ 1081 w 9947"/>
                  <a:gd name="connsiteY12" fmla="*/ 5806 h 10000"/>
                  <a:gd name="connsiteX13" fmla="*/ 1241 w 9947"/>
                  <a:gd name="connsiteY13" fmla="*/ 5856 h 10000"/>
                  <a:gd name="connsiteX14" fmla="*/ 1417 w 9947"/>
                  <a:gd name="connsiteY14" fmla="*/ 5896 h 10000"/>
                  <a:gd name="connsiteX15" fmla="*/ 1581 w 9947"/>
                  <a:gd name="connsiteY15" fmla="*/ 5926 h 10000"/>
                  <a:gd name="connsiteX16" fmla="*/ 1770 w 9947"/>
                  <a:gd name="connsiteY16" fmla="*/ 5946 h 10000"/>
                  <a:gd name="connsiteX17" fmla="*/ 1943 w 9947"/>
                  <a:gd name="connsiteY17" fmla="*/ 5946 h 10000"/>
                  <a:gd name="connsiteX18" fmla="*/ 2066 w 9947"/>
                  <a:gd name="connsiteY18" fmla="*/ 5946 h 10000"/>
                  <a:gd name="connsiteX19" fmla="*/ 2066 w 9947"/>
                  <a:gd name="connsiteY19" fmla="*/ 10000 h 10000"/>
                  <a:gd name="connsiteX20" fmla="*/ 3333 w 9947"/>
                  <a:gd name="connsiteY20" fmla="*/ 10000 h 10000"/>
                  <a:gd name="connsiteX21" fmla="*/ 3752 w 9947"/>
                  <a:gd name="connsiteY21" fmla="*/ 5946 h 10000"/>
                  <a:gd name="connsiteX22" fmla="*/ 9757 w 9947"/>
                  <a:gd name="connsiteY22" fmla="*/ 5956 h 10000"/>
                  <a:gd name="connsiteX23" fmla="*/ 9757 w 9947"/>
                  <a:gd name="connsiteY23" fmla="*/ 5956 h 10000"/>
                  <a:gd name="connsiteX24" fmla="*/ 9896 w 9947"/>
                  <a:gd name="connsiteY24" fmla="*/ 5946 h 10000"/>
                  <a:gd name="connsiteX25" fmla="*/ 9896 w 9947"/>
                  <a:gd name="connsiteY25" fmla="*/ 5946 h 10000"/>
                  <a:gd name="connsiteX26" fmla="*/ 9908 w 9947"/>
                  <a:gd name="connsiteY26" fmla="*/ 6126 h 10000"/>
                  <a:gd name="connsiteX27" fmla="*/ 9947 w 9947"/>
                  <a:gd name="connsiteY27" fmla="*/ 6296 h 10000"/>
                  <a:gd name="connsiteX28" fmla="*/ 8786 w 9947"/>
                  <a:gd name="connsiteY28" fmla="*/ 0 h 10000"/>
                  <a:gd name="connsiteX29" fmla="*/ 1968 w 9947"/>
                  <a:gd name="connsiteY29" fmla="*/ 0 h 10000"/>
                  <a:gd name="connsiteX0" fmla="*/ 0 w 9961"/>
                  <a:gd name="connsiteY0" fmla="*/ 4695 h 10000"/>
                  <a:gd name="connsiteX1" fmla="*/ 0 w 9961"/>
                  <a:gd name="connsiteY1" fmla="*/ 4695 h 10000"/>
                  <a:gd name="connsiteX2" fmla="*/ 41 w 9961"/>
                  <a:gd name="connsiteY2" fmla="*/ 4825 h 10000"/>
                  <a:gd name="connsiteX3" fmla="*/ 81 w 9961"/>
                  <a:gd name="connsiteY3" fmla="*/ 4955 h 10000"/>
                  <a:gd name="connsiteX4" fmla="*/ 149 w 9961"/>
                  <a:gd name="connsiteY4" fmla="*/ 5075 h 10000"/>
                  <a:gd name="connsiteX5" fmla="*/ 231 w 9961"/>
                  <a:gd name="connsiteY5" fmla="*/ 5195 h 10000"/>
                  <a:gd name="connsiteX6" fmla="*/ 312 w 9961"/>
                  <a:gd name="connsiteY6" fmla="*/ 5305 h 10000"/>
                  <a:gd name="connsiteX7" fmla="*/ 419 w 9961"/>
                  <a:gd name="connsiteY7" fmla="*/ 5405 h 10000"/>
                  <a:gd name="connsiteX8" fmla="*/ 529 w 9961"/>
                  <a:gd name="connsiteY8" fmla="*/ 5495 h 10000"/>
                  <a:gd name="connsiteX9" fmla="*/ 667 w 9961"/>
                  <a:gd name="connsiteY9" fmla="*/ 5586 h 10000"/>
                  <a:gd name="connsiteX10" fmla="*/ 800 w 9961"/>
                  <a:gd name="connsiteY10" fmla="*/ 5666 h 10000"/>
                  <a:gd name="connsiteX11" fmla="*/ 937 w 9961"/>
                  <a:gd name="connsiteY11" fmla="*/ 5736 h 10000"/>
                  <a:gd name="connsiteX12" fmla="*/ 1087 w 9961"/>
                  <a:gd name="connsiteY12" fmla="*/ 5806 h 10000"/>
                  <a:gd name="connsiteX13" fmla="*/ 1248 w 9961"/>
                  <a:gd name="connsiteY13" fmla="*/ 5856 h 10000"/>
                  <a:gd name="connsiteX14" fmla="*/ 1425 w 9961"/>
                  <a:gd name="connsiteY14" fmla="*/ 5896 h 10000"/>
                  <a:gd name="connsiteX15" fmla="*/ 1589 w 9961"/>
                  <a:gd name="connsiteY15" fmla="*/ 5926 h 10000"/>
                  <a:gd name="connsiteX16" fmla="*/ 1779 w 9961"/>
                  <a:gd name="connsiteY16" fmla="*/ 5946 h 10000"/>
                  <a:gd name="connsiteX17" fmla="*/ 1953 w 9961"/>
                  <a:gd name="connsiteY17" fmla="*/ 5946 h 10000"/>
                  <a:gd name="connsiteX18" fmla="*/ 2077 w 9961"/>
                  <a:gd name="connsiteY18" fmla="*/ 5946 h 10000"/>
                  <a:gd name="connsiteX19" fmla="*/ 2077 w 9961"/>
                  <a:gd name="connsiteY19" fmla="*/ 10000 h 10000"/>
                  <a:gd name="connsiteX20" fmla="*/ 3351 w 9961"/>
                  <a:gd name="connsiteY20" fmla="*/ 10000 h 10000"/>
                  <a:gd name="connsiteX21" fmla="*/ 3772 w 9961"/>
                  <a:gd name="connsiteY21" fmla="*/ 5946 h 10000"/>
                  <a:gd name="connsiteX22" fmla="*/ 9809 w 9961"/>
                  <a:gd name="connsiteY22" fmla="*/ 5956 h 10000"/>
                  <a:gd name="connsiteX23" fmla="*/ 9809 w 9961"/>
                  <a:gd name="connsiteY23" fmla="*/ 5956 h 10000"/>
                  <a:gd name="connsiteX24" fmla="*/ 9949 w 9961"/>
                  <a:gd name="connsiteY24" fmla="*/ 5946 h 10000"/>
                  <a:gd name="connsiteX25" fmla="*/ 9949 w 9961"/>
                  <a:gd name="connsiteY25" fmla="*/ 5946 h 10000"/>
                  <a:gd name="connsiteX26" fmla="*/ 9961 w 9961"/>
                  <a:gd name="connsiteY26" fmla="*/ 6126 h 10000"/>
                  <a:gd name="connsiteX27" fmla="*/ 8833 w 9961"/>
                  <a:gd name="connsiteY27" fmla="*/ 0 h 10000"/>
                  <a:gd name="connsiteX28" fmla="*/ 1978 w 9961"/>
                  <a:gd name="connsiteY28" fmla="*/ 0 h 10000"/>
                  <a:gd name="connsiteX0" fmla="*/ 0 w 9988"/>
                  <a:gd name="connsiteY0" fmla="*/ 4695 h 10000"/>
                  <a:gd name="connsiteX1" fmla="*/ 0 w 9988"/>
                  <a:gd name="connsiteY1" fmla="*/ 4695 h 10000"/>
                  <a:gd name="connsiteX2" fmla="*/ 41 w 9988"/>
                  <a:gd name="connsiteY2" fmla="*/ 4825 h 10000"/>
                  <a:gd name="connsiteX3" fmla="*/ 81 w 9988"/>
                  <a:gd name="connsiteY3" fmla="*/ 4955 h 10000"/>
                  <a:gd name="connsiteX4" fmla="*/ 150 w 9988"/>
                  <a:gd name="connsiteY4" fmla="*/ 5075 h 10000"/>
                  <a:gd name="connsiteX5" fmla="*/ 232 w 9988"/>
                  <a:gd name="connsiteY5" fmla="*/ 5195 h 10000"/>
                  <a:gd name="connsiteX6" fmla="*/ 313 w 9988"/>
                  <a:gd name="connsiteY6" fmla="*/ 5305 h 10000"/>
                  <a:gd name="connsiteX7" fmla="*/ 421 w 9988"/>
                  <a:gd name="connsiteY7" fmla="*/ 5405 h 10000"/>
                  <a:gd name="connsiteX8" fmla="*/ 531 w 9988"/>
                  <a:gd name="connsiteY8" fmla="*/ 5495 h 10000"/>
                  <a:gd name="connsiteX9" fmla="*/ 670 w 9988"/>
                  <a:gd name="connsiteY9" fmla="*/ 5586 h 10000"/>
                  <a:gd name="connsiteX10" fmla="*/ 803 w 9988"/>
                  <a:gd name="connsiteY10" fmla="*/ 5666 h 10000"/>
                  <a:gd name="connsiteX11" fmla="*/ 941 w 9988"/>
                  <a:gd name="connsiteY11" fmla="*/ 5736 h 10000"/>
                  <a:gd name="connsiteX12" fmla="*/ 1091 w 9988"/>
                  <a:gd name="connsiteY12" fmla="*/ 5806 h 10000"/>
                  <a:gd name="connsiteX13" fmla="*/ 1253 w 9988"/>
                  <a:gd name="connsiteY13" fmla="*/ 5856 h 10000"/>
                  <a:gd name="connsiteX14" fmla="*/ 1431 w 9988"/>
                  <a:gd name="connsiteY14" fmla="*/ 5896 h 10000"/>
                  <a:gd name="connsiteX15" fmla="*/ 1595 w 9988"/>
                  <a:gd name="connsiteY15" fmla="*/ 5926 h 10000"/>
                  <a:gd name="connsiteX16" fmla="*/ 1786 w 9988"/>
                  <a:gd name="connsiteY16" fmla="*/ 5946 h 10000"/>
                  <a:gd name="connsiteX17" fmla="*/ 1961 w 9988"/>
                  <a:gd name="connsiteY17" fmla="*/ 5946 h 10000"/>
                  <a:gd name="connsiteX18" fmla="*/ 2085 w 9988"/>
                  <a:gd name="connsiteY18" fmla="*/ 5946 h 10000"/>
                  <a:gd name="connsiteX19" fmla="*/ 2085 w 9988"/>
                  <a:gd name="connsiteY19" fmla="*/ 10000 h 10000"/>
                  <a:gd name="connsiteX20" fmla="*/ 3364 w 9988"/>
                  <a:gd name="connsiteY20" fmla="*/ 10000 h 10000"/>
                  <a:gd name="connsiteX21" fmla="*/ 3787 w 9988"/>
                  <a:gd name="connsiteY21" fmla="*/ 5946 h 10000"/>
                  <a:gd name="connsiteX22" fmla="*/ 9847 w 9988"/>
                  <a:gd name="connsiteY22" fmla="*/ 5956 h 10000"/>
                  <a:gd name="connsiteX23" fmla="*/ 9847 w 9988"/>
                  <a:gd name="connsiteY23" fmla="*/ 5956 h 10000"/>
                  <a:gd name="connsiteX24" fmla="*/ 9988 w 9988"/>
                  <a:gd name="connsiteY24" fmla="*/ 5946 h 10000"/>
                  <a:gd name="connsiteX25" fmla="*/ 9988 w 9988"/>
                  <a:gd name="connsiteY25" fmla="*/ 5946 h 10000"/>
                  <a:gd name="connsiteX26" fmla="*/ 8868 w 9988"/>
                  <a:gd name="connsiteY26" fmla="*/ 0 h 10000"/>
                  <a:gd name="connsiteX27" fmla="*/ 1986 w 9988"/>
                  <a:gd name="connsiteY27" fmla="*/ 0 h 10000"/>
                  <a:gd name="connsiteX0" fmla="*/ 0 w 10000"/>
                  <a:gd name="connsiteY0" fmla="*/ 4695 h 10000"/>
                  <a:gd name="connsiteX1" fmla="*/ 0 w 10000"/>
                  <a:gd name="connsiteY1" fmla="*/ 4695 h 10000"/>
                  <a:gd name="connsiteX2" fmla="*/ 41 w 10000"/>
                  <a:gd name="connsiteY2" fmla="*/ 4825 h 10000"/>
                  <a:gd name="connsiteX3" fmla="*/ 81 w 10000"/>
                  <a:gd name="connsiteY3" fmla="*/ 4955 h 10000"/>
                  <a:gd name="connsiteX4" fmla="*/ 150 w 10000"/>
                  <a:gd name="connsiteY4" fmla="*/ 5075 h 10000"/>
                  <a:gd name="connsiteX5" fmla="*/ 232 w 10000"/>
                  <a:gd name="connsiteY5" fmla="*/ 5195 h 10000"/>
                  <a:gd name="connsiteX6" fmla="*/ 313 w 10000"/>
                  <a:gd name="connsiteY6" fmla="*/ 5305 h 10000"/>
                  <a:gd name="connsiteX7" fmla="*/ 422 w 10000"/>
                  <a:gd name="connsiteY7" fmla="*/ 5405 h 10000"/>
                  <a:gd name="connsiteX8" fmla="*/ 532 w 10000"/>
                  <a:gd name="connsiteY8" fmla="*/ 5495 h 10000"/>
                  <a:gd name="connsiteX9" fmla="*/ 671 w 10000"/>
                  <a:gd name="connsiteY9" fmla="*/ 5586 h 10000"/>
                  <a:gd name="connsiteX10" fmla="*/ 804 w 10000"/>
                  <a:gd name="connsiteY10" fmla="*/ 5666 h 10000"/>
                  <a:gd name="connsiteX11" fmla="*/ 942 w 10000"/>
                  <a:gd name="connsiteY11" fmla="*/ 5736 h 10000"/>
                  <a:gd name="connsiteX12" fmla="*/ 1092 w 10000"/>
                  <a:gd name="connsiteY12" fmla="*/ 5806 h 10000"/>
                  <a:gd name="connsiteX13" fmla="*/ 1255 w 10000"/>
                  <a:gd name="connsiteY13" fmla="*/ 5856 h 10000"/>
                  <a:gd name="connsiteX14" fmla="*/ 1433 w 10000"/>
                  <a:gd name="connsiteY14" fmla="*/ 5896 h 10000"/>
                  <a:gd name="connsiteX15" fmla="*/ 1597 w 10000"/>
                  <a:gd name="connsiteY15" fmla="*/ 5926 h 10000"/>
                  <a:gd name="connsiteX16" fmla="*/ 1788 w 10000"/>
                  <a:gd name="connsiteY16" fmla="*/ 5946 h 10000"/>
                  <a:gd name="connsiteX17" fmla="*/ 1963 w 10000"/>
                  <a:gd name="connsiteY17" fmla="*/ 5946 h 10000"/>
                  <a:gd name="connsiteX18" fmla="*/ 2088 w 10000"/>
                  <a:gd name="connsiteY18" fmla="*/ 5946 h 10000"/>
                  <a:gd name="connsiteX19" fmla="*/ 2088 w 10000"/>
                  <a:gd name="connsiteY19" fmla="*/ 10000 h 10000"/>
                  <a:gd name="connsiteX20" fmla="*/ 3368 w 10000"/>
                  <a:gd name="connsiteY20" fmla="*/ 10000 h 10000"/>
                  <a:gd name="connsiteX21" fmla="*/ 3792 w 10000"/>
                  <a:gd name="connsiteY21" fmla="*/ 5946 h 10000"/>
                  <a:gd name="connsiteX22" fmla="*/ 9859 w 10000"/>
                  <a:gd name="connsiteY22" fmla="*/ 5956 h 10000"/>
                  <a:gd name="connsiteX23" fmla="*/ 9859 w 10000"/>
                  <a:gd name="connsiteY23" fmla="*/ 5956 h 10000"/>
                  <a:gd name="connsiteX24" fmla="*/ 10000 w 10000"/>
                  <a:gd name="connsiteY24" fmla="*/ 5946 h 10000"/>
                  <a:gd name="connsiteX25" fmla="*/ 8879 w 10000"/>
                  <a:gd name="connsiteY25" fmla="*/ 0 h 10000"/>
                  <a:gd name="connsiteX26" fmla="*/ 1988 w 10000"/>
                  <a:gd name="connsiteY26" fmla="*/ 0 h 10000"/>
                  <a:gd name="connsiteX0" fmla="*/ 0 w 9859"/>
                  <a:gd name="connsiteY0" fmla="*/ 4695 h 10000"/>
                  <a:gd name="connsiteX1" fmla="*/ 0 w 9859"/>
                  <a:gd name="connsiteY1" fmla="*/ 4695 h 10000"/>
                  <a:gd name="connsiteX2" fmla="*/ 41 w 9859"/>
                  <a:gd name="connsiteY2" fmla="*/ 4825 h 10000"/>
                  <a:gd name="connsiteX3" fmla="*/ 81 w 9859"/>
                  <a:gd name="connsiteY3" fmla="*/ 4955 h 10000"/>
                  <a:gd name="connsiteX4" fmla="*/ 150 w 9859"/>
                  <a:gd name="connsiteY4" fmla="*/ 5075 h 10000"/>
                  <a:gd name="connsiteX5" fmla="*/ 232 w 9859"/>
                  <a:gd name="connsiteY5" fmla="*/ 5195 h 10000"/>
                  <a:gd name="connsiteX6" fmla="*/ 313 w 9859"/>
                  <a:gd name="connsiteY6" fmla="*/ 5305 h 10000"/>
                  <a:gd name="connsiteX7" fmla="*/ 422 w 9859"/>
                  <a:gd name="connsiteY7" fmla="*/ 5405 h 10000"/>
                  <a:gd name="connsiteX8" fmla="*/ 532 w 9859"/>
                  <a:gd name="connsiteY8" fmla="*/ 5495 h 10000"/>
                  <a:gd name="connsiteX9" fmla="*/ 671 w 9859"/>
                  <a:gd name="connsiteY9" fmla="*/ 5586 h 10000"/>
                  <a:gd name="connsiteX10" fmla="*/ 804 w 9859"/>
                  <a:gd name="connsiteY10" fmla="*/ 5666 h 10000"/>
                  <a:gd name="connsiteX11" fmla="*/ 942 w 9859"/>
                  <a:gd name="connsiteY11" fmla="*/ 5736 h 10000"/>
                  <a:gd name="connsiteX12" fmla="*/ 1092 w 9859"/>
                  <a:gd name="connsiteY12" fmla="*/ 5806 h 10000"/>
                  <a:gd name="connsiteX13" fmla="*/ 1255 w 9859"/>
                  <a:gd name="connsiteY13" fmla="*/ 5856 h 10000"/>
                  <a:gd name="connsiteX14" fmla="*/ 1433 w 9859"/>
                  <a:gd name="connsiteY14" fmla="*/ 5896 h 10000"/>
                  <a:gd name="connsiteX15" fmla="*/ 1597 w 9859"/>
                  <a:gd name="connsiteY15" fmla="*/ 5926 h 10000"/>
                  <a:gd name="connsiteX16" fmla="*/ 1788 w 9859"/>
                  <a:gd name="connsiteY16" fmla="*/ 5946 h 10000"/>
                  <a:gd name="connsiteX17" fmla="*/ 1963 w 9859"/>
                  <a:gd name="connsiteY17" fmla="*/ 5946 h 10000"/>
                  <a:gd name="connsiteX18" fmla="*/ 2088 w 9859"/>
                  <a:gd name="connsiteY18" fmla="*/ 5946 h 10000"/>
                  <a:gd name="connsiteX19" fmla="*/ 2088 w 9859"/>
                  <a:gd name="connsiteY19" fmla="*/ 10000 h 10000"/>
                  <a:gd name="connsiteX20" fmla="*/ 3368 w 9859"/>
                  <a:gd name="connsiteY20" fmla="*/ 10000 h 10000"/>
                  <a:gd name="connsiteX21" fmla="*/ 3792 w 9859"/>
                  <a:gd name="connsiteY21" fmla="*/ 5946 h 10000"/>
                  <a:gd name="connsiteX22" fmla="*/ 9859 w 9859"/>
                  <a:gd name="connsiteY22" fmla="*/ 5956 h 10000"/>
                  <a:gd name="connsiteX23" fmla="*/ 9859 w 9859"/>
                  <a:gd name="connsiteY23" fmla="*/ 5956 h 10000"/>
                  <a:gd name="connsiteX24" fmla="*/ 8879 w 9859"/>
                  <a:gd name="connsiteY24" fmla="*/ 0 h 10000"/>
                  <a:gd name="connsiteX25" fmla="*/ 1988 w 9859"/>
                  <a:gd name="connsiteY25" fmla="*/ 0 h 10000"/>
                  <a:gd name="connsiteX0" fmla="*/ 0 w 10000"/>
                  <a:gd name="connsiteY0" fmla="*/ 4695 h 10000"/>
                  <a:gd name="connsiteX1" fmla="*/ 0 w 10000"/>
                  <a:gd name="connsiteY1" fmla="*/ 4695 h 10000"/>
                  <a:gd name="connsiteX2" fmla="*/ 42 w 10000"/>
                  <a:gd name="connsiteY2" fmla="*/ 4825 h 10000"/>
                  <a:gd name="connsiteX3" fmla="*/ 82 w 10000"/>
                  <a:gd name="connsiteY3" fmla="*/ 4955 h 10000"/>
                  <a:gd name="connsiteX4" fmla="*/ 152 w 10000"/>
                  <a:gd name="connsiteY4" fmla="*/ 5075 h 10000"/>
                  <a:gd name="connsiteX5" fmla="*/ 235 w 10000"/>
                  <a:gd name="connsiteY5" fmla="*/ 5195 h 10000"/>
                  <a:gd name="connsiteX6" fmla="*/ 317 w 10000"/>
                  <a:gd name="connsiteY6" fmla="*/ 5305 h 10000"/>
                  <a:gd name="connsiteX7" fmla="*/ 428 w 10000"/>
                  <a:gd name="connsiteY7" fmla="*/ 5405 h 10000"/>
                  <a:gd name="connsiteX8" fmla="*/ 540 w 10000"/>
                  <a:gd name="connsiteY8" fmla="*/ 5495 h 10000"/>
                  <a:gd name="connsiteX9" fmla="*/ 681 w 10000"/>
                  <a:gd name="connsiteY9" fmla="*/ 5586 h 10000"/>
                  <a:gd name="connsiteX10" fmla="*/ 815 w 10000"/>
                  <a:gd name="connsiteY10" fmla="*/ 5666 h 10000"/>
                  <a:gd name="connsiteX11" fmla="*/ 955 w 10000"/>
                  <a:gd name="connsiteY11" fmla="*/ 5736 h 10000"/>
                  <a:gd name="connsiteX12" fmla="*/ 1108 w 10000"/>
                  <a:gd name="connsiteY12" fmla="*/ 5806 h 10000"/>
                  <a:gd name="connsiteX13" fmla="*/ 1273 w 10000"/>
                  <a:gd name="connsiteY13" fmla="*/ 5856 h 10000"/>
                  <a:gd name="connsiteX14" fmla="*/ 1453 w 10000"/>
                  <a:gd name="connsiteY14" fmla="*/ 5896 h 10000"/>
                  <a:gd name="connsiteX15" fmla="*/ 1620 w 10000"/>
                  <a:gd name="connsiteY15" fmla="*/ 5926 h 10000"/>
                  <a:gd name="connsiteX16" fmla="*/ 1814 w 10000"/>
                  <a:gd name="connsiteY16" fmla="*/ 5946 h 10000"/>
                  <a:gd name="connsiteX17" fmla="*/ 1991 w 10000"/>
                  <a:gd name="connsiteY17" fmla="*/ 5946 h 10000"/>
                  <a:gd name="connsiteX18" fmla="*/ 2118 w 10000"/>
                  <a:gd name="connsiteY18" fmla="*/ 5946 h 10000"/>
                  <a:gd name="connsiteX19" fmla="*/ 2118 w 10000"/>
                  <a:gd name="connsiteY19" fmla="*/ 10000 h 10000"/>
                  <a:gd name="connsiteX20" fmla="*/ 3416 w 10000"/>
                  <a:gd name="connsiteY20" fmla="*/ 10000 h 10000"/>
                  <a:gd name="connsiteX21" fmla="*/ 3846 w 10000"/>
                  <a:gd name="connsiteY21" fmla="*/ 5946 h 10000"/>
                  <a:gd name="connsiteX22" fmla="*/ 10000 w 10000"/>
                  <a:gd name="connsiteY22" fmla="*/ 5956 h 10000"/>
                  <a:gd name="connsiteX23" fmla="*/ 9006 w 10000"/>
                  <a:gd name="connsiteY23" fmla="*/ 0 h 10000"/>
                  <a:gd name="connsiteX24" fmla="*/ 2016 w 10000"/>
                  <a:gd name="connsiteY24" fmla="*/ 0 h 10000"/>
                  <a:gd name="connsiteX0" fmla="*/ 0 w 9144"/>
                  <a:gd name="connsiteY0" fmla="*/ 4695 h 10000"/>
                  <a:gd name="connsiteX1" fmla="*/ 0 w 9144"/>
                  <a:gd name="connsiteY1" fmla="*/ 4695 h 10000"/>
                  <a:gd name="connsiteX2" fmla="*/ 42 w 9144"/>
                  <a:gd name="connsiteY2" fmla="*/ 4825 h 10000"/>
                  <a:gd name="connsiteX3" fmla="*/ 82 w 9144"/>
                  <a:gd name="connsiteY3" fmla="*/ 4955 h 10000"/>
                  <a:gd name="connsiteX4" fmla="*/ 152 w 9144"/>
                  <a:gd name="connsiteY4" fmla="*/ 5075 h 10000"/>
                  <a:gd name="connsiteX5" fmla="*/ 235 w 9144"/>
                  <a:gd name="connsiteY5" fmla="*/ 5195 h 10000"/>
                  <a:gd name="connsiteX6" fmla="*/ 317 w 9144"/>
                  <a:gd name="connsiteY6" fmla="*/ 5305 h 10000"/>
                  <a:gd name="connsiteX7" fmla="*/ 428 w 9144"/>
                  <a:gd name="connsiteY7" fmla="*/ 5405 h 10000"/>
                  <a:gd name="connsiteX8" fmla="*/ 540 w 9144"/>
                  <a:gd name="connsiteY8" fmla="*/ 5495 h 10000"/>
                  <a:gd name="connsiteX9" fmla="*/ 681 w 9144"/>
                  <a:gd name="connsiteY9" fmla="*/ 5586 h 10000"/>
                  <a:gd name="connsiteX10" fmla="*/ 815 w 9144"/>
                  <a:gd name="connsiteY10" fmla="*/ 5666 h 10000"/>
                  <a:gd name="connsiteX11" fmla="*/ 955 w 9144"/>
                  <a:gd name="connsiteY11" fmla="*/ 5736 h 10000"/>
                  <a:gd name="connsiteX12" fmla="*/ 1108 w 9144"/>
                  <a:gd name="connsiteY12" fmla="*/ 5806 h 10000"/>
                  <a:gd name="connsiteX13" fmla="*/ 1273 w 9144"/>
                  <a:gd name="connsiteY13" fmla="*/ 5856 h 10000"/>
                  <a:gd name="connsiteX14" fmla="*/ 1453 w 9144"/>
                  <a:gd name="connsiteY14" fmla="*/ 5896 h 10000"/>
                  <a:gd name="connsiteX15" fmla="*/ 1620 w 9144"/>
                  <a:gd name="connsiteY15" fmla="*/ 5926 h 10000"/>
                  <a:gd name="connsiteX16" fmla="*/ 1814 w 9144"/>
                  <a:gd name="connsiteY16" fmla="*/ 5946 h 10000"/>
                  <a:gd name="connsiteX17" fmla="*/ 1991 w 9144"/>
                  <a:gd name="connsiteY17" fmla="*/ 5946 h 10000"/>
                  <a:gd name="connsiteX18" fmla="*/ 2118 w 9144"/>
                  <a:gd name="connsiteY18" fmla="*/ 5946 h 10000"/>
                  <a:gd name="connsiteX19" fmla="*/ 2118 w 9144"/>
                  <a:gd name="connsiteY19" fmla="*/ 10000 h 10000"/>
                  <a:gd name="connsiteX20" fmla="*/ 3416 w 9144"/>
                  <a:gd name="connsiteY20" fmla="*/ 10000 h 10000"/>
                  <a:gd name="connsiteX21" fmla="*/ 3846 w 9144"/>
                  <a:gd name="connsiteY21" fmla="*/ 5946 h 10000"/>
                  <a:gd name="connsiteX22" fmla="*/ 9144 w 9144"/>
                  <a:gd name="connsiteY22" fmla="*/ 5956 h 10000"/>
                  <a:gd name="connsiteX23" fmla="*/ 9006 w 9144"/>
                  <a:gd name="connsiteY23" fmla="*/ 0 h 10000"/>
                  <a:gd name="connsiteX24" fmla="*/ 2016 w 9144"/>
                  <a:gd name="connsiteY24" fmla="*/ 0 h 10000"/>
                  <a:gd name="connsiteX0" fmla="*/ 0 w 10000"/>
                  <a:gd name="connsiteY0" fmla="*/ 4695 h 10000"/>
                  <a:gd name="connsiteX1" fmla="*/ 0 w 10000"/>
                  <a:gd name="connsiteY1" fmla="*/ 4695 h 10000"/>
                  <a:gd name="connsiteX2" fmla="*/ 46 w 10000"/>
                  <a:gd name="connsiteY2" fmla="*/ 4825 h 10000"/>
                  <a:gd name="connsiteX3" fmla="*/ 90 w 10000"/>
                  <a:gd name="connsiteY3" fmla="*/ 4955 h 10000"/>
                  <a:gd name="connsiteX4" fmla="*/ 166 w 10000"/>
                  <a:gd name="connsiteY4" fmla="*/ 5075 h 10000"/>
                  <a:gd name="connsiteX5" fmla="*/ 257 w 10000"/>
                  <a:gd name="connsiteY5" fmla="*/ 5195 h 10000"/>
                  <a:gd name="connsiteX6" fmla="*/ 347 w 10000"/>
                  <a:gd name="connsiteY6" fmla="*/ 5305 h 10000"/>
                  <a:gd name="connsiteX7" fmla="*/ 468 w 10000"/>
                  <a:gd name="connsiteY7" fmla="*/ 5405 h 10000"/>
                  <a:gd name="connsiteX8" fmla="*/ 591 w 10000"/>
                  <a:gd name="connsiteY8" fmla="*/ 5495 h 10000"/>
                  <a:gd name="connsiteX9" fmla="*/ 745 w 10000"/>
                  <a:gd name="connsiteY9" fmla="*/ 5586 h 10000"/>
                  <a:gd name="connsiteX10" fmla="*/ 891 w 10000"/>
                  <a:gd name="connsiteY10" fmla="*/ 5666 h 10000"/>
                  <a:gd name="connsiteX11" fmla="*/ 1044 w 10000"/>
                  <a:gd name="connsiteY11" fmla="*/ 5736 h 10000"/>
                  <a:gd name="connsiteX12" fmla="*/ 1212 w 10000"/>
                  <a:gd name="connsiteY12" fmla="*/ 5806 h 10000"/>
                  <a:gd name="connsiteX13" fmla="*/ 1392 w 10000"/>
                  <a:gd name="connsiteY13" fmla="*/ 5856 h 10000"/>
                  <a:gd name="connsiteX14" fmla="*/ 1589 w 10000"/>
                  <a:gd name="connsiteY14" fmla="*/ 5896 h 10000"/>
                  <a:gd name="connsiteX15" fmla="*/ 1772 w 10000"/>
                  <a:gd name="connsiteY15" fmla="*/ 5926 h 10000"/>
                  <a:gd name="connsiteX16" fmla="*/ 1984 w 10000"/>
                  <a:gd name="connsiteY16" fmla="*/ 5946 h 10000"/>
                  <a:gd name="connsiteX17" fmla="*/ 2177 w 10000"/>
                  <a:gd name="connsiteY17" fmla="*/ 5946 h 10000"/>
                  <a:gd name="connsiteX18" fmla="*/ 2316 w 10000"/>
                  <a:gd name="connsiteY18" fmla="*/ 5946 h 10000"/>
                  <a:gd name="connsiteX19" fmla="*/ 2316 w 10000"/>
                  <a:gd name="connsiteY19" fmla="*/ 10000 h 10000"/>
                  <a:gd name="connsiteX20" fmla="*/ 3736 w 10000"/>
                  <a:gd name="connsiteY20" fmla="*/ 10000 h 10000"/>
                  <a:gd name="connsiteX21" fmla="*/ 4206 w 10000"/>
                  <a:gd name="connsiteY21" fmla="*/ 5946 h 10000"/>
                  <a:gd name="connsiteX22" fmla="*/ 10000 w 10000"/>
                  <a:gd name="connsiteY22" fmla="*/ 5956 h 10000"/>
                  <a:gd name="connsiteX23" fmla="*/ 9849 w 10000"/>
                  <a:gd name="connsiteY23" fmla="*/ 0 h 10000"/>
                  <a:gd name="connsiteX0" fmla="*/ 0 w 10000"/>
                  <a:gd name="connsiteY0" fmla="*/ 0 h 5305"/>
                  <a:gd name="connsiteX1" fmla="*/ 0 w 10000"/>
                  <a:gd name="connsiteY1" fmla="*/ 0 h 5305"/>
                  <a:gd name="connsiteX2" fmla="*/ 46 w 10000"/>
                  <a:gd name="connsiteY2" fmla="*/ 130 h 5305"/>
                  <a:gd name="connsiteX3" fmla="*/ 90 w 10000"/>
                  <a:gd name="connsiteY3" fmla="*/ 260 h 5305"/>
                  <a:gd name="connsiteX4" fmla="*/ 166 w 10000"/>
                  <a:gd name="connsiteY4" fmla="*/ 380 h 5305"/>
                  <a:gd name="connsiteX5" fmla="*/ 257 w 10000"/>
                  <a:gd name="connsiteY5" fmla="*/ 500 h 5305"/>
                  <a:gd name="connsiteX6" fmla="*/ 347 w 10000"/>
                  <a:gd name="connsiteY6" fmla="*/ 610 h 5305"/>
                  <a:gd name="connsiteX7" fmla="*/ 468 w 10000"/>
                  <a:gd name="connsiteY7" fmla="*/ 710 h 5305"/>
                  <a:gd name="connsiteX8" fmla="*/ 591 w 10000"/>
                  <a:gd name="connsiteY8" fmla="*/ 800 h 5305"/>
                  <a:gd name="connsiteX9" fmla="*/ 745 w 10000"/>
                  <a:gd name="connsiteY9" fmla="*/ 891 h 5305"/>
                  <a:gd name="connsiteX10" fmla="*/ 891 w 10000"/>
                  <a:gd name="connsiteY10" fmla="*/ 971 h 5305"/>
                  <a:gd name="connsiteX11" fmla="*/ 1044 w 10000"/>
                  <a:gd name="connsiteY11" fmla="*/ 1041 h 5305"/>
                  <a:gd name="connsiteX12" fmla="*/ 1212 w 10000"/>
                  <a:gd name="connsiteY12" fmla="*/ 1111 h 5305"/>
                  <a:gd name="connsiteX13" fmla="*/ 1392 w 10000"/>
                  <a:gd name="connsiteY13" fmla="*/ 1161 h 5305"/>
                  <a:gd name="connsiteX14" fmla="*/ 1589 w 10000"/>
                  <a:gd name="connsiteY14" fmla="*/ 1201 h 5305"/>
                  <a:gd name="connsiteX15" fmla="*/ 1772 w 10000"/>
                  <a:gd name="connsiteY15" fmla="*/ 1231 h 5305"/>
                  <a:gd name="connsiteX16" fmla="*/ 1984 w 10000"/>
                  <a:gd name="connsiteY16" fmla="*/ 1251 h 5305"/>
                  <a:gd name="connsiteX17" fmla="*/ 2177 w 10000"/>
                  <a:gd name="connsiteY17" fmla="*/ 1251 h 5305"/>
                  <a:gd name="connsiteX18" fmla="*/ 2316 w 10000"/>
                  <a:gd name="connsiteY18" fmla="*/ 1251 h 5305"/>
                  <a:gd name="connsiteX19" fmla="*/ 2316 w 10000"/>
                  <a:gd name="connsiteY19" fmla="*/ 5305 h 5305"/>
                  <a:gd name="connsiteX20" fmla="*/ 3736 w 10000"/>
                  <a:gd name="connsiteY20" fmla="*/ 5305 h 5305"/>
                  <a:gd name="connsiteX21" fmla="*/ 4206 w 10000"/>
                  <a:gd name="connsiteY21" fmla="*/ 1251 h 5305"/>
                  <a:gd name="connsiteX22" fmla="*/ 10000 w 10000"/>
                  <a:gd name="connsiteY22" fmla="*/ 1261 h 5305"/>
                  <a:gd name="connsiteX0" fmla="*/ 0 w 7095"/>
                  <a:gd name="connsiteY0" fmla="*/ 0 h 10000"/>
                  <a:gd name="connsiteX1" fmla="*/ 0 w 7095"/>
                  <a:gd name="connsiteY1" fmla="*/ 0 h 10000"/>
                  <a:gd name="connsiteX2" fmla="*/ 46 w 7095"/>
                  <a:gd name="connsiteY2" fmla="*/ 245 h 10000"/>
                  <a:gd name="connsiteX3" fmla="*/ 90 w 7095"/>
                  <a:gd name="connsiteY3" fmla="*/ 490 h 10000"/>
                  <a:gd name="connsiteX4" fmla="*/ 166 w 7095"/>
                  <a:gd name="connsiteY4" fmla="*/ 716 h 10000"/>
                  <a:gd name="connsiteX5" fmla="*/ 257 w 7095"/>
                  <a:gd name="connsiteY5" fmla="*/ 943 h 10000"/>
                  <a:gd name="connsiteX6" fmla="*/ 347 w 7095"/>
                  <a:gd name="connsiteY6" fmla="*/ 1150 h 10000"/>
                  <a:gd name="connsiteX7" fmla="*/ 468 w 7095"/>
                  <a:gd name="connsiteY7" fmla="*/ 1338 h 10000"/>
                  <a:gd name="connsiteX8" fmla="*/ 591 w 7095"/>
                  <a:gd name="connsiteY8" fmla="*/ 1508 h 10000"/>
                  <a:gd name="connsiteX9" fmla="*/ 745 w 7095"/>
                  <a:gd name="connsiteY9" fmla="*/ 1680 h 10000"/>
                  <a:gd name="connsiteX10" fmla="*/ 891 w 7095"/>
                  <a:gd name="connsiteY10" fmla="*/ 1830 h 10000"/>
                  <a:gd name="connsiteX11" fmla="*/ 1044 w 7095"/>
                  <a:gd name="connsiteY11" fmla="*/ 1962 h 10000"/>
                  <a:gd name="connsiteX12" fmla="*/ 1212 w 7095"/>
                  <a:gd name="connsiteY12" fmla="*/ 2094 h 10000"/>
                  <a:gd name="connsiteX13" fmla="*/ 1392 w 7095"/>
                  <a:gd name="connsiteY13" fmla="*/ 2189 h 10000"/>
                  <a:gd name="connsiteX14" fmla="*/ 1589 w 7095"/>
                  <a:gd name="connsiteY14" fmla="*/ 2264 h 10000"/>
                  <a:gd name="connsiteX15" fmla="*/ 1772 w 7095"/>
                  <a:gd name="connsiteY15" fmla="*/ 2320 h 10000"/>
                  <a:gd name="connsiteX16" fmla="*/ 1984 w 7095"/>
                  <a:gd name="connsiteY16" fmla="*/ 2358 h 10000"/>
                  <a:gd name="connsiteX17" fmla="*/ 2177 w 7095"/>
                  <a:gd name="connsiteY17" fmla="*/ 2358 h 10000"/>
                  <a:gd name="connsiteX18" fmla="*/ 2316 w 7095"/>
                  <a:gd name="connsiteY18" fmla="*/ 2358 h 10000"/>
                  <a:gd name="connsiteX19" fmla="*/ 2316 w 7095"/>
                  <a:gd name="connsiteY19" fmla="*/ 10000 h 10000"/>
                  <a:gd name="connsiteX20" fmla="*/ 3736 w 7095"/>
                  <a:gd name="connsiteY20" fmla="*/ 10000 h 10000"/>
                  <a:gd name="connsiteX21" fmla="*/ 4206 w 7095"/>
                  <a:gd name="connsiteY21" fmla="*/ 2358 h 10000"/>
                  <a:gd name="connsiteX22" fmla="*/ 7095 w 7095"/>
                  <a:gd name="connsiteY22" fmla="*/ 224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095" h="10000">
                    <a:moveTo>
                      <a:pt x="0" y="0"/>
                    </a:moveTo>
                    <a:lnTo>
                      <a:pt x="0" y="0"/>
                    </a:lnTo>
                    <a:cubicBezTo>
                      <a:pt x="12" y="81"/>
                      <a:pt x="24" y="164"/>
                      <a:pt x="46" y="245"/>
                    </a:cubicBezTo>
                    <a:cubicBezTo>
                      <a:pt x="61" y="326"/>
                      <a:pt x="75" y="409"/>
                      <a:pt x="90" y="490"/>
                    </a:cubicBezTo>
                    <a:cubicBezTo>
                      <a:pt x="115" y="566"/>
                      <a:pt x="144" y="641"/>
                      <a:pt x="166" y="716"/>
                    </a:cubicBezTo>
                    <a:cubicBezTo>
                      <a:pt x="197" y="792"/>
                      <a:pt x="227" y="867"/>
                      <a:pt x="257" y="943"/>
                    </a:cubicBezTo>
                    <a:cubicBezTo>
                      <a:pt x="284" y="1012"/>
                      <a:pt x="318" y="1080"/>
                      <a:pt x="347" y="1150"/>
                    </a:cubicBezTo>
                    <a:cubicBezTo>
                      <a:pt x="389" y="1212"/>
                      <a:pt x="424" y="1276"/>
                      <a:pt x="468" y="1338"/>
                    </a:cubicBezTo>
                    <a:cubicBezTo>
                      <a:pt x="510" y="1395"/>
                      <a:pt x="553" y="1451"/>
                      <a:pt x="591" y="1508"/>
                    </a:cubicBezTo>
                    <a:cubicBezTo>
                      <a:pt x="642" y="1565"/>
                      <a:pt x="690" y="1623"/>
                      <a:pt x="745" y="1680"/>
                    </a:cubicBezTo>
                    <a:cubicBezTo>
                      <a:pt x="793" y="1730"/>
                      <a:pt x="843" y="1779"/>
                      <a:pt x="891" y="1830"/>
                    </a:cubicBezTo>
                    <a:cubicBezTo>
                      <a:pt x="943" y="1874"/>
                      <a:pt x="993" y="1919"/>
                      <a:pt x="1044" y="1962"/>
                    </a:cubicBezTo>
                    <a:lnTo>
                      <a:pt x="1212" y="2094"/>
                    </a:lnTo>
                    <a:cubicBezTo>
                      <a:pt x="1266" y="2126"/>
                      <a:pt x="1331" y="2156"/>
                      <a:pt x="1392" y="2189"/>
                    </a:cubicBezTo>
                    <a:lnTo>
                      <a:pt x="1589" y="2264"/>
                    </a:lnTo>
                    <a:lnTo>
                      <a:pt x="1772" y="2320"/>
                    </a:lnTo>
                    <a:lnTo>
                      <a:pt x="1984" y="2358"/>
                    </a:lnTo>
                    <a:lnTo>
                      <a:pt x="2177" y="2358"/>
                    </a:lnTo>
                    <a:lnTo>
                      <a:pt x="2316" y="2358"/>
                    </a:lnTo>
                    <a:lnTo>
                      <a:pt x="2316" y="10000"/>
                    </a:lnTo>
                    <a:lnTo>
                      <a:pt x="3736" y="10000"/>
                    </a:lnTo>
                    <a:cubicBezTo>
                      <a:pt x="3891" y="7453"/>
                      <a:pt x="4050" y="4905"/>
                      <a:pt x="4206" y="2358"/>
                    </a:cubicBezTo>
                    <a:lnTo>
                      <a:pt x="7095" y="2243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 sz="2400">
                  <a:solidFill>
                    <a:srgbClr val="54585A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379" name="Freeform 26">
                <a:extLst>
                  <a:ext uri="{FF2B5EF4-FFF2-40B4-BE49-F238E27FC236}">
                    <a16:creationId xmlns:a16="http://schemas.microsoft.com/office/drawing/2014/main" id="{4449B57A-097A-4997-B5CA-9C7166548C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99819" y="795702"/>
                <a:ext cx="239937" cy="222247"/>
              </a:xfrm>
              <a:custGeom>
                <a:avLst/>
                <a:gdLst>
                  <a:gd name="T0" fmla="*/ 1154 w 1492"/>
                  <a:gd name="T1" fmla="*/ 148 h 1382"/>
                  <a:gd name="T2" fmla="*/ 1132 w 1492"/>
                  <a:gd name="T3" fmla="*/ 332 h 1382"/>
                  <a:gd name="T4" fmla="*/ 1420 w 1492"/>
                  <a:gd name="T5" fmla="*/ 434 h 1382"/>
                  <a:gd name="T6" fmla="*/ 1344 w 1492"/>
                  <a:gd name="T7" fmla="*/ 572 h 1382"/>
                  <a:gd name="T8" fmla="*/ 1260 w 1492"/>
                  <a:gd name="T9" fmla="*/ 622 h 1382"/>
                  <a:gd name="T10" fmla="*/ 1136 w 1492"/>
                  <a:gd name="T11" fmla="*/ 608 h 1382"/>
                  <a:gd name="T12" fmla="*/ 890 w 1492"/>
                  <a:gd name="T13" fmla="*/ 1072 h 1382"/>
                  <a:gd name="T14" fmla="*/ 914 w 1492"/>
                  <a:gd name="T15" fmla="*/ 1228 h 1382"/>
                  <a:gd name="T16" fmla="*/ 878 w 1492"/>
                  <a:gd name="T17" fmla="*/ 1296 h 1382"/>
                  <a:gd name="T18" fmla="*/ 594 w 1492"/>
                  <a:gd name="T19" fmla="*/ 1308 h 1382"/>
                  <a:gd name="T20" fmla="*/ 530 w 1492"/>
                  <a:gd name="T21" fmla="*/ 1244 h 1382"/>
                  <a:gd name="T22" fmla="*/ 548 w 1492"/>
                  <a:gd name="T23" fmla="*/ 1082 h 1382"/>
                  <a:gd name="T24" fmla="*/ 354 w 1492"/>
                  <a:gd name="T25" fmla="*/ 594 h 1382"/>
                  <a:gd name="T26" fmla="*/ 280 w 1492"/>
                  <a:gd name="T27" fmla="*/ 616 h 1382"/>
                  <a:gd name="T28" fmla="*/ 176 w 1492"/>
                  <a:gd name="T29" fmla="*/ 586 h 1382"/>
                  <a:gd name="T30" fmla="*/ 94 w 1492"/>
                  <a:gd name="T31" fmla="*/ 508 h 1382"/>
                  <a:gd name="T32" fmla="*/ 94 w 1492"/>
                  <a:gd name="T33" fmla="*/ 436 h 1382"/>
                  <a:gd name="T34" fmla="*/ 386 w 1492"/>
                  <a:gd name="T35" fmla="*/ 436 h 1382"/>
                  <a:gd name="T36" fmla="*/ 312 w 1492"/>
                  <a:gd name="T37" fmla="*/ 306 h 1382"/>
                  <a:gd name="T38" fmla="*/ 308 w 1492"/>
                  <a:gd name="T39" fmla="*/ 110 h 1382"/>
                  <a:gd name="T40" fmla="*/ 336 w 1492"/>
                  <a:gd name="T41" fmla="*/ 118 h 1382"/>
                  <a:gd name="T42" fmla="*/ 422 w 1492"/>
                  <a:gd name="T43" fmla="*/ 304 h 1382"/>
                  <a:gd name="T44" fmla="*/ 506 w 1492"/>
                  <a:gd name="T45" fmla="*/ 370 h 1382"/>
                  <a:gd name="T46" fmla="*/ 922 w 1492"/>
                  <a:gd name="T47" fmla="*/ 372 h 1382"/>
                  <a:gd name="T48" fmla="*/ 992 w 1492"/>
                  <a:gd name="T49" fmla="*/ 344 h 1382"/>
                  <a:gd name="T50" fmla="*/ 1090 w 1492"/>
                  <a:gd name="T51" fmla="*/ 194 h 1382"/>
                  <a:gd name="T52" fmla="*/ 320 w 1492"/>
                  <a:gd name="T53" fmla="*/ 0 h 1382"/>
                  <a:gd name="T54" fmla="*/ 266 w 1492"/>
                  <a:gd name="T55" fmla="*/ 26 h 1382"/>
                  <a:gd name="T56" fmla="*/ 232 w 1492"/>
                  <a:gd name="T57" fmla="*/ 114 h 1382"/>
                  <a:gd name="T58" fmla="*/ 234 w 1492"/>
                  <a:gd name="T59" fmla="*/ 296 h 1382"/>
                  <a:gd name="T60" fmla="*/ 194 w 1492"/>
                  <a:gd name="T61" fmla="*/ 360 h 1382"/>
                  <a:gd name="T62" fmla="*/ 66 w 1492"/>
                  <a:gd name="T63" fmla="*/ 366 h 1382"/>
                  <a:gd name="T64" fmla="*/ 12 w 1492"/>
                  <a:gd name="T65" fmla="*/ 396 h 1382"/>
                  <a:gd name="T66" fmla="*/ 2 w 1492"/>
                  <a:gd name="T67" fmla="*/ 470 h 1382"/>
                  <a:gd name="T68" fmla="*/ 78 w 1492"/>
                  <a:gd name="T69" fmla="*/ 602 h 1382"/>
                  <a:gd name="T70" fmla="*/ 186 w 1492"/>
                  <a:gd name="T71" fmla="*/ 670 h 1382"/>
                  <a:gd name="T72" fmla="*/ 298 w 1492"/>
                  <a:gd name="T73" fmla="*/ 688 h 1382"/>
                  <a:gd name="T74" fmla="*/ 470 w 1492"/>
                  <a:gd name="T75" fmla="*/ 1072 h 1382"/>
                  <a:gd name="T76" fmla="*/ 456 w 1492"/>
                  <a:gd name="T77" fmla="*/ 1244 h 1382"/>
                  <a:gd name="T78" fmla="*/ 490 w 1492"/>
                  <a:gd name="T79" fmla="*/ 1326 h 1382"/>
                  <a:gd name="T80" fmla="*/ 564 w 1492"/>
                  <a:gd name="T81" fmla="*/ 1374 h 1382"/>
                  <a:gd name="T82" fmla="*/ 848 w 1492"/>
                  <a:gd name="T83" fmla="*/ 1380 h 1382"/>
                  <a:gd name="T84" fmla="*/ 930 w 1492"/>
                  <a:gd name="T85" fmla="*/ 1346 h 1382"/>
                  <a:gd name="T86" fmla="*/ 978 w 1492"/>
                  <a:gd name="T87" fmla="*/ 1274 h 1382"/>
                  <a:gd name="T88" fmla="*/ 986 w 1492"/>
                  <a:gd name="T89" fmla="*/ 1134 h 1382"/>
                  <a:gd name="T90" fmla="*/ 1102 w 1492"/>
                  <a:gd name="T91" fmla="*/ 672 h 1382"/>
                  <a:gd name="T92" fmla="*/ 1244 w 1492"/>
                  <a:gd name="T93" fmla="*/ 696 h 1382"/>
                  <a:gd name="T94" fmla="*/ 1374 w 1492"/>
                  <a:gd name="T95" fmla="*/ 642 h 1382"/>
                  <a:gd name="T96" fmla="*/ 1460 w 1492"/>
                  <a:gd name="T97" fmla="*/ 530 h 1382"/>
                  <a:gd name="T98" fmla="*/ 1490 w 1492"/>
                  <a:gd name="T99" fmla="*/ 418 h 1382"/>
                  <a:gd name="T100" fmla="*/ 1436 w 1492"/>
                  <a:gd name="T101" fmla="*/ 364 h 1382"/>
                  <a:gd name="T102" fmla="*/ 1210 w 1492"/>
                  <a:gd name="T103" fmla="*/ 332 h 1382"/>
                  <a:gd name="T104" fmla="*/ 1226 w 1492"/>
                  <a:gd name="T105" fmla="*/ 138 h 1382"/>
                  <a:gd name="T106" fmla="*/ 1194 w 1492"/>
                  <a:gd name="T107" fmla="*/ 36 h 1382"/>
                  <a:gd name="T108" fmla="*/ 1144 w 1492"/>
                  <a:gd name="T109" fmla="*/ 0 h 1382"/>
                  <a:gd name="T110" fmla="*/ 1108 w 1492"/>
                  <a:gd name="T111" fmla="*/ 4 h 1382"/>
                  <a:gd name="T112" fmla="*/ 1062 w 1492"/>
                  <a:gd name="T113" fmla="*/ 54 h 1382"/>
                  <a:gd name="T114" fmla="*/ 994 w 1492"/>
                  <a:gd name="T115" fmla="*/ 226 h 1382"/>
                  <a:gd name="T116" fmla="*/ 930 w 1492"/>
                  <a:gd name="T117" fmla="*/ 300 h 1382"/>
                  <a:gd name="T118" fmla="*/ 524 w 1492"/>
                  <a:gd name="T119" fmla="*/ 300 h 1382"/>
                  <a:gd name="T120" fmla="*/ 460 w 1492"/>
                  <a:gd name="T121" fmla="*/ 226 h 1382"/>
                  <a:gd name="T122" fmla="*/ 392 w 1492"/>
                  <a:gd name="T123" fmla="*/ 54 h 1382"/>
                  <a:gd name="T124" fmla="*/ 346 w 1492"/>
                  <a:gd name="T125" fmla="*/ 4 h 1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92" h="1382">
                    <a:moveTo>
                      <a:pt x="1132" y="72"/>
                    </a:moveTo>
                    <a:lnTo>
                      <a:pt x="1132" y="72"/>
                    </a:lnTo>
                    <a:lnTo>
                      <a:pt x="1132" y="72"/>
                    </a:lnTo>
                    <a:lnTo>
                      <a:pt x="1132" y="72"/>
                    </a:lnTo>
                    <a:lnTo>
                      <a:pt x="1146" y="110"/>
                    </a:lnTo>
                    <a:lnTo>
                      <a:pt x="1154" y="148"/>
                    </a:lnTo>
                    <a:lnTo>
                      <a:pt x="1158" y="182"/>
                    </a:lnTo>
                    <a:lnTo>
                      <a:pt x="1158" y="216"/>
                    </a:lnTo>
                    <a:lnTo>
                      <a:pt x="1156" y="248"/>
                    </a:lnTo>
                    <a:lnTo>
                      <a:pt x="1150" y="278"/>
                    </a:lnTo>
                    <a:lnTo>
                      <a:pt x="1142" y="306"/>
                    </a:lnTo>
                    <a:lnTo>
                      <a:pt x="1132" y="332"/>
                    </a:lnTo>
                    <a:lnTo>
                      <a:pt x="1122" y="354"/>
                    </a:lnTo>
                    <a:lnTo>
                      <a:pt x="1110" y="376"/>
                    </a:lnTo>
                    <a:lnTo>
                      <a:pt x="1090" y="408"/>
                    </a:lnTo>
                    <a:lnTo>
                      <a:pt x="1074" y="428"/>
                    </a:lnTo>
                    <a:lnTo>
                      <a:pt x="1066" y="436"/>
                    </a:lnTo>
                    <a:lnTo>
                      <a:pt x="1420" y="434"/>
                    </a:lnTo>
                    <a:lnTo>
                      <a:pt x="1420" y="434"/>
                    </a:lnTo>
                    <a:lnTo>
                      <a:pt x="1410" y="464"/>
                    </a:lnTo>
                    <a:lnTo>
                      <a:pt x="1396" y="496"/>
                    </a:lnTo>
                    <a:lnTo>
                      <a:pt x="1378" y="528"/>
                    </a:lnTo>
                    <a:lnTo>
                      <a:pt x="1356" y="558"/>
                    </a:lnTo>
                    <a:lnTo>
                      <a:pt x="1344" y="572"/>
                    </a:lnTo>
                    <a:lnTo>
                      <a:pt x="1332" y="584"/>
                    </a:lnTo>
                    <a:lnTo>
                      <a:pt x="1318" y="594"/>
                    </a:lnTo>
                    <a:lnTo>
                      <a:pt x="1306" y="604"/>
                    </a:lnTo>
                    <a:lnTo>
                      <a:pt x="1290" y="612"/>
                    </a:lnTo>
                    <a:lnTo>
                      <a:pt x="1276" y="618"/>
                    </a:lnTo>
                    <a:lnTo>
                      <a:pt x="1260" y="622"/>
                    </a:lnTo>
                    <a:lnTo>
                      <a:pt x="1244" y="624"/>
                    </a:lnTo>
                    <a:lnTo>
                      <a:pt x="1244" y="624"/>
                    </a:lnTo>
                    <a:lnTo>
                      <a:pt x="1214" y="622"/>
                    </a:lnTo>
                    <a:lnTo>
                      <a:pt x="1186" y="620"/>
                    </a:lnTo>
                    <a:lnTo>
                      <a:pt x="1160" y="614"/>
                    </a:lnTo>
                    <a:lnTo>
                      <a:pt x="1136" y="608"/>
                    </a:lnTo>
                    <a:lnTo>
                      <a:pt x="1114" y="598"/>
                    </a:lnTo>
                    <a:lnTo>
                      <a:pt x="1096" y="586"/>
                    </a:lnTo>
                    <a:lnTo>
                      <a:pt x="1080" y="572"/>
                    </a:lnTo>
                    <a:lnTo>
                      <a:pt x="1066" y="556"/>
                    </a:lnTo>
                    <a:lnTo>
                      <a:pt x="890" y="1072"/>
                    </a:lnTo>
                    <a:lnTo>
                      <a:pt x="890" y="1072"/>
                    </a:lnTo>
                    <a:lnTo>
                      <a:pt x="902" y="1084"/>
                    </a:lnTo>
                    <a:lnTo>
                      <a:pt x="906" y="1090"/>
                    </a:lnTo>
                    <a:lnTo>
                      <a:pt x="908" y="1096"/>
                    </a:lnTo>
                    <a:lnTo>
                      <a:pt x="912" y="1112"/>
                    </a:lnTo>
                    <a:lnTo>
                      <a:pt x="914" y="1134"/>
                    </a:lnTo>
                    <a:lnTo>
                      <a:pt x="914" y="1228"/>
                    </a:lnTo>
                    <a:lnTo>
                      <a:pt x="914" y="1228"/>
                    </a:lnTo>
                    <a:lnTo>
                      <a:pt x="912" y="1244"/>
                    </a:lnTo>
                    <a:lnTo>
                      <a:pt x="906" y="1260"/>
                    </a:lnTo>
                    <a:lnTo>
                      <a:pt x="900" y="1274"/>
                    </a:lnTo>
                    <a:lnTo>
                      <a:pt x="890" y="1286"/>
                    </a:lnTo>
                    <a:lnTo>
                      <a:pt x="878" y="1296"/>
                    </a:lnTo>
                    <a:lnTo>
                      <a:pt x="864" y="1302"/>
                    </a:lnTo>
                    <a:lnTo>
                      <a:pt x="848" y="1308"/>
                    </a:lnTo>
                    <a:lnTo>
                      <a:pt x="832" y="1310"/>
                    </a:lnTo>
                    <a:lnTo>
                      <a:pt x="610" y="1310"/>
                    </a:lnTo>
                    <a:lnTo>
                      <a:pt x="610" y="1310"/>
                    </a:lnTo>
                    <a:lnTo>
                      <a:pt x="594" y="1308"/>
                    </a:lnTo>
                    <a:lnTo>
                      <a:pt x="578" y="1302"/>
                    </a:lnTo>
                    <a:lnTo>
                      <a:pt x="564" y="1296"/>
                    </a:lnTo>
                    <a:lnTo>
                      <a:pt x="552" y="1286"/>
                    </a:lnTo>
                    <a:lnTo>
                      <a:pt x="542" y="1274"/>
                    </a:lnTo>
                    <a:lnTo>
                      <a:pt x="534" y="1260"/>
                    </a:lnTo>
                    <a:lnTo>
                      <a:pt x="530" y="1244"/>
                    </a:lnTo>
                    <a:lnTo>
                      <a:pt x="528" y="1228"/>
                    </a:lnTo>
                    <a:lnTo>
                      <a:pt x="528" y="1134"/>
                    </a:lnTo>
                    <a:lnTo>
                      <a:pt x="528" y="1134"/>
                    </a:lnTo>
                    <a:lnTo>
                      <a:pt x="530" y="1116"/>
                    </a:lnTo>
                    <a:lnTo>
                      <a:pt x="536" y="1098"/>
                    </a:lnTo>
                    <a:lnTo>
                      <a:pt x="548" y="1082"/>
                    </a:lnTo>
                    <a:lnTo>
                      <a:pt x="560" y="1070"/>
                    </a:lnTo>
                    <a:lnTo>
                      <a:pt x="386" y="558"/>
                    </a:lnTo>
                    <a:lnTo>
                      <a:pt x="386" y="558"/>
                    </a:lnTo>
                    <a:lnTo>
                      <a:pt x="376" y="572"/>
                    </a:lnTo>
                    <a:lnTo>
                      <a:pt x="366" y="584"/>
                    </a:lnTo>
                    <a:lnTo>
                      <a:pt x="354" y="594"/>
                    </a:lnTo>
                    <a:lnTo>
                      <a:pt x="340" y="602"/>
                    </a:lnTo>
                    <a:lnTo>
                      <a:pt x="326" y="608"/>
                    </a:lnTo>
                    <a:lnTo>
                      <a:pt x="310" y="614"/>
                    </a:lnTo>
                    <a:lnTo>
                      <a:pt x="296" y="616"/>
                    </a:lnTo>
                    <a:lnTo>
                      <a:pt x="280" y="616"/>
                    </a:lnTo>
                    <a:lnTo>
                      <a:pt x="280" y="616"/>
                    </a:lnTo>
                    <a:lnTo>
                      <a:pt x="262" y="616"/>
                    </a:lnTo>
                    <a:lnTo>
                      <a:pt x="244" y="612"/>
                    </a:lnTo>
                    <a:lnTo>
                      <a:pt x="226" y="608"/>
                    </a:lnTo>
                    <a:lnTo>
                      <a:pt x="210" y="602"/>
                    </a:lnTo>
                    <a:lnTo>
                      <a:pt x="192" y="594"/>
                    </a:lnTo>
                    <a:lnTo>
                      <a:pt x="176" y="586"/>
                    </a:lnTo>
                    <a:lnTo>
                      <a:pt x="160" y="576"/>
                    </a:lnTo>
                    <a:lnTo>
                      <a:pt x="144" y="564"/>
                    </a:lnTo>
                    <a:lnTo>
                      <a:pt x="130" y="552"/>
                    </a:lnTo>
                    <a:lnTo>
                      <a:pt x="116" y="538"/>
                    </a:lnTo>
                    <a:lnTo>
                      <a:pt x="104" y="524"/>
                    </a:lnTo>
                    <a:lnTo>
                      <a:pt x="94" y="508"/>
                    </a:lnTo>
                    <a:lnTo>
                      <a:pt x="86" y="492"/>
                    </a:lnTo>
                    <a:lnTo>
                      <a:pt x="78" y="474"/>
                    </a:lnTo>
                    <a:lnTo>
                      <a:pt x="74" y="456"/>
                    </a:lnTo>
                    <a:lnTo>
                      <a:pt x="70" y="438"/>
                    </a:lnTo>
                    <a:lnTo>
                      <a:pt x="70" y="438"/>
                    </a:lnTo>
                    <a:lnTo>
                      <a:pt x="94" y="436"/>
                    </a:lnTo>
                    <a:lnTo>
                      <a:pt x="128" y="434"/>
                    </a:lnTo>
                    <a:lnTo>
                      <a:pt x="182" y="434"/>
                    </a:lnTo>
                    <a:lnTo>
                      <a:pt x="194" y="432"/>
                    </a:lnTo>
                    <a:lnTo>
                      <a:pt x="384" y="436"/>
                    </a:lnTo>
                    <a:lnTo>
                      <a:pt x="386" y="436"/>
                    </a:lnTo>
                    <a:lnTo>
                      <a:pt x="386" y="436"/>
                    </a:lnTo>
                    <a:lnTo>
                      <a:pt x="380" y="428"/>
                    </a:lnTo>
                    <a:lnTo>
                      <a:pt x="364" y="408"/>
                    </a:lnTo>
                    <a:lnTo>
                      <a:pt x="342" y="376"/>
                    </a:lnTo>
                    <a:lnTo>
                      <a:pt x="332" y="354"/>
                    </a:lnTo>
                    <a:lnTo>
                      <a:pt x="322" y="332"/>
                    </a:lnTo>
                    <a:lnTo>
                      <a:pt x="312" y="306"/>
                    </a:lnTo>
                    <a:lnTo>
                      <a:pt x="304" y="278"/>
                    </a:lnTo>
                    <a:lnTo>
                      <a:pt x="298" y="248"/>
                    </a:lnTo>
                    <a:lnTo>
                      <a:pt x="294" y="216"/>
                    </a:lnTo>
                    <a:lnTo>
                      <a:pt x="294" y="182"/>
                    </a:lnTo>
                    <a:lnTo>
                      <a:pt x="298" y="148"/>
                    </a:lnTo>
                    <a:lnTo>
                      <a:pt x="308" y="110"/>
                    </a:lnTo>
                    <a:lnTo>
                      <a:pt x="320" y="72"/>
                    </a:lnTo>
                    <a:lnTo>
                      <a:pt x="320" y="72"/>
                    </a:lnTo>
                    <a:lnTo>
                      <a:pt x="320" y="72"/>
                    </a:lnTo>
                    <a:lnTo>
                      <a:pt x="320" y="72"/>
                    </a:lnTo>
                    <a:lnTo>
                      <a:pt x="326" y="84"/>
                    </a:lnTo>
                    <a:lnTo>
                      <a:pt x="336" y="118"/>
                    </a:lnTo>
                    <a:lnTo>
                      <a:pt x="354" y="168"/>
                    </a:lnTo>
                    <a:lnTo>
                      <a:pt x="364" y="194"/>
                    </a:lnTo>
                    <a:lnTo>
                      <a:pt x="376" y="222"/>
                    </a:lnTo>
                    <a:lnTo>
                      <a:pt x="390" y="250"/>
                    </a:lnTo>
                    <a:lnTo>
                      <a:pt x="406" y="278"/>
                    </a:lnTo>
                    <a:lnTo>
                      <a:pt x="422" y="304"/>
                    </a:lnTo>
                    <a:lnTo>
                      <a:pt x="442" y="326"/>
                    </a:lnTo>
                    <a:lnTo>
                      <a:pt x="462" y="346"/>
                    </a:lnTo>
                    <a:lnTo>
                      <a:pt x="472" y="354"/>
                    </a:lnTo>
                    <a:lnTo>
                      <a:pt x="484" y="360"/>
                    </a:lnTo>
                    <a:lnTo>
                      <a:pt x="494" y="366"/>
                    </a:lnTo>
                    <a:lnTo>
                      <a:pt x="506" y="370"/>
                    </a:lnTo>
                    <a:lnTo>
                      <a:pt x="520" y="372"/>
                    </a:lnTo>
                    <a:lnTo>
                      <a:pt x="532" y="372"/>
                    </a:lnTo>
                    <a:lnTo>
                      <a:pt x="722" y="372"/>
                    </a:lnTo>
                    <a:lnTo>
                      <a:pt x="728" y="372"/>
                    </a:lnTo>
                    <a:lnTo>
                      <a:pt x="922" y="372"/>
                    </a:lnTo>
                    <a:lnTo>
                      <a:pt x="922" y="372"/>
                    </a:lnTo>
                    <a:lnTo>
                      <a:pt x="934" y="372"/>
                    </a:lnTo>
                    <a:lnTo>
                      <a:pt x="946" y="370"/>
                    </a:lnTo>
                    <a:lnTo>
                      <a:pt x="958" y="366"/>
                    </a:lnTo>
                    <a:lnTo>
                      <a:pt x="970" y="360"/>
                    </a:lnTo>
                    <a:lnTo>
                      <a:pt x="982" y="354"/>
                    </a:lnTo>
                    <a:lnTo>
                      <a:pt x="992" y="344"/>
                    </a:lnTo>
                    <a:lnTo>
                      <a:pt x="1012" y="326"/>
                    </a:lnTo>
                    <a:lnTo>
                      <a:pt x="1030" y="302"/>
                    </a:lnTo>
                    <a:lnTo>
                      <a:pt x="1048" y="278"/>
                    </a:lnTo>
                    <a:lnTo>
                      <a:pt x="1064" y="250"/>
                    </a:lnTo>
                    <a:lnTo>
                      <a:pt x="1076" y="222"/>
                    </a:lnTo>
                    <a:lnTo>
                      <a:pt x="1090" y="194"/>
                    </a:lnTo>
                    <a:lnTo>
                      <a:pt x="1100" y="168"/>
                    </a:lnTo>
                    <a:lnTo>
                      <a:pt x="1116" y="118"/>
                    </a:lnTo>
                    <a:lnTo>
                      <a:pt x="1128" y="84"/>
                    </a:lnTo>
                    <a:lnTo>
                      <a:pt x="1132" y="72"/>
                    </a:lnTo>
                    <a:close/>
                    <a:moveTo>
                      <a:pt x="320" y="0"/>
                    </a:moveTo>
                    <a:lnTo>
                      <a:pt x="320" y="0"/>
                    </a:lnTo>
                    <a:lnTo>
                      <a:pt x="310" y="0"/>
                    </a:lnTo>
                    <a:lnTo>
                      <a:pt x="300" y="4"/>
                    </a:lnTo>
                    <a:lnTo>
                      <a:pt x="290" y="8"/>
                    </a:lnTo>
                    <a:lnTo>
                      <a:pt x="280" y="12"/>
                    </a:lnTo>
                    <a:lnTo>
                      <a:pt x="272" y="18"/>
                    </a:lnTo>
                    <a:lnTo>
                      <a:pt x="266" y="26"/>
                    </a:lnTo>
                    <a:lnTo>
                      <a:pt x="260" y="36"/>
                    </a:lnTo>
                    <a:lnTo>
                      <a:pt x="254" y="44"/>
                    </a:lnTo>
                    <a:lnTo>
                      <a:pt x="254" y="44"/>
                    </a:lnTo>
                    <a:lnTo>
                      <a:pt x="246" y="68"/>
                    </a:lnTo>
                    <a:lnTo>
                      <a:pt x="238" y="92"/>
                    </a:lnTo>
                    <a:lnTo>
                      <a:pt x="232" y="114"/>
                    </a:lnTo>
                    <a:lnTo>
                      <a:pt x="228" y="136"/>
                    </a:lnTo>
                    <a:lnTo>
                      <a:pt x="224" y="158"/>
                    </a:lnTo>
                    <a:lnTo>
                      <a:pt x="222" y="180"/>
                    </a:lnTo>
                    <a:lnTo>
                      <a:pt x="222" y="222"/>
                    </a:lnTo>
                    <a:lnTo>
                      <a:pt x="226" y="260"/>
                    </a:lnTo>
                    <a:lnTo>
                      <a:pt x="234" y="296"/>
                    </a:lnTo>
                    <a:lnTo>
                      <a:pt x="244" y="330"/>
                    </a:lnTo>
                    <a:lnTo>
                      <a:pt x="256" y="362"/>
                    </a:lnTo>
                    <a:lnTo>
                      <a:pt x="194" y="360"/>
                    </a:lnTo>
                    <a:lnTo>
                      <a:pt x="194" y="360"/>
                    </a:lnTo>
                    <a:lnTo>
                      <a:pt x="194" y="360"/>
                    </a:lnTo>
                    <a:lnTo>
                      <a:pt x="194" y="360"/>
                    </a:lnTo>
                    <a:lnTo>
                      <a:pt x="192" y="360"/>
                    </a:lnTo>
                    <a:lnTo>
                      <a:pt x="180" y="362"/>
                    </a:lnTo>
                    <a:lnTo>
                      <a:pt x="180" y="362"/>
                    </a:lnTo>
                    <a:lnTo>
                      <a:pt x="126" y="362"/>
                    </a:lnTo>
                    <a:lnTo>
                      <a:pt x="90" y="364"/>
                    </a:lnTo>
                    <a:lnTo>
                      <a:pt x="66" y="366"/>
                    </a:lnTo>
                    <a:lnTo>
                      <a:pt x="56" y="368"/>
                    </a:lnTo>
                    <a:lnTo>
                      <a:pt x="56" y="368"/>
                    </a:lnTo>
                    <a:lnTo>
                      <a:pt x="44" y="372"/>
                    </a:lnTo>
                    <a:lnTo>
                      <a:pt x="32" y="378"/>
                    </a:lnTo>
                    <a:lnTo>
                      <a:pt x="22" y="386"/>
                    </a:lnTo>
                    <a:lnTo>
                      <a:pt x="12" y="396"/>
                    </a:lnTo>
                    <a:lnTo>
                      <a:pt x="6" y="406"/>
                    </a:lnTo>
                    <a:lnTo>
                      <a:pt x="2" y="418"/>
                    </a:lnTo>
                    <a:lnTo>
                      <a:pt x="0" y="432"/>
                    </a:lnTo>
                    <a:lnTo>
                      <a:pt x="0" y="446"/>
                    </a:lnTo>
                    <a:lnTo>
                      <a:pt x="0" y="446"/>
                    </a:lnTo>
                    <a:lnTo>
                      <a:pt x="2" y="470"/>
                    </a:lnTo>
                    <a:lnTo>
                      <a:pt x="8" y="494"/>
                    </a:lnTo>
                    <a:lnTo>
                      <a:pt x="18" y="516"/>
                    </a:lnTo>
                    <a:lnTo>
                      <a:pt x="30" y="540"/>
                    </a:lnTo>
                    <a:lnTo>
                      <a:pt x="42" y="562"/>
                    </a:lnTo>
                    <a:lnTo>
                      <a:pt x="60" y="582"/>
                    </a:lnTo>
                    <a:lnTo>
                      <a:pt x="78" y="602"/>
                    </a:lnTo>
                    <a:lnTo>
                      <a:pt x="98" y="620"/>
                    </a:lnTo>
                    <a:lnTo>
                      <a:pt x="98" y="620"/>
                    </a:lnTo>
                    <a:lnTo>
                      <a:pt x="118" y="636"/>
                    </a:lnTo>
                    <a:lnTo>
                      <a:pt x="140" y="650"/>
                    </a:lnTo>
                    <a:lnTo>
                      <a:pt x="162" y="660"/>
                    </a:lnTo>
                    <a:lnTo>
                      <a:pt x="186" y="670"/>
                    </a:lnTo>
                    <a:lnTo>
                      <a:pt x="210" y="678"/>
                    </a:lnTo>
                    <a:lnTo>
                      <a:pt x="232" y="684"/>
                    </a:lnTo>
                    <a:lnTo>
                      <a:pt x="256" y="688"/>
                    </a:lnTo>
                    <a:lnTo>
                      <a:pt x="280" y="688"/>
                    </a:lnTo>
                    <a:lnTo>
                      <a:pt x="280" y="688"/>
                    </a:lnTo>
                    <a:lnTo>
                      <a:pt x="298" y="688"/>
                    </a:lnTo>
                    <a:lnTo>
                      <a:pt x="316" y="686"/>
                    </a:lnTo>
                    <a:lnTo>
                      <a:pt x="334" y="682"/>
                    </a:lnTo>
                    <a:lnTo>
                      <a:pt x="350" y="676"/>
                    </a:lnTo>
                    <a:lnTo>
                      <a:pt x="480" y="1054"/>
                    </a:lnTo>
                    <a:lnTo>
                      <a:pt x="480" y="1054"/>
                    </a:lnTo>
                    <a:lnTo>
                      <a:pt x="470" y="1072"/>
                    </a:lnTo>
                    <a:lnTo>
                      <a:pt x="462" y="1092"/>
                    </a:lnTo>
                    <a:lnTo>
                      <a:pt x="458" y="1114"/>
                    </a:lnTo>
                    <a:lnTo>
                      <a:pt x="456" y="1134"/>
                    </a:lnTo>
                    <a:lnTo>
                      <a:pt x="456" y="1228"/>
                    </a:lnTo>
                    <a:lnTo>
                      <a:pt x="456" y="1228"/>
                    </a:lnTo>
                    <a:lnTo>
                      <a:pt x="456" y="1244"/>
                    </a:lnTo>
                    <a:lnTo>
                      <a:pt x="460" y="1258"/>
                    </a:lnTo>
                    <a:lnTo>
                      <a:pt x="462" y="1274"/>
                    </a:lnTo>
                    <a:lnTo>
                      <a:pt x="468" y="1288"/>
                    </a:lnTo>
                    <a:lnTo>
                      <a:pt x="474" y="1300"/>
                    </a:lnTo>
                    <a:lnTo>
                      <a:pt x="482" y="1314"/>
                    </a:lnTo>
                    <a:lnTo>
                      <a:pt x="490" y="1326"/>
                    </a:lnTo>
                    <a:lnTo>
                      <a:pt x="500" y="1336"/>
                    </a:lnTo>
                    <a:lnTo>
                      <a:pt x="512" y="1346"/>
                    </a:lnTo>
                    <a:lnTo>
                      <a:pt x="524" y="1356"/>
                    </a:lnTo>
                    <a:lnTo>
                      <a:pt x="536" y="1362"/>
                    </a:lnTo>
                    <a:lnTo>
                      <a:pt x="550" y="1370"/>
                    </a:lnTo>
                    <a:lnTo>
                      <a:pt x="564" y="1374"/>
                    </a:lnTo>
                    <a:lnTo>
                      <a:pt x="578" y="1378"/>
                    </a:lnTo>
                    <a:lnTo>
                      <a:pt x="594" y="1380"/>
                    </a:lnTo>
                    <a:lnTo>
                      <a:pt x="610" y="1382"/>
                    </a:lnTo>
                    <a:lnTo>
                      <a:pt x="832" y="1382"/>
                    </a:lnTo>
                    <a:lnTo>
                      <a:pt x="832" y="1382"/>
                    </a:lnTo>
                    <a:lnTo>
                      <a:pt x="848" y="1380"/>
                    </a:lnTo>
                    <a:lnTo>
                      <a:pt x="862" y="1378"/>
                    </a:lnTo>
                    <a:lnTo>
                      <a:pt x="878" y="1374"/>
                    </a:lnTo>
                    <a:lnTo>
                      <a:pt x="892" y="1370"/>
                    </a:lnTo>
                    <a:lnTo>
                      <a:pt x="904" y="1362"/>
                    </a:lnTo>
                    <a:lnTo>
                      <a:pt x="918" y="1356"/>
                    </a:lnTo>
                    <a:lnTo>
                      <a:pt x="930" y="1346"/>
                    </a:lnTo>
                    <a:lnTo>
                      <a:pt x="940" y="1336"/>
                    </a:lnTo>
                    <a:lnTo>
                      <a:pt x="950" y="1326"/>
                    </a:lnTo>
                    <a:lnTo>
                      <a:pt x="958" y="1314"/>
                    </a:lnTo>
                    <a:lnTo>
                      <a:pt x="966" y="1300"/>
                    </a:lnTo>
                    <a:lnTo>
                      <a:pt x="974" y="1288"/>
                    </a:lnTo>
                    <a:lnTo>
                      <a:pt x="978" y="1274"/>
                    </a:lnTo>
                    <a:lnTo>
                      <a:pt x="982" y="1258"/>
                    </a:lnTo>
                    <a:lnTo>
                      <a:pt x="984" y="1244"/>
                    </a:lnTo>
                    <a:lnTo>
                      <a:pt x="986" y="1228"/>
                    </a:lnTo>
                    <a:lnTo>
                      <a:pt x="986" y="1134"/>
                    </a:lnTo>
                    <a:lnTo>
                      <a:pt x="986" y="1134"/>
                    </a:lnTo>
                    <a:lnTo>
                      <a:pt x="986" y="1134"/>
                    </a:lnTo>
                    <a:lnTo>
                      <a:pt x="986" y="1134"/>
                    </a:lnTo>
                    <a:lnTo>
                      <a:pt x="984" y="1114"/>
                    </a:lnTo>
                    <a:lnTo>
                      <a:pt x="982" y="1096"/>
                    </a:lnTo>
                    <a:lnTo>
                      <a:pt x="978" y="1076"/>
                    </a:lnTo>
                    <a:lnTo>
                      <a:pt x="970" y="1058"/>
                    </a:lnTo>
                    <a:lnTo>
                      <a:pt x="1102" y="672"/>
                    </a:lnTo>
                    <a:lnTo>
                      <a:pt x="1102" y="672"/>
                    </a:lnTo>
                    <a:lnTo>
                      <a:pt x="1134" y="682"/>
                    </a:lnTo>
                    <a:lnTo>
                      <a:pt x="1168" y="690"/>
                    </a:lnTo>
                    <a:lnTo>
                      <a:pt x="1204" y="694"/>
                    </a:lnTo>
                    <a:lnTo>
                      <a:pt x="1244" y="696"/>
                    </a:lnTo>
                    <a:lnTo>
                      <a:pt x="1244" y="696"/>
                    </a:lnTo>
                    <a:lnTo>
                      <a:pt x="1268" y="694"/>
                    </a:lnTo>
                    <a:lnTo>
                      <a:pt x="1290" y="690"/>
                    </a:lnTo>
                    <a:lnTo>
                      <a:pt x="1312" y="682"/>
                    </a:lnTo>
                    <a:lnTo>
                      <a:pt x="1332" y="672"/>
                    </a:lnTo>
                    <a:lnTo>
                      <a:pt x="1354" y="658"/>
                    </a:lnTo>
                    <a:lnTo>
                      <a:pt x="1374" y="642"/>
                    </a:lnTo>
                    <a:lnTo>
                      <a:pt x="1394" y="624"/>
                    </a:lnTo>
                    <a:lnTo>
                      <a:pt x="1412" y="602"/>
                    </a:lnTo>
                    <a:lnTo>
                      <a:pt x="1412" y="602"/>
                    </a:lnTo>
                    <a:lnTo>
                      <a:pt x="1426" y="586"/>
                    </a:lnTo>
                    <a:lnTo>
                      <a:pt x="1438" y="568"/>
                    </a:lnTo>
                    <a:lnTo>
                      <a:pt x="1460" y="530"/>
                    </a:lnTo>
                    <a:lnTo>
                      <a:pt x="1478" y="490"/>
                    </a:lnTo>
                    <a:lnTo>
                      <a:pt x="1484" y="470"/>
                    </a:lnTo>
                    <a:lnTo>
                      <a:pt x="1490" y="450"/>
                    </a:lnTo>
                    <a:lnTo>
                      <a:pt x="1490" y="450"/>
                    </a:lnTo>
                    <a:lnTo>
                      <a:pt x="1492" y="434"/>
                    </a:lnTo>
                    <a:lnTo>
                      <a:pt x="1490" y="418"/>
                    </a:lnTo>
                    <a:lnTo>
                      <a:pt x="1484" y="404"/>
                    </a:lnTo>
                    <a:lnTo>
                      <a:pt x="1476" y="390"/>
                    </a:lnTo>
                    <a:lnTo>
                      <a:pt x="1476" y="390"/>
                    </a:lnTo>
                    <a:lnTo>
                      <a:pt x="1464" y="378"/>
                    </a:lnTo>
                    <a:lnTo>
                      <a:pt x="1450" y="370"/>
                    </a:lnTo>
                    <a:lnTo>
                      <a:pt x="1436" y="364"/>
                    </a:lnTo>
                    <a:lnTo>
                      <a:pt x="1420" y="362"/>
                    </a:lnTo>
                    <a:lnTo>
                      <a:pt x="1420" y="362"/>
                    </a:lnTo>
                    <a:lnTo>
                      <a:pt x="1418" y="362"/>
                    </a:lnTo>
                    <a:lnTo>
                      <a:pt x="1198" y="362"/>
                    </a:lnTo>
                    <a:lnTo>
                      <a:pt x="1198" y="362"/>
                    </a:lnTo>
                    <a:lnTo>
                      <a:pt x="1210" y="332"/>
                    </a:lnTo>
                    <a:lnTo>
                      <a:pt x="1220" y="298"/>
                    </a:lnTo>
                    <a:lnTo>
                      <a:pt x="1226" y="262"/>
                    </a:lnTo>
                    <a:lnTo>
                      <a:pt x="1230" y="222"/>
                    </a:lnTo>
                    <a:lnTo>
                      <a:pt x="1230" y="180"/>
                    </a:lnTo>
                    <a:lnTo>
                      <a:pt x="1230" y="160"/>
                    </a:lnTo>
                    <a:lnTo>
                      <a:pt x="1226" y="138"/>
                    </a:lnTo>
                    <a:lnTo>
                      <a:pt x="1222" y="114"/>
                    </a:lnTo>
                    <a:lnTo>
                      <a:pt x="1216" y="92"/>
                    </a:lnTo>
                    <a:lnTo>
                      <a:pt x="1208" y="68"/>
                    </a:lnTo>
                    <a:lnTo>
                      <a:pt x="1200" y="44"/>
                    </a:lnTo>
                    <a:lnTo>
                      <a:pt x="1200" y="44"/>
                    </a:lnTo>
                    <a:lnTo>
                      <a:pt x="1194" y="36"/>
                    </a:lnTo>
                    <a:lnTo>
                      <a:pt x="1188" y="26"/>
                    </a:lnTo>
                    <a:lnTo>
                      <a:pt x="1180" y="18"/>
                    </a:lnTo>
                    <a:lnTo>
                      <a:pt x="1172" y="12"/>
                    </a:lnTo>
                    <a:lnTo>
                      <a:pt x="1164" y="8"/>
                    </a:lnTo>
                    <a:lnTo>
                      <a:pt x="1154" y="4"/>
                    </a:lnTo>
                    <a:lnTo>
                      <a:pt x="1144" y="0"/>
                    </a:lnTo>
                    <a:lnTo>
                      <a:pt x="1132" y="0"/>
                    </a:lnTo>
                    <a:lnTo>
                      <a:pt x="1132" y="0"/>
                    </a:lnTo>
                    <a:lnTo>
                      <a:pt x="1132" y="0"/>
                    </a:lnTo>
                    <a:lnTo>
                      <a:pt x="1132" y="0"/>
                    </a:lnTo>
                    <a:lnTo>
                      <a:pt x="1118" y="2"/>
                    </a:lnTo>
                    <a:lnTo>
                      <a:pt x="1108" y="4"/>
                    </a:lnTo>
                    <a:lnTo>
                      <a:pt x="1098" y="8"/>
                    </a:lnTo>
                    <a:lnTo>
                      <a:pt x="1088" y="16"/>
                    </a:lnTo>
                    <a:lnTo>
                      <a:pt x="1078" y="26"/>
                    </a:lnTo>
                    <a:lnTo>
                      <a:pt x="1068" y="38"/>
                    </a:lnTo>
                    <a:lnTo>
                      <a:pt x="1062" y="54"/>
                    </a:lnTo>
                    <a:lnTo>
                      <a:pt x="1062" y="54"/>
                    </a:lnTo>
                    <a:lnTo>
                      <a:pt x="1054" y="74"/>
                    </a:lnTo>
                    <a:lnTo>
                      <a:pt x="1054" y="74"/>
                    </a:lnTo>
                    <a:lnTo>
                      <a:pt x="1046" y="106"/>
                    </a:lnTo>
                    <a:lnTo>
                      <a:pt x="1032" y="144"/>
                    </a:lnTo>
                    <a:lnTo>
                      <a:pt x="1014" y="186"/>
                    </a:lnTo>
                    <a:lnTo>
                      <a:pt x="994" y="226"/>
                    </a:lnTo>
                    <a:lnTo>
                      <a:pt x="994" y="226"/>
                    </a:lnTo>
                    <a:lnTo>
                      <a:pt x="974" y="258"/>
                    </a:lnTo>
                    <a:lnTo>
                      <a:pt x="956" y="282"/>
                    </a:lnTo>
                    <a:lnTo>
                      <a:pt x="946" y="290"/>
                    </a:lnTo>
                    <a:lnTo>
                      <a:pt x="938" y="296"/>
                    </a:lnTo>
                    <a:lnTo>
                      <a:pt x="930" y="300"/>
                    </a:lnTo>
                    <a:lnTo>
                      <a:pt x="922" y="300"/>
                    </a:lnTo>
                    <a:lnTo>
                      <a:pt x="728" y="300"/>
                    </a:lnTo>
                    <a:lnTo>
                      <a:pt x="722" y="300"/>
                    </a:lnTo>
                    <a:lnTo>
                      <a:pt x="532" y="300"/>
                    </a:lnTo>
                    <a:lnTo>
                      <a:pt x="532" y="300"/>
                    </a:lnTo>
                    <a:lnTo>
                      <a:pt x="524" y="300"/>
                    </a:lnTo>
                    <a:lnTo>
                      <a:pt x="516" y="296"/>
                    </a:lnTo>
                    <a:lnTo>
                      <a:pt x="508" y="290"/>
                    </a:lnTo>
                    <a:lnTo>
                      <a:pt x="498" y="282"/>
                    </a:lnTo>
                    <a:lnTo>
                      <a:pt x="478" y="258"/>
                    </a:lnTo>
                    <a:lnTo>
                      <a:pt x="460" y="226"/>
                    </a:lnTo>
                    <a:lnTo>
                      <a:pt x="460" y="226"/>
                    </a:lnTo>
                    <a:lnTo>
                      <a:pt x="438" y="186"/>
                    </a:lnTo>
                    <a:lnTo>
                      <a:pt x="422" y="144"/>
                    </a:lnTo>
                    <a:lnTo>
                      <a:pt x="408" y="106"/>
                    </a:lnTo>
                    <a:lnTo>
                      <a:pt x="398" y="74"/>
                    </a:lnTo>
                    <a:lnTo>
                      <a:pt x="398" y="74"/>
                    </a:lnTo>
                    <a:lnTo>
                      <a:pt x="392" y="54"/>
                    </a:lnTo>
                    <a:lnTo>
                      <a:pt x="392" y="54"/>
                    </a:lnTo>
                    <a:lnTo>
                      <a:pt x="384" y="38"/>
                    </a:lnTo>
                    <a:lnTo>
                      <a:pt x="376" y="26"/>
                    </a:lnTo>
                    <a:lnTo>
                      <a:pt x="366" y="16"/>
                    </a:lnTo>
                    <a:lnTo>
                      <a:pt x="356" y="8"/>
                    </a:lnTo>
                    <a:lnTo>
                      <a:pt x="346" y="4"/>
                    </a:lnTo>
                    <a:lnTo>
                      <a:pt x="336" y="2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320" y="0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 sz="2400">
                  <a:solidFill>
                    <a:srgbClr val="54585A"/>
                  </a:solidFill>
                  <a:latin typeface="Segoe UI" panose="020B0502040204020203" pitchFamily="34" charset="0"/>
                  <a:ea typeface="ＭＳ Ｐゴシック" pitchFamily="34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380" name="Freeform 622">
                <a:extLst>
                  <a:ext uri="{FF2B5EF4-FFF2-40B4-BE49-F238E27FC236}">
                    <a16:creationId xmlns:a16="http://schemas.microsoft.com/office/drawing/2014/main" id="{F057C973-2651-4DC9-9BB2-D5E4E48055E3}"/>
                  </a:ext>
                </a:extLst>
              </p:cNvPr>
              <p:cNvSpPr/>
              <p:nvPr/>
            </p:nvSpPr>
            <p:spPr>
              <a:xfrm>
                <a:off x="10641238" y="882220"/>
                <a:ext cx="72000" cy="0"/>
              </a:xfrm>
              <a:custGeom>
                <a:avLst/>
                <a:gdLst>
                  <a:gd name="connsiteX0" fmla="*/ 69056 w 69056"/>
                  <a:gd name="connsiteY0" fmla="*/ 0 h 0"/>
                  <a:gd name="connsiteX1" fmla="*/ 0 w 69056"/>
                  <a:gd name="connsiteY1" fmla="*/ 0 h 0"/>
                  <a:gd name="connsiteX2" fmla="*/ 0 w 69056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056">
                    <a:moveTo>
                      <a:pt x="69056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sq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 sz="240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46" name="Rounded Rectangle 454">
              <a:extLst>
                <a:ext uri="{FF2B5EF4-FFF2-40B4-BE49-F238E27FC236}">
                  <a16:creationId xmlns:a16="http://schemas.microsoft.com/office/drawing/2014/main" id="{06548664-62EA-49D1-89BC-952899DB44CB}"/>
                </a:ext>
              </a:extLst>
            </p:cNvPr>
            <p:cNvSpPr/>
            <p:nvPr/>
          </p:nvSpPr>
          <p:spPr>
            <a:xfrm rot="16200000">
              <a:off x="2170641" y="721656"/>
              <a:ext cx="367025" cy="171497"/>
            </a:xfrm>
            <a:prstGeom prst="roundRect">
              <a:avLst/>
            </a:prstGeom>
            <a:solidFill>
              <a:schemeClr val="accent1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fi-FI" sz="320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347" name="Group 455">
              <a:extLst>
                <a:ext uri="{FF2B5EF4-FFF2-40B4-BE49-F238E27FC236}">
                  <a16:creationId xmlns:a16="http://schemas.microsoft.com/office/drawing/2014/main" id="{075F242A-0803-47E9-9C07-B8B3460679DE}"/>
                </a:ext>
              </a:extLst>
            </p:cNvPr>
            <p:cNvGrpSpPr/>
            <p:nvPr/>
          </p:nvGrpSpPr>
          <p:grpSpPr>
            <a:xfrm>
              <a:off x="2309142" y="687262"/>
              <a:ext cx="117181" cy="493762"/>
              <a:chOff x="2007160" y="2385133"/>
              <a:chExt cx="168716" cy="643150"/>
            </a:xfrm>
          </p:grpSpPr>
          <p:cxnSp>
            <p:nvCxnSpPr>
              <p:cNvPr id="364" name="Straight Connector 606">
                <a:extLst>
                  <a:ext uri="{FF2B5EF4-FFF2-40B4-BE49-F238E27FC236}">
                    <a16:creationId xmlns:a16="http://schemas.microsoft.com/office/drawing/2014/main" id="{FBA2517B-2A64-4AF2-89C5-18FB11E2B90D}"/>
                  </a:ext>
                </a:extLst>
              </p:cNvPr>
              <p:cNvCxnSpPr/>
              <p:nvPr/>
            </p:nvCxnSpPr>
            <p:spPr>
              <a:xfrm>
                <a:off x="2091765" y="2844264"/>
                <a:ext cx="0" cy="18401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5" name="Group 607">
                <a:extLst>
                  <a:ext uri="{FF2B5EF4-FFF2-40B4-BE49-F238E27FC236}">
                    <a16:creationId xmlns:a16="http://schemas.microsoft.com/office/drawing/2014/main" id="{47CDBA37-2BB8-4DD4-BB50-F994A9DCC630}"/>
                  </a:ext>
                </a:extLst>
              </p:cNvPr>
              <p:cNvGrpSpPr/>
              <p:nvPr/>
            </p:nvGrpSpPr>
            <p:grpSpPr>
              <a:xfrm>
                <a:off x="2007160" y="2514199"/>
                <a:ext cx="72000" cy="310774"/>
                <a:chOff x="2059318" y="2565243"/>
                <a:chExt cx="72000" cy="310774"/>
              </a:xfrm>
            </p:grpSpPr>
            <p:sp>
              <p:nvSpPr>
                <p:cNvPr id="374" name="Rectangle 740">
                  <a:extLst>
                    <a:ext uri="{FF2B5EF4-FFF2-40B4-BE49-F238E27FC236}">
                      <a16:creationId xmlns:a16="http://schemas.microsoft.com/office/drawing/2014/main" id="{C72DD00F-F904-4D83-994D-56BDC5A7D197}"/>
                    </a:ext>
                  </a:extLst>
                </p:cNvPr>
                <p:cNvSpPr/>
                <p:nvPr/>
              </p:nvSpPr>
              <p:spPr>
                <a:xfrm flipH="1">
                  <a:off x="2059318" y="2780292"/>
                  <a:ext cx="72000" cy="95725"/>
                </a:xfrm>
                <a:custGeom>
                  <a:avLst/>
                  <a:gdLst>
                    <a:gd name="connsiteX0" fmla="*/ 0 w 84707"/>
                    <a:gd name="connsiteY0" fmla="*/ 0 h 45719"/>
                    <a:gd name="connsiteX1" fmla="*/ 84707 w 84707"/>
                    <a:gd name="connsiteY1" fmla="*/ 0 h 45719"/>
                    <a:gd name="connsiteX2" fmla="*/ 84707 w 84707"/>
                    <a:gd name="connsiteY2" fmla="*/ 45719 h 45719"/>
                    <a:gd name="connsiteX3" fmla="*/ 0 w 84707"/>
                    <a:gd name="connsiteY3" fmla="*/ 45719 h 45719"/>
                    <a:gd name="connsiteX4" fmla="*/ 0 w 84707"/>
                    <a:gd name="connsiteY4" fmla="*/ 0 h 45719"/>
                    <a:gd name="connsiteX0" fmla="*/ 0 w 84707"/>
                    <a:gd name="connsiteY0" fmla="*/ 19050 h 64769"/>
                    <a:gd name="connsiteX1" fmla="*/ 84707 w 84707"/>
                    <a:gd name="connsiteY1" fmla="*/ 0 h 64769"/>
                    <a:gd name="connsiteX2" fmla="*/ 84707 w 84707"/>
                    <a:gd name="connsiteY2" fmla="*/ 64769 h 64769"/>
                    <a:gd name="connsiteX3" fmla="*/ 0 w 84707"/>
                    <a:gd name="connsiteY3" fmla="*/ 64769 h 64769"/>
                    <a:gd name="connsiteX4" fmla="*/ 0 w 84707"/>
                    <a:gd name="connsiteY4" fmla="*/ 19050 h 64769"/>
                    <a:gd name="connsiteX0" fmla="*/ 0 w 84707"/>
                    <a:gd name="connsiteY0" fmla="*/ 19050 h 64769"/>
                    <a:gd name="connsiteX1" fmla="*/ 84707 w 84707"/>
                    <a:gd name="connsiteY1" fmla="*/ 0 h 64769"/>
                    <a:gd name="connsiteX2" fmla="*/ 82326 w 84707"/>
                    <a:gd name="connsiteY2" fmla="*/ 48101 h 64769"/>
                    <a:gd name="connsiteX3" fmla="*/ 0 w 84707"/>
                    <a:gd name="connsiteY3" fmla="*/ 64769 h 64769"/>
                    <a:gd name="connsiteX4" fmla="*/ 0 w 84707"/>
                    <a:gd name="connsiteY4" fmla="*/ 19050 h 64769"/>
                    <a:gd name="connsiteX0" fmla="*/ 0 w 84707"/>
                    <a:gd name="connsiteY0" fmla="*/ 19050 h 74294"/>
                    <a:gd name="connsiteX1" fmla="*/ 84707 w 84707"/>
                    <a:gd name="connsiteY1" fmla="*/ 0 h 74294"/>
                    <a:gd name="connsiteX2" fmla="*/ 82326 w 84707"/>
                    <a:gd name="connsiteY2" fmla="*/ 48101 h 74294"/>
                    <a:gd name="connsiteX3" fmla="*/ 0 w 84707"/>
                    <a:gd name="connsiteY3" fmla="*/ 74294 h 74294"/>
                    <a:gd name="connsiteX4" fmla="*/ 0 w 84707"/>
                    <a:gd name="connsiteY4" fmla="*/ 19050 h 74294"/>
                    <a:gd name="connsiteX0" fmla="*/ 0 w 84707"/>
                    <a:gd name="connsiteY0" fmla="*/ 28575 h 74294"/>
                    <a:gd name="connsiteX1" fmla="*/ 84707 w 84707"/>
                    <a:gd name="connsiteY1" fmla="*/ 0 h 74294"/>
                    <a:gd name="connsiteX2" fmla="*/ 82326 w 84707"/>
                    <a:gd name="connsiteY2" fmla="*/ 48101 h 74294"/>
                    <a:gd name="connsiteX3" fmla="*/ 0 w 84707"/>
                    <a:gd name="connsiteY3" fmla="*/ 74294 h 74294"/>
                    <a:gd name="connsiteX4" fmla="*/ 0 w 84707"/>
                    <a:gd name="connsiteY4" fmla="*/ 28575 h 74294"/>
                    <a:gd name="connsiteX0" fmla="*/ 0 w 82326"/>
                    <a:gd name="connsiteY0" fmla="*/ 40481 h 86200"/>
                    <a:gd name="connsiteX1" fmla="*/ 82325 w 82326"/>
                    <a:gd name="connsiteY1" fmla="*/ 0 h 86200"/>
                    <a:gd name="connsiteX2" fmla="*/ 82326 w 82326"/>
                    <a:gd name="connsiteY2" fmla="*/ 60007 h 86200"/>
                    <a:gd name="connsiteX3" fmla="*/ 0 w 82326"/>
                    <a:gd name="connsiteY3" fmla="*/ 86200 h 86200"/>
                    <a:gd name="connsiteX4" fmla="*/ 0 w 82326"/>
                    <a:gd name="connsiteY4" fmla="*/ 40481 h 86200"/>
                    <a:gd name="connsiteX0" fmla="*/ 0 w 82326"/>
                    <a:gd name="connsiteY0" fmla="*/ 40481 h 86200"/>
                    <a:gd name="connsiteX1" fmla="*/ 82325 w 82326"/>
                    <a:gd name="connsiteY1" fmla="*/ 0 h 86200"/>
                    <a:gd name="connsiteX2" fmla="*/ 82326 w 82326"/>
                    <a:gd name="connsiteY2" fmla="*/ 48101 h 86200"/>
                    <a:gd name="connsiteX3" fmla="*/ 0 w 82326"/>
                    <a:gd name="connsiteY3" fmla="*/ 86200 h 86200"/>
                    <a:gd name="connsiteX4" fmla="*/ 0 w 82326"/>
                    <a:gd name="connsiteY4" fmla="*/ 40481 h 86200"/>
                    <a:gd name="connsiteX0" fmla="*/ 0 w 82326"/>
                    <a:gd name="connsiteY0" fmla="*/ 40481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0481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230 w 80175"/>
                    <a:gd name="connsiteY0" fmla="*/ 47625 h 95725"/>
                    <a:gd name="connsiteX1" fmla="*/ 80174 w 80175"/>
                    <a:gd name="connsiteY1" fmla="*/ 0 h 95725"/>
                    <a:gd name="connsiteX2" fmla="*/ 80175 w 80175"/>
                    <a:gd name="connsiteY2" fmla="*/ 48101 h 95725"/>
                    <a:gd name="connsiteX3" fmla="*/ 230 w 80175"/>
                    <a:gd name="connsiteY3" fmla="*/ 95725 h 95725"/>
                    <a:gd name="connsiteX4" fmla="*/ 230 w 80175"/>
                    <a:gd name="connsiteY4" fmla="*/ 47625 h 9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175" h="95725">
                      <a:moveTo>
                        <a:pt x="230" y="47625"/>
                      </a:moveTo>
                      <a:lnTo>
                        <a:pt x="80174" y="0"/>
                      </a:lnTo>
                      <a:cubicBezTo>
                        <a:pt x="80174" y="20002"/>
                        <a:pt x="80175" y="28099"/>
                        <a:pt x="80175" y="48101"/>
                      </a:cubicBezTo>
                      <a:lnTo>
                        <a:pt x="230" y="95725"/>
                      </a:lnTo>
                      <a:cubicBezTo>
                        <a:pt x="-564" y="93980"/>
                        <a:pt x="1024" y="63658"/>
                        <a:pt x="230" y="476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240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375" name="Rectangle 740">
                  <a:extLst>
                    <a:ext uri="{FF2B5EF4-FFF2-40B4-BE49-F238E27FC236}">
                      <a16:creationId xmlns:a16="http://schemas.microsoft.com/office/drawing/2014/main" id="{13CD72ED-EE77-4596-AD8A-A8985A2B4D2B}"/>
                    </a:ext>
                  </a:extLst>
                </p:cNvPr>
                <p:cNvSpPr/>
                <p:nvPr/>
              </p:nvSpPr>
              <p:spPr>
                <a:xfrm flipH="1">
                  <a:off x="2059318" y="2708609"/>
                  <a:ext cx="72000" cy="95725"/>
                </a:xfrm>
                <a:custGeom>
                  <a:avLst/>
                  <a:gdLst>
                    <a:gd name="connsiteX0" fmla="*/ 0 w 84707"/>
                    <a:gd name="connsiteY0" fmla="*/ 0 h 45719"/>
                    <a:gd name="connsiteX1" fmla="*/ 84707 w 84707"/>
                    <a:gd name="connsiteY1" fmla="*/ 0 h 45719"/>
                    <a:gd name="connsiteX2" fmla="*/ 84707 w 84707"/>
                    <a:gd name="connsiteY2" fmla="*/ 45719 h 45719"/>
                    <a:gd name="connsiteX3" fmla="*/ 0 w 84707"/>
                    <a:gd name="connsiteY3" fmla="*/ 45719 h 45719"/>
                    <a:gd name="connsiteX4" fmla="*/ 0 w 84707"/>
                    <a:gd name="connsiteY4" fmla="*/ 0 h 45719"/>
                    <a:gd name="connsiteX0" fmla="*/ 0 w 84707"/>
                    <a:gd name="connsiteY0" fmla="*/ 19050 h 64769"/>
                    <a:gd name="connsiteX1" fmla="*/ 84707 w 84707"/>
                    <a:gd name="connsiteY1" fmla="*/ 0 h 64769"/>
                    <a:gd name="connsiteX2" fmla="*/ 84707 w 84707"/>
                    <a:gd name="connsiteY2" fmla="*/ 64769 h 64769"/>
                    <a:gd name="connsiteX3" fmla="*/ 0 w 84707"/>
                    <a:gd name="connsiteY3" fmla="*/ 64769 h 64769"/>
                    <a:gd name="connsiteX4" fmla="*/ 0 w 84707"/>
                    <a:gd name="connsiteY4" fmla="*/ 19050 h 64769"/>
                    <a:gd name="connsiteX0" fmla="*/ 0 w 84707"/>
                    <a:gd name="connsiteY0" fmla="*/ 19050 h 64769"/>
                    <a:gd name="connsiteX1" fmla="*/ 84707 w 84707"/>
                    <a:gd name="connsiteY1" fmla="*/ 0 h 64769"/>
                    <a:gd name="connsiteX2" fmla="*/ 82326 w 84707"/>
                    <a:gd name="connsiteY2" fmla="*/ 48101 h 64769"/>
                    <a:gd name="connsiteX3" fmla="*/ 0 w 84707"/>
                    <a:gd name="connsiteY3" fmla="*/ 64769 h 64769"/>
                    <a:gd name="connsiteX4" fmla="*/ 0 w 84707"/>
                    <a:gd name="connsiteY4" fmla="*/ 19050 h 64769"/>
                    <a:gd name="connsiteX0" fmla="*/ 0 w 84707"/>
                    <a:gd name="connsiteY0" fmla="*/ 19050 h 74294"/>
                    <a:gd name="connsiteX1" fmla="*/ 84707 w 84707"/>
                    <a:gd name="connsiteY1" fmla="*/ 0 h 74294"/>
                    <a:gd name="connsiteX2" fmla="*/ 82326 w 84707"/>
                    <a:gd name="connsiteY2" fmla="*/ 48101 h 74294"/>
                    <a:gd name="connsiteX3" fmla="*/ 0 w 84707"/>
                    <a:gd name="connsiteY3" fmla="*/ 74294 h 74294"/>
                    <a:gd name="connsiteX4" fmla="*/ 0 w 84707"/>
                    <a:gd name="connsiteY4" fmla="*/ 19050 h 74294"/>
                    <a:gd name="connsiteX0" fmla="*/ 0 w 84707"/>
                    <a:gd name="connsiteY0" fmla="*/ 28575 h 74294"/>
                    <a:gd name="connsiteX1" fmla="*/ 84707 w 84707"/>
                    <a:gd name="connsiteY1" fmla="*/ 0 h 74294"/>
                    <a:gd name="connsiteX2" fmla="*/ 82326 w 84707"/>
                    <a:gd name="connsiteY2" fmla="*/ 48101 h 74294"/>
                    <a:gd name="connsiteX3" fmla="*/ 0 w 84707"/>
                    <a:gd name="connsiteY3" fmla="*/ 74294 h 74294"/>
                    <a:gd name="connsiteX4" fmla="*/ 0 w 84707"/>
                    <a:gd name="connsiteY4" fmla="*/ 28575 h 74294"/>
                    <a:gd name="connsiteX0" fmla="*/ 0 w 82326"/>
                    <a:gd name="connsiteY0" fmla="*/ 40481 h 86200"/>
                    <a:gd name="connsiteX1" fmla="*/ 82325 w 82326"/>
                    <a:gd name="connsiteY1" fmla="*/ 0 h 86200"/>
                    <a:gd name="connsiteX2" fmla="*/ 82326 w 82326"/>
                    <a:gd name="connsiteY2" fmla="*/ 60007 h 86200"/>
                    <a:gd name="connsiteX3" fmla="*/ 0 w 82326"/>
                    <a:gd name="connsiteY3" fmla="*/ 86200 h 86200"/>
                    <a:gd name="connsiteX4" fmla="*/ 0 w 82326"/>
                    <a:gd name="connsiteY4" fmla="*/ 40481 h 86200"/>
                    <a:gd name="connsiteX0" fmla="*/ 0 w 82326"/>
                    <a:gd name="connsiteY0" fmla="*/ 40481 h 86200"/>
                    <a:gd name="connsiteX1" fmla="*/ 82325 w 82326"/>
                    <a:gd name="connsiteY1" fmla="*/ 0 h 86200"/>
                    <a:gd name="connsiteX2" fmla="*/ 82326 w 82326"/>
                    <a:gd name="connsiteY2" fmla="*/ 48101 h 86200"/>
                    <a:gd name="connsiteX3" fmla="*/ 0 w 82326"/>
                    <a:gd name="connsiteY3" fmla="*/ 86200 h 86200"/>
                    <a:gd name="connsiteX4" fmla="*/ 0 w 82326"/>
                    <a:gd name="connsiteY4" fmla="*/ 40481 h 86200"/>
                    <a:gd name="connsiteX0" fmla="*/ 0 w 82326"/>
                    <a:gd name="connsiteY0" fmla="*/ 40481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0481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230 w 80175"/>
                    <a:gd name="connsiteY0" fmla="*/ 47625 h 95725"/>
                    <a:gd name="connsiteX1" fmla="*/ 80174 w 80175"/>
                    <a:gd name="connsiteY1" fmla="*/ 0 h 95725"/>
                    <a:gd name="connsiteX2" fmla="*/ 80175 w 80175"/>
                    <a:gd name="connsiteY2" fmla="*/ 48101 h 95725"/>
                    <a:gd name="connsiteX3" fmla="*/ 230 w 80175"/>
                    <a:gd name="connsiteY3" fmla="*/ 95725 h 95725"/>
                    <a:gd name="connsiteX4" fmla="*/ 230 w 80175"/>
                    <a:gd name="connsiteY4" fmla="*/ 47625 h 9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175" h="95725">
                      <a:moveTo>
                        <a:pt x="230" y="47625"/>
                      </a:moveTo>
                      <a:lnTo>
                        <a:pt x="80174" y="0"/>
                      </a:lnTo>
                      <a:cubicBezTo>
                        <a:pt x="80174" y="20002"/>
                        <a:pt x="80175" y="28099"/>
                        <a:pt x="80175" y="48101"/>
                      </a:cubicBezTo>
                      <a:lnTo>
                        <a:pt x="230" y="95725"/>
                      </a:lnTo>
                      <a:cubicBezTo>
                        <a:pt x="-564" y="93980"/>
                        <a:pt x="1024" y="63658"/>
                        <a:pt x="230" y="476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240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376" name="Rectangle 740">
                  <a:extLst>
                    <a:ext uri="{FF2B5EF4-FFF2-40B4-BE49-F238E27FC236}">
                      <a16:creationId xmlns:a16="http://schemas.microsoft.com/office/drawing/2014/main" id="{AAB15627-17EC-40CE-B35B-E7C7F905E953}"/>
                    </a:ext>
                  </a:extLst>
                </p:cNvPr>
                <p:cNvSpPr/>
                <p:nvPr/>
              </p:nvSpPr>
              <p:spPr>
                <a:xfrm flipH="1">
                  <a:off x="2059318" y="2636926"/>
                  <a:ext cx="72000" cy="95725"/>
                </a:xfrm>
                <a:custGeom>
                  <a:avLst/>
                  <a:gdLst>
                    <a:gd name="connsiteX0" fmla="*/ 0 w 84707"/>
                    <a:gd name="connsiteY0" fmla="*/ 0 h 45719"/>
                    <a:gd name="connsiteX1" fmla="*/ 84707 w 84707"/>
                    <a:gd name="connsiteY1" fmla="*/ 0 h 45719"/>
                    <a:gd name="connsiteX2" fmla="*/ 84707 w 84707"/>
                    <a:gd name="connsiteY2" fmla="*/ 45719 h 45719"/>
                    <a:gd name="connsiteX3" fmla="*/ 0 w 84707"/>
                    <a:gd name="connsiteY3" fmla="*/ 45719 h 45719"/>
                    <a:gd name="connsiteX4" fmla="*/ 0 w 84707"/>
                    <a:gd name="connsiteY4" fmla="*/ 0 h 45719"/>
                    <a:gd name="connsiteX0" fmla="*/ 0 w 84707"/>
                    <a:gd name="connsiteY0" fmla="*/ 19050 h 64769"/>
                    <a:gd name="connsiteX1" fmla="*/ 84707 w 84707"/>
                    <a:gd name="connsiteY1" fmla="*/ 0 h 64769"/>
                    <a:gd name="connsiteX2" fmla="*/ 84707 w 84707"/>
                    <a:gd name="connsiteY2" fmla="*/ 64769 h 64769"/>
                    <a:gd name="connsiteX3" fmla="*/ 0 w 84707"/>
                    <a:gd name="connsiteY3" fmla="*/ 64769 h 64769"/>
                    <a:gd name="connsiteX4" fmla="*/ 0 w 84707"/>
                    <a:gd name="connsiteY4" fmla="*/ 19050 h 64769"/>
                    <a:gd name="connsiteX0" fmla="*/ 0 w 84707"/>
                    <a:gd name="connsiteY0" fmla="*/ 19050 h 64769"/>
                    <a:gd name="connsiteX1" fmla="*/ 84707 w 84707"/>
                    <a:gd name="connsiteY1" fmla="*/ 0 h 64769"/>
                    <a:gd name="connsiteX2" fmla="*/ 82326 w 84707"/>
                    <a:gd name="connsiteY2" fmla="*/ 48101 h 64769"/>
                    <a:gd name="connsiteX3" fmla="*/ 0 w 84707"/>
                    <a:gd name="connsiteY3" fmla="*/ 64769 h 64769"/>
                    <a:gd name="connsiteX4" fmla="*/ 0 w 84707"/>
                    <a:gd name="connsiteY4" fmla="*/ 19050 h 64769"/>
                    <a:gd name="connsiteX0" fmla="*/ 0 w 84707"/>
                    <a:gd name="connsiteY0" fmla="*/ 19050 h 74294"/>
                    <a:gd name="connsiteX1" fmla="*/ 84707 w 84707"/>
                    <a:gd name="connsiteY1" fmla="*/ 0 h 74294"/>
                    <a:gd name="connsiteX2" fmla="*/ 82326 w 84707"/>
                    <a:gd name="connsiteY2" fmla="*/ 48101 h 74294"/>
                    <a:gd name="connsiteX3" fmla="*/ 0 w 84707"/>
                    <a:gd name="connsiteY3" fmla="*/ 74294 h 74294"/>
                    <a:gd name="connsiteX4" fmla="*/ 0 w 84707"/>
                    <a:gd name="connsiteY4" fmla="*/ 19050 h 74294"/>
                    <a:gd name="connsiteX0" fmla="*/ 0 w 84707"/>
                    <a:gd name="connsiteY0" fmla="*/ 28575 h 74294"/>
                    <a:gd name="connsiteX1" fmla="*/ 84707 w 84707"/>
                    <a:gd name="connsiteY1" fmla="*/ 0 h 74294"/>
                    <a:gd name="connsiteX2" fmla="*/ 82326 w 84707"/>
                    <a:gd name="connsiteY2" fmla="*/ 48101 h 74294"/>
                    <a:gd name="connsiteX3" fmla="*/ 0 w 84707"/>
                    <a:gd name="connsiteY3" fmla="*/ 74294 h 74294"/>
                    <a:gd name="connsiteX4" fmla="*/ 0 w 84707"/>
                    <a:gd name="connsiteY4" fmla="*/ 28575 h 74294"/>
                    <a:gd name="connsiteX0" fmla="*/ 0 w 82326"/>
                    <a:gd name="connsiteY0" fmla="*/ 40481 h 86200"/>
                    <a:gd name="connsiteX1" fmla="*/ 82325 w 82326"/>
                    <a:gd name="connsiteY1" fmla="*/ 0 h 86200"/>
                    <a:gd name="connsiteX2" fmla="*/ 82326 w 82326"/>
                    <a:gd name="connsiteY2" fmla="*/ 60007 h 86200"/>
                    <a:gd name="connsiteX3" fmla="*/ 0 w 82326"/>
                    <a:gd name="connsiteY3" fmla="*/ 86200 h 86200"/>
                    <a:gd name="connsiteX4" fmla="*/ 0 w 82326"/>
                    <a:gd name="connsiteY4" fmla="*/ 40481 h 86200"/>
                    <a:gd name="connsiteX0" fmla="*/ 0 w 82326"/>
                    <a:gd name="connsiteY0" fmla="*/ 40481 h 86200"/>
                    <a:gd name="connsiteX1" fmla="*/ 82325 w 82326"/>
                    <a:gd name="connsiteY1" fmla="*/ 0 h 86200"/>
                    <a:gd name="connsiteX2" fmla="*/ 82326 w 82326"/>
                    <a:gd name="connsiteY2" fmla="*/ 48101 h 86200"/>
                    <a:gd name="connsiteX3" fmla="*/ 0 w 82326"/>
                    <a:gd name="connsiteY3" fmla="*/ 86200 h 86200"/>
                    <a:gd name="connsiteX4" fmla="*/ 0 w 82326"/>
                    <a:gd name="connsiteY4" fmla="*/ 40481 h 86200"/>
                    <a:gd name="connsiteX0" fmla="*/ 0 w 82326"/>
                    <a:gd name="connsiteY0" fmla="*/ 40481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0481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230 w 80175"/>
                    <a:gd name="connsiteY0" fmla="*/ 47625 h 95725"/>
                    <a:gd name="connsiteX1" fmla="*/ 80174 w 80175"/>
                    <a:gd name="connsiteY1" fmla="*/ 0 h 95725"/>
                    <a:gd name="connsiteX2" fmla="*/ 80175 w 80175"/>
                    <a:gd name="connsiteY2" fmla="*/ 48101 h 95725"/>
                    <a:gd name="connsiteX3" fmla="*/ 230 w 80175"/>
                    <a:gd name="connsiteY3" fmla="*/ 95725 h 95725"/>
                    <a:gd name="connsiteX4" fmla="*/ 230 w 80175"/>
                    <a:gd name="connsiteY4" fmla="*/ 47625 h 9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175" h="95725">
                      <a:moveTo>
                        <a:pt x="230" y="47625"/>
                      </a:moveTo>
                      <a:lnTo>
                        <a:pt x="80174" y="0"/>
                      </a:lnTo>
                      <a:cubicBezTo>
                        <a:pt x="80174" y="20002"/>
                        <a:pt x="80175" y="28099"/>
                        <a:pt x="80175" y="48101"/>
                      </a:cubicBezTo>
                      <a:lnTo>
                        <a:pt x="230" y="95725"/>
                      </a:lnTo>
                      <a:cubicBezTo>
                        <a:pt x="-564" y="93980"/>
                        <a:pt x="1024" y="63658"/>
                        <a:pt x="230" y="476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240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377" name="Rectangle 740">
                  <a:extLst>
                    <a:ext uri="{FF2B5EF4-FFF2-40B4-BE49-F238E27FC236}">
                      <a16:creationId xmlns:a16="http://schemas.microsoft.com/office/drawing/2014/main" id="{D66F6FC1-F53D-4EC9-9BB4-EDB7B09EC125}"/>
                    </a:ext>
                  </a:extLst>
                </p:cNvPr>
                <p:cNvSpPr/>
                <p:nvPr/>
              </p:nvSpPr>
              <p:spPr>
                <a:xfrm flipH="1">
                  <a:off x="2059318" y="2565243"/>
                  <a:ext cx="72000" cy="95725"/>
                </a:xfrm>
                <a:custGeom>
                  <a:avLst/>
                  <a:gdLst>
                    <a:gd name="connsiteX0" fmla="*/ 0 w 84707"/>
                    <a:gd name="connsiteY0" fmla="*/ 0 h 45719"/>
                    <a:gd name="connsiteX1" fmla="*/ 84707 w 84707"/>
                    <a:gd name="connsiteY1" fmla="*/ 0 h 45719"/>
                    <a:gd name="connsiteX2" fmla="*/ 84707 w 84707"/>
                    <a:gd name="connsiteY2" fmla="*/ 45719 h 45719"/>
                    <a:gd name="connsiteX3" fmla="*/ 0 w 84707"/>
                    <a:gd name="connsiteY3" fmla="*/ 45719 h 45719"/>
                    <a:gd name="connsiteX4" fmla="*/ 0 w 84707"/>
                    <a:gd name="connsiteY4" fmla="*/ 0 h 45719"/>
                    <a:gd name="connsiteX0" fmla="*/ 0 w 84707"/>
                    <a:gd name="connsiteY0" fmla="*/ 19050 h 64769"/>
                    <a:gd name="connsiteX1" fmla="*/ 84707 w 84707"/>
                    <a:gd name="connsiteY1" fmla="*/ 0 h 64769"/>
                    <a:gd name="connsiteX2" fmla="*/ 84707 w 84707"/>
                    <a:gd name="connsiteY2" fmla="*/ 64769 h 64769"/>
                    <a:gd name="connsiteX3" fmla="*/ 0 w 84707"/>
                    <a:gd name="connsiteY3" fmla="*/ 64769 h 64769"/>
                    <a:gd name="connsiteX4" fmla="*/ 0 w 84707"/>
                    <a:gd name="connsiteY4" fmla="*/ 19050 h 64769"/>
                    <a:gd name="connsiteX0" fmla="*/ 0 w 84707"/>
                    <a:gd name="connsiteY0" fmla="*/ 19050 h 64769"/>
                    <a:gd name="connsiteX1" fmla="*/ 84707 w 84707"/>
                    <a:gd name="connsiteY1" fmla="*/ 0 h 64769"/>
                    <a:gd name="connsiteX2" fmla="*/ 82326 w 84707"/>
                    <a:gd name="connsiteY2" fmla="*/ 48101 h 64769"/>
                    <a:gd name="connsiteX3" fmla="*/ 0 w 84707"/>
                    <a:gd name="connsiteY3" fmla="*/ 64769 h 64769"/>
                    <a:gd name="connsiteX4" fmla="*/ 0 w 84707"/>
                    <a:gd name="connsiteY4" fmla="*/ 19050 h 64769"/>
                    <a:gd name="connsiteX0" fmla="*/ 0 w 84707"/>
                    <a:gd name="connsiteY0" fmla="*/ 19050 h 74294"/>
                    <a:gd name="connsiteX1" fmla="*/ 84707 w 84707"/>
                    <a:gd name="connsiteY1" fmla="*/ 0 h 74294"/>
                    <a:gd name="connsiteX2" fmla="*/ 82326 w 84707"/>
                    <a:gd name="connsiteY2" fmla="*/ 48101 h 74294"/>
                    <a:gd name="connsiteX3" fmla="*/ 0 w 84707"/>
                    <a:gd name="connsiteY3" fmla="*/ 74294 h 74294"/>
                    <a:gd name="connsiteX4" fmla="*/ 0 w 84707"/>
                    <a:gd name="connsiteY4" fmla="*/ 19050 h 74294"/>
                    <a:gd name="connsiteX0" fmla="*/ 0 w 84707"/>
                    <a:gd name="connsiteY0" fmla="*/ 28575 h 74294"/>
                    <a:gd name="connsiteX1" fmla="*/ 84707 w 84707"/>
                    <a:gd name="connsiteY1" fmla="*/ 0 h 74294"/>
                    <a:gd name="connsiteX2" fmla="*/ 82326 w 84707"/>
                    <a:gd name="connsiteY2" fmla="*/ 48101 h 74294"/>
                    <a:gd name="connsiteX3" fmla="*/ 0 w 84707"/>
                    <a:gd name="connsiteY3" fmla="*/ 74294 h 74294"/>
                    <a:gd name="connsiteX4" fmla="*/ 0 w 84707"/>
                    <a:gd name="connsiteY4" fmla="*/ 28575 h 74294"/>
                    <a:gd name="connsiteX0" fmla="*/ 0 w 82326"/>
                    <a:gd name="connsiteY0" fmla="*/ 40481 h 86200"/>
                    <a:gd name="connsiteX1" fmla="*/ 82325 w 82326"/>
                    <a:gd name="connsiteY1" fmla="*/ 0 h 86200"/>
                    <a:gd name="connsiteX2" fmla="*/ 82326 w 82326"/>
                    <a:gd name="connsiteY2" fmla="*/ 60007 h 86200"/>
                    <a:gd name="connsiteX3" fmla="*/ 0 w 82326"/>
                    <a:gd name="connsiteY3" fmla="*/ 86200 h 86200"/>
                    <a:gd name="connsiteX4" fmla="*/ 0 w 82326"/>
                    <a:gd name="connsiteY4" fmla="*/ 40481 h 86200"/>
                    <a:gd name="connsiteX0" fmla="*/ 0 w 82326"/>
                    <a:gd name="connsiteY0" fmla="*/ 40481 h 86200"/>
                    <a:gd name="connsiteX1" fmla="*/ 82325 w 82326"/>
                    <a:gd name="connsiteY1" fmla="*/ 0 h 86200"/>
                    <a:gd name="connsiteX2" fmla="*/ 82326 w 82326"/>
                    <a:gd name="connsiteY2" fmla="*/ 48101 h 86200"/>
                    <a:gd name="connsiteX3" fmla="*/ 0 w 82326"/>
                    <a:gd name="connsiteY3" fmla="*/ 86200 h 86200"/>
                    <a:gd name="connsiteX4" fmla="*/ 0 w 82326"/>
                    <a:gd name="connsiteY4" fmla="*/ 40481 h 86200"/>
                    <a:gd name="connsiteX0" fmla="*/ 0 w 82326"/>
                    <a:gd name="connsiteY0" fmla="*/ 40481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0481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230 w 80175"/>
                    <a:gd name="connsiteY0" fmla="*/ 47625 h 95725"/>
                    <a:gd name="connsiteX1" fmla="*/ 80174 w 80175"/>
                    <a:gd name="connsiteY1" fmla="*/ 0 h 95725"/>
                    <a:gd name="connsiteX2" fmla="*/ 80175 w 80175"/>
                    <a:gd name="connsiteY2" fmla="*/ 48101 h 95725"/>
                    <a:gd name="connsiteX3" fmla="*/ 230 w 80175"/>
                    <a:gd name="connsiteY3" fmla="*/ 95725 h 95725"/>
                    <a:gd name="connsiteX4" fmla="*/ 230 w 80175"/>
                    <a:gd name="connsiteY4" fmla="*/ 47625 h 9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175" h="95725">
                      <a:moveTo>
                        <a:pt x="230" y="47625"/>
                      </a:moveTo>
                      <a:lnTo>
                        <a:pt x="80174" y="0"/>
                      </a:lnTo>
                      <a:cubicBezTo>
                        <a:pt x="80174" y="20002"/>
                        <a:pt x="80175" y="28099"/>
                        <a:pt x="80175" y="48101"/>
                      </a:cubicBezTo>
                      <a:lnTo>
                        <a:pt x="230" y="95725"/>
                      </a:lnTo>
                      <a:cubicBezTo>
                        <a:pt x="-564" y="93980"/>
                        <a:pt x="1024" y="63658"/>
                        <a:pt x="230" y="476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240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cxnSp>
            <p:nvCxnSpPr>
              <p:cNvPr id="366" name="Straight Connector 608">
                <a:extLst>
                  <a:ext uri="{FF2B5EF4-FFF2-40B4-BE49-F238E27FC236}">
                    <a16:creationId xmlns:a16="http://schemas.microsoft.com/office/drawing/2014/main" id="{05829A54-A07D-4C67-8AFE-D7D7D4EE4434}"/>
                  </a:ext>
                </a:extLst>
              </p:cNvPr>
              <p:cNvCxnSpPr/>
              <p:nvPr/>
            </p:nvCxnSpPr>
            <p:spPr>
              <a:xfrm>
                <a:off x="2091459" y="2385133"/>
                <a:ext cx="0" cy="1440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609">
                <a:extLst>
                  <a:ext uri="{FF2B5EF4-FFF2-40B4-BE49-F238E27FC236}">
                    <a16:creationId xmlns:a16="http://schemas.microsoft.com/office/drawing/2014/main" id="{51278531-61F2-4B82-B630-25AF85476DC1}"/>
                  </a:ext>
                </a:extLst>
              </p:cNvPr>
              <p:cNvCxnSpPr/>
              <p:nvPr/>
            </p:nvCxnSpPr>
            <p:spPr>
              <a:xfrm>
                <a:off x="2134892" y="2434686"/>
                <a:ext cx="0" cy="7543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8" name="Group 610">
                <a:extLst>
                  <a:ext uri="{FF2B5EF4-FFF2-40B4-BE49-F238E27FC236}">
                    <a16:creationId xmlns:a16="http://schemas.microsoft.com/office/drawing/2014/main" id="{3CA89E8F-723E-4319-845B-F8CA2CDCD208}"/>
                  </a:ext>
                </a:extLst>
              </p:cNvPr>
              <p:cNvGrpSpPr/>
              <p:nvPr/>
            </p:nvGrpSpPr>
            <p:grpSpPr>
              <a:xfrm flipH="1">
                <a:off x="2103876" y="2514199"/>
                <a:ext cx="72000" cy="310774"/>
                <a:chOff x="2059318" y="2565243"/>
                <a:chExt cx="72000" cy="310774"/>
              </a:xfrm>
            </p:grpSpPr>
            <p:sp>
              <p:nvSpPr>
                <p:cNvPr id="370" name="Rectangle 740">
                  <a:extLst>
                    <a:ext uri="{FF2B5EF4-FFF2-40B4-BE49-F238E27FC236}">
                      <a16:creationId xmlns:a16="http://schemas.microsoft.com/office/drawing/2014/main" id="{ACB3C150-7202-4673-81D9-E527F965DF68}"/>
                    </a:ext>
                  </a:extLst>
                </p:cNvPr>
                <p:cNvSpPr/>
                <p:nvPr/>
              </p:nvSpPr>
              <p:spPr>
                <a:xfrm flipH="1">
                  <a:off x="2059318" y="2780292"/>
                  <a:ext cx="72000" cy="95725"/>
                </a:xfrm>
                <a:custGeom>
                  <a:avLst/>
                  <a:gdLst>
                    <a:gd name="connsiteX0" fmla="*/ 0 w 84707"/>
                    <a:gd name="connsiteY0" fmla="*/ 0 h 45719"/>
                    <a:gd name="connsiteX1" fmla="*/ 84707 w 84707"/>
                    <a:gd name="connsiteY1" fmla="*/ 0 h 45719"/>
                    <a:gd name="connsiteX2" fmla="*/ 84707 w 84707"/>
                    <a:gd name="connsiteY2" fmla="*/ 45719 h 45719"/>
                    <a:gd name="connsiteX3" fmla="*/ 0 w 84707"/>
                    <a:gd name="connsiteY3" fmla="*/ 45719 h 45719"/>
                    <a:gd name="connsiteX4" fmla="*/ 0 w 84707"/>
                    <a:gd name="connsiteY4" fmla="*/ 0 h 45719"/>
                    <a:gd name="connsiteX0" fmla="*/ 0 w 84707"/>
                    <a:gd name="connsiteY0" fmla="*/ 19050 h 64769"/>
                    <a:gd name="connsiteX1" fmla="*/ 84707 w 84707"/>
                    <a:gd name="connsiteY1" fmla="*/ 0 h 64769"/>
                    <a:gd name="connsiteX2" fmla="*/ 84707 w 84707"/>
                    <a:gd name="connsiteY2" fmla="*/ 64769 h 64769"/>
                    <a:gd name="connsiteX3" fmla="*/ 0 w 84707"/>
                    <a:gd name="connsiteY3" fmla="*/ 64769 h 64769"/>
                    <a:gd name="connsiteX4" fmla="*/ 0 w 84707"/>
                    <a:gd name="connsiteY4" fmla="*/ 19050 h 64769"/>
                    <a:gd name="connsiteX0" fmla="*/ 0 w 84707"/>
                    <a:gd name="connsiteY0" fmla="*/ 19050 h 64769"/>
                    <a:gd name="connsiteX1" fmla="*/ 84707 w 84707"/>
                    <a:gd name="connsiteY1" fmla="*/ 0 h 64769"/>
                    <a:gd name="connsiteX2" fmla="*/ 82326 w 84707"/>
                    <a:gd name="connsiteY2" fmla="*/ 48101 h 64769"/>
                    <a:gd name="connsiteX3" fmla="*/ 0 w 84707"/>
                    <a:gd name="connsiteY3" fmla="*/ 64769 h 64769"/>
                    <a:gd name="connsiteX4" fmla="*/ 0 w 84707"/>
                    <a:gd name="connsiteY4" fmla="*/ 19050 h 64769"/>
                    <a:gd name="connsiteX0" fmla="*/ 0 w 84707"/>
                    <a:gd name="connsiteY0" fmla="*/ 19050 h 74294"/>
                    <a:gd name="connsiteX1" fmla="*/ 84707 w 84707"/>
                    <a:gd name="connsiteY1" fmla="*/ 0 h 74294"/>
                    <a:gd name="connsiteX2" fmla="*/ 82326 w 84707"/>
                    <a:gd name="connsiteY2" fmla="*/ 48101 h 74294"/>
                    <a:gd name="connsiteX3" fmla="*/ 0 w 84707"/>
                    <a:gd name="connsiteY3" fmla="*/ 74294 h 74294"/>
                    <a:gd name="connsiteX4" fmla="*/ 0 w 84707"/>
                    <a:gd name="connsiteY4" fmla="*/ 19050 h 74294"/>
                    <a:gd name="connsiteX0" fmla="*/ 0 w 84707"/>
                    <a:gd name="connsiteY0" fmla="*/ 28575 h 74294"/>
                    <a:gd name="connsiteX1" fmla="*/ 84707 w 84707"/>
                    <a:gd name="connsiteY1" fmla="*/ 0 h 74294"/>
                    <a:gd name="connsiteX2" fmla="*/ 82326 w 84707"/>
                    <a:gd name="connsiteY2" fmla="*/ 48101 h 74294"/>
                    <a:gd name="connsiteX3" fmla="*/ 0 w 84707"/>
                    <a:gd name="connsiteY3" fmla="*/ 74294 h 74294"/>
                    <a:gd name="connsiteX4" fmla="*/ 0 w 84707"/>
                    <a:gd name="connsiteY4" fmla="*/ 28575 h 74294"/>
                    <a:gd name="connsiteX0" fmla="*/ 0 w 82326"/>
                    <a:gd name="connsiteY0" fmla="*/ 40481 h 86200"/>
                    <a:gd name="connsiteX1" fmla="*/ 82325 w 82326"/>
                    <a:gd name="connsiteY1" fmla="*/ 0 h 86200"/>
                    <a:gd name="connsiteX2" fmla="*/ 82326 w 82326"/>
                    <a:gd name="connsiteY2" fmla="*/ 60007 h 86200"/>
                    <a:gd name="connsiteX3" fmla="*/ 0 w 82326"/>
                    <a:gd name="connsiteY3" fmla="*/ 86200 h 86200"/>
                    <a:gd name="connsiteX4" fmla="*/ 0 w 82326"/>
                    <a:gd name="connsiteY4" fmla="*/ 40481 h 86200"/>
                    <a:gd name="connsiteX0" fmla="*/ 0 w 82326"/>
                    <a:gd name="connsiteY0" fmla="*/ 40481 h 86200"/>
                    <a:gd name="connsiteX1" fmla="*/ 82325 w 82326"/>
                    <a:gd name="connsiteY1" fmla="*/ 0 h 86200"/>
                    <a:gd name="connsiteX2" fmla="*/ 82326 w 82326"/>
                    <a:gd name="connsiteY2" fmla="*/ 48101 h 86200"/>
                    <a:gd name="connsiteX3" fmla="*/ 0 w 82326"/>
                    <a:gd name="connsiteY3" fmla="*/ 86200 h 86200"/>
                    <a:gd name="connsiteX4" fmla="*/ 0 w 82326"/>
                    <a:gd name="connsiteY4" fmla="*/ 40481 h 86200"/>
                    <a:gd name="connsiteX0" fmla="*/ 0 w 82326"/>
                    <a:gd name="connsiteY0" fmla="*/ 40481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0481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230 w 80175"/>
                    <a:gd name="connsiteY0" fmla="*/ 47625 h 95725"/>
                    <a:gd name="connsiteX1" fmla="*/ 80174 w 80175"/>
                    <a:gd name="connsiteY1" fmla="*/ 0 h 95725"/>
                    <a:gd name="connsiteX2" fmla="*/ 80175 w 80175"/>
                    <a:gd name="connsiteY2" fmla="*/ 48101 h 95725"/>
                    <a:gd name="connsiteX3" fmla="*/ 230 w 80175"/>
                    <a:gd name="connsiteY3" fmla="*/ 95725 h 95725"/>
                    <a:gd name="connsiteX4" fmla="*/ 230 w 80175"/>
                    <a:gd name="connsiteY4" fmla="*/ 47625 h 9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175" h="95725">
                      <a:moveTo>
                        <a:pt x="230" y="47625"/>
                      </a:moveTo>
                      <a:lnTo>
                        <a:pt x="80174" y="0"/>
                      </a:lnTo>
                      <a:cubicBezTo>
                        <a:pt x="80174" y="20002"/>
                        <a:pt x="80175" y="28099"/>
                        <a:pt x="80175" y="48101"/>
                      </a:cubicBezTo>
                      <a:lnTo>
                        <a:pt x="230" y="95725"/>
                      </a:lnTo>
                      <a:cubicBezTo>
                        <a:pt x="-564" y="93980"/>
                        <a:pt x="1024" y="63658"/>
                        <a:pt x="230" y="476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240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371" name="Rectangle 740">
                  <a:extLst>
                    <a:ext uri="{FF2B5EF4-FFF2-40B4-BE49-F238E27FC236}">
                      <a16:creationId xmlns:a16="http://schemas.microsoft.com/office/drawing/2014/main" id="{C23B9CDE-3F53-4240-92C6-80DC7E70BEBE}"/>
                    </a:ext>
                  </a:extLst>
                </p:cNvPr>
                <p:cNvSpPr/>
                <p:nvPr/>
              </p:nvSpPr>
              <p:spPr>
                <a:xfrm flipH="1">
                  <a:off x="2059318" y="2708609"/>
                  <a:ext cx="72000" cy="95725"/>
                </a:xfrm>
                <a:custGeom>
                  <a:avLst/>
                  <a:gdLst>
                    <a:gd name="connsiteX0" fmla="*/ 0 w 84707"/>
                    <a:gd name="connsiteY0" fmla="*/ 0 h 45719"/>
                    <a:gd name="connsiteX1" fmla="*/ 84707 w 84707"/>
                    <a:gd name="connsiteY1" fmla="*/ 0 h 45719"/>
                    <a:gd name="connsiteX2" fmla="*/ 84707 w 84707"/>
                    <a:gd name="connsiteY2" fmla="*/ 45719 h 45719"/>
                    <a:gd name="connsiteX3" fmla="*/ 0 w 84707"/>
                    <a:gd name="connsiteY3" fmla="*/ 45719 h 45719"/>
                    <a:gd name="connsiteX4" fmla="*/ 0 w 84707"/>
                    <a:gd name="connsiteY4" fmla="*/ 0 h 45719"/>
                    <a:gd name="connsiteX0" fmla="*/ 0 w 84707"/>
                    <a:gd name="connsiteY0" fmla="*/ 19050 h 64769"/>
                    <a:gd name="connsiteX1" fmla="*/ 84707 w 84707"/>
                    <a:gd name="connsiteY1" fmla="*/ 0 h 64769"/>
                    <a:gd name="connsiteX2" fmla="*/ 84707 w 84707"/>
                    <a:gd name="connsiteY2" fmla="*/ 64769 h 64769"/>
                    <a:gd name="connsiteX3" fmla="*/ 0 w 84707"/>
                    <a:gd name="connsiteY3" fmla="*/ 64769 h 64769"/>
                    <a:gd name="connsiteX4" fmla="*/ 0 w 84707"/>
                    <a:gd name="connsiteY4" fmla="*/ 19050 h 64769"/>
                    <a:gd name="connsiteX0" fmla="*/ 0 w 84707"/>
                    <a:gd name="connsiteY0" fmla="*/ 19050 h 64769"/>
                    <a:gd name="connsiteX1" fmla="*/ 84707 w 84707"/>
                    <a:gd name="connsiteY1" fmla="*/ 0 h 64769"/>
                    <a:gd name="connsiteX2" fmla="*/ 82326 w 84707"/>
                    <a:gd name="connsiteY2" fmla="*/ 48101 h 64769"/>
                    <a:gd name="connsiteX3" fmla="*/ 0 w 84707"/>
                    <a:gd name="connsiteY3" fmla="*/ 64769 h 64769"/>
                    <a:gd name="connsiteX4" fmla="*/ 0 w 84707"/>
                    <a:gd name="connsiteY4" fmla="*/ 19050 h 64769"/>
                    <a:gd name="connsiteX0" fmla="*/ 0 w 84707"/>
                    <a:gd name="connsiteY0" fmla="*/ 19050 h 74294"/>
                    <a:gd name="connsiteX1" fmla="*/ 84707 w 84707"/>
                    <a:gd name="connsiteY1" fmla="*/ 0 h 74294"/>
                    <a:gd name="connsiteX2" fmla="*/ 82326 w 84707"/>
                    <a:gd name="connsiteY2" fmla="*/ 48101 h 74294"/>
                    <a:gd name="connsiteX3" fmla="*/ 0 w 84707"/>
                    <a:gd name="connsiteY3" fmla="*/ 74294 h 74294"/>
                    <a:gd name="connsiteX4" fmla="*/ 0 w 84707"/>
                    <a:gd name="connsiteY4" fmla="*/ 19050 h 74294"/>
                    <a:gd name="connsiteX0" fmla="*/ 0 w 84707"/>
                    <a:gd name="connsiteY0" fmla="*/ 28575 h 74294"/>
                    <a:gd name="connsiteX1" fmla="*/ 84707 w 84707"/>
                    <a:gd name="connsiteY1" fmla="*/ 0 h 74294"/>
                    <a:gd name="connsiteX2" fmla="*/ 82326 w 84707"/>
                    <a:gd name="connsiteY2" fmla="*/ 48101 h 74294"/>
                    <a:gd name="connsiteX3" fmla="*/ 0 w 84707"/>
                    <a:gd name="connsiteY3" fmla="*/ 74294 h 74294"/>
                    <a:gd name="connsiteX4" fmla="*/ 0 w 84707"/>
                    <a:gd name="connsiteY4" fmla="*/ 28575 h 74294"/>
                    <a:gd name="connsiteX0" fmla="*/ 0 w 82326"/>
                    <a:gd name="connsiteY0" fmla="*/ 40481 h 86200"/>
                    <a:gd name="connsiteX1" fmla="*/ 82325 w 82326"/>
                    <a:gd name="connsiteY1" fmla="*/ 0 h 86200"/>
                    <a:gd name="connsiteX2" fmla="*/ 82326 w 82326"/>
                    <a:gd name="connsiteY2" fmla="*/ 60007 h 86200"/>
                    <a:gd name="connsiteX3" fmla="*/ 0 w 82326"/>
                    <a:gd name="connsiteY3" fmla="*/ 86200 h 86200"/>
                    <a:gd name="connsiteX4" fmla="*/ 0 w 82326"/>
                    <a:gd name="connsiteY4" fmla="*/ 40481 h 86200"/>
                    <a:gd name="connsiteX0" fmla="*/ 0 w 82326"/>
                    <a:gd name="connsiteY0" fmla="*/ 40481 h 86200"/>
                    <a:gd name="connsiteX1" fmla="*/ 82325 w 82326"/>
                    <a:gd name="connsiteY1" fmla="*/ 0 h 86200"/>
                    <a:gd name="connsiteX2" fmla="*/ 82326 w 82326"/>
                    <a:gd name="connsiteY2" fmla="*/ 48101 h 86200"/>
                    <a:gd name="connsiteX3" fmla="*/ 0 w 82326"/>
                    <a:gd name="connsiteY3" fmla="*/ 86200 h 86200"/>
                    <a:gd name="connsiteX4" fmla="*/ 0 w 82326"/>
                    <a:gd name="connsiteY4" fmla="*/ 40481 h 86200"/>
                    <a:gd name="connsiteX0" fmla="*/ 0 w 82326"/>
                    <a:gd name="connsiteY0" fmla="*/ 40481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0481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230 w 80175"/>
                    <a:gd name="connsiteY0" fmla="*/ 47625 h 95725"/>
                    <a:gd name="connsiteX1" fmla="*/ 80174 w 80175"/>
                    <a:gd name="connsiteY1" fmla="*/ 0 h 95725"/>
                    <a:gd name="connsiteX2" fmla="*/ 80175 w 80175"/>
                    <a:gd name="connsiteY2" fmla="*/ 48101 h 95725"/>
                    <a:gd name="connsiteX3" fmla="*/ 230 w 80175"/>
                    <a:gd name="connsiteY3" fmla="*/ 95725 h 95725"/>
                    <a:gd name="connsiteX4" fmla="*/ 230 w 80175"/>
                    <a:gd name="connsiteY4" fmla="*/ 47625 h 9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175" h="95725">
                      <a:moveTo>
                        <a:pt x="230" y="47625"/>
                      </a:moveTo>
                      <a:lnTo>
                        <a:pt x="80174" y="0"/>
                      </a:lnTo>
                      <a:cubicBezTo>
                        <a:pt x="80174" y="20002"/>
                        <a:pt x="80175" y="28099"/>
                        <a:pt x="80175" y="48101"/>
                      </a:cubicBezTo>
                      <a:lnTo>
                        <a:pt x="230" y="95725"/>
                      </a:lnTo>
                      <a:cubicBezTo>
                        <a:pt x="-564" y="93980"/>
                        <a:pt x="1024" y="63658"/>
                        <a:pt x="230" y="476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240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372" name="Rectangle 740">
                  <a:extLst>
                    <a:ext uri="{FF2B5EF4-FFF2-40B4-BE49-F238E27FC236}">
                      <a16:creationId xmlns:a16="http://schemas.microsoft.com/office/drawing/2014/main" id="{C4F7EAB5-82AA-4383-9F29-7572F9C75BA7}"/>
                    </a:ext>
                  </a:extLst>
                </p:cNvPr>
                <p:cNvSpPr/>
                <p:nvPr/>
              </p:nvSpPr>
              <p:spPr>
                <a:xfrm flipH="1">
                  <a:off x="2059318" y="2636926"/>
                  <a:ext cx="72000" cy="95725"/>
                </a:xfrm>
                <a:custGeom>
                  <a:avLst/>
                  <a:gdLst>
                    <a:gd name="connsiteX0" fmla="*/ 0 w 84707"/>
                    <a:gd name="connsiteY0" fmla="*/ 0 h 45719"/>
                    <a:gd name="connsiteX1" fmla="*/ 84707 w 84707"/>
                    <a:gd name="connsiteY1" fmla="*/ 0 h 45719"/>
                    <a:gd name="connsiteX2" fmla="*/ 84707 w 84707"/>
                    <a:gd name="connsiteY2" fmla="*/ 45719 h 45719"/>
                    <a:gd name="connsiteX3" fmla="*/ 0 w 84707"/>
                    <a:gd name="connsiteY3" fmla="*/ 45719 h 45719"/>
                    <a:gd name="connsiteX4" fmla="*/ 0 w 84707"/>
                    <a:gd name="connsiteY4" fmla="*/ 0 h 45719"/>
                    <a:gd name="connsiteX0" fmla="*/ 0 w 84707"/>
                    <a:gd name="connsiteY0" fmla="*/ 19050 h 64769"/>
                    <a:gd name="connsiteX1" fmla="*/ 84707 w 84707"/>
                    <a:gd name="connsiteY1" fmla="*/ 0 h 64769"/>
                    <a:gd name="connsiteX2" fmla="*/ 84707 w 84707"/>
                    <a:gd name="connsiteY2" fmla="*/ 64769 h 64769"/>
                    <a:gd name="connsiteX3" fmla="*/ 0 w 84707"/>
                    <a:gd name="connsiteY3" fmla="*/ 64769 h 64769"/>
                    <a:gd name="connsiteX4" fmla="*/ 0 w 84707"/>
                    <a:gd name="connsiteY4" fmla="*/ 19050 h 64769"/>
                    <a:gd name="connsiteX0" fmla="*/ 0 w 84707"/>
                    <a:gd name="connsiteY0" fmla="*/ 19050 h 64769"/>
                    <a:gd name="connsiteX1" fmla="*/ 84707 w 84707"/>
                    <a:gd name="connsiteY1" fmla="*/ 0 h 64769"/>
                    <a:gd name="connsiteX2" fmla="*/ 82326 w 84707"/>
                    <a:gd name="connsiteY2" fmla="*/ 48101 h 64769"/>
                    <a:gd name="connsiteX3" fmla="*/ 0 w 84707"/>
                    <a:gd name="connsiteY3" fmla="*/ 64769 h 64769"/>
                    <a:gd name="connsiteX4" fmla="*/ 0 w 84707"/>
                    <a:gd name="connsiteY4" fmla="*/ 19050 h 64769"/>
                    <a:gd name="connsiteX0" fmla="*/ 0 w 84707"/>
                    <a:gd name="connsiteY0" fmla="*/ 19050 h 74294"/>
                    <a:gd name="connsiteX1" fmla="*/ 84707 w 84707"/>
                    <a:gd name="connsiteY1" fmla="*/ 0 h 74294"/>
                    <a:gd name="connsiteX2" fmla="*/ 82326 w 84707"/>
                    <a:gd name="connsiteY2" fmla="*/ 48101 h 74294"/>
                    <a:gd name="connsiteX3" fmla="*/ 0 w 84707"/>
                    <a:gd name="connsiteY3" fmla="*/ 74294 h 74294"/>
                    <a:gd name="connsiteX4" fmla="*/ 0 w 84707"/>
                    <a:gd name="connsiteY4" fmla="*/ 19050 h 74294"/>
                    <a:gd name="connsiteX0" fmla="*/ 0 w 84707"/>
                    <a:gd name="connsiteY0" fmla="*/ 28575 h 74294"/>
                    <a:gd name="connsiteX1" fmla="*/ 84707 w 84707"/>
                    <a:gd name="connsiteY1" fmla="*/ 0 h 74294"/>
                    <a:gd name="connsiteX2" fmla="*/ 82326 w 84707"/>
                    <a:gd name="connsiteY2" fmla="*/ 48101 h 74294"/>
                    <a:gd name="connsiteX3" fmla="*/ 0 w 84707"/>
                    <a:gd name="connsiteY3" fmla="*/ 74294 h 74294"/>
                    <a:gd name="connsiteX4" fmla="*/ 0 w 84707"/>
                    <a:gd name="connsiteY4" fmla="*/ 28575 h 74294"/>
                    <a:gd name="connsiteX0" fmla="*/ 0 w 82326"/>
                    <a:gd name="connsiteY0" fmla="*/ 40481 h 86200"/>
                    <a:gd name="connsiteX1" fmla="*/ 82325 w 82326"/>
                    <a:gd name="connsiteY1" fmla="*/ 0 h 86200"/>
                    <a:gd name="connsiteX2" fmla="*/ 82326 w 82326"/>
                    <a:gd name="connsiteY2" fmla="*/ 60007 h 86200"/>
                    <a:gd name="connsiteX3" fmla="*/ 0 w 82326"/>
                    <a:gd name="connsiteY3" fmla="*/ 86200 h 86200"/>
                    <a:gd name="connsiteX4" fmla="*/ 0 w 82326"/>
                    <a:gd name="connsiteY4" fmla="*/ 40481 h 86200"/>
                    <a:gd name="connsiteX0" fmla="*/ 0 w 82326"/>
                    <a:gd name="connsiteY0" fmla="*/ 40481 h 86200"/>
                    <a:gd name="connsiteX1" fmla="*/ 82325 w 82326"/>
                    <a:gd name="connsiteY1" fmla="*/ 0 h 86200"/>
                    <a:gd name="connsiteX2" fmla="*/ 82326 w 82326"/>
                    <a:gd name="connsiteY2" fmla="*/ 48101 h 86200"/>
                    <a:gd name="connsiteX3" fmla="*/ 0 w 82326"/>
                    <a:gd name="connsiteY3" fmla="*/ 86200 h 86200"/>
                    <a:gd name="connsiteX4" fmla="*/ 0 w 82326"/>
                    <a:gd name="connsiteY4" fmla="*/ 40481 h 86200"/>
                    <a:gd name="connsiteX0" fmla="*/ 0 w 82326"/>
                    <a:gd name="connsiteY0" fmla="*/ 40481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0481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230 w 80175"/>
                    <a:gd name="connsiteY0" fmla="*/ 47625 h 95725"/>
                    <a:gd name="connsiteX1" fmla="*/ 80174 w 80175"/>
                    <a:gd name="connsiteY1" fmla="*/ 0 h 95725"/>
                    <a:gd name="connsiteX2" fmla="*/ 80175 w 80175"/>
                    <a:gd name="connsiteY2" fmla="*/ 48101 h 95725"/>
                    <a:gd name="connsiteX3" fmla="*/ 230 w 80175"/>
                    <a:gd name="connsiteY3" fmla="*/ 95725 h 95725"/>
                    <a:gd name="connsiteX4" fmla="*/ 230 w 80175"/>
                    <a:gd name="connsiteY4" fmla="*/ 47625 h 9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175" h="95725">
                      <a:moveTo>
                        <a:pt x="230" y="47625"/>
                      </a:moveTo>
                      <a:lnTo>
                        <a:pt x="80174" y="0"/>
                      </a:lnTo>
                      <a:cubicBezTo>
                        <a:pt x="80174" y="20002"/>
                        <a:pt x="80175" y="28099"/>
                        <a:pt x="80175" y="48101"/>
                      </a:cubicBezTo>
                      <a:lnTo>
                        <a:pt x="230" y="95725"/>
                      </a:lnTo>
                      <a:cubicBezTo>
                        <a:pt x="-564" y="93980"/>
                        <a:pt x="1024" y="63658"/>
                        <a:pt x="230" y="476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240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373" name="Rectangle 740">
                  <a:extLst>
                    <a:ext uri="{FF2B5EF4-FFF2-40B4-BE49-F238E27FC236}">
                      <a16:creationId xmlns:a16="http://schemas.microsoft.com/office/drawing/2014/main" id="{AD0AC18C-CB0A-4356-AFFF-1F583D1496A9}"/>
                    </a:ext>
                  </a:extLst>
                </p:cNvPr>
                <p:cNvSpPr/>
                <p:nvPr/>
              </p:nvSpPr>
              <p:spPr>
                <a:xfrm flipH="1">
                  <a:off x="2059318" y="2565243"/>
                  <a:ext cx="72000" cy="95725"/>
                </a:xfrm>
                <a:custGeom>
                  <a:avLst/>
                  <a:gdLst>
                    <a:gd name="connsiteX0" fmla="*/ 0 w 84707"/>
                    <a:gd name="connsiteY0" fmla="*/ 0 h 45719"/>
                    <a:gd name="connsiteX1" fmla="*/ 84707 w 84707"/>
                    <a:gd name="connsiteY1" fmla="*/ 0 h 45719"/>
                    <a:gd name="connsiteX2" fmla="*/ 84707 w 84707"/>
                    <a:gd name="connsiteY2" fmla="*/ 45719 h 45719"/>
                    <a:gd name="connsiteX3" fmla="*/ 0 w 84707"/>
                    <a:gd name="connsiteY3" fmla="*/ 45719 h 45719"/>
                    <a:gd name="connsiteX4" fmla="*/ 0 w 84707"/>
                    <a:gd name="connsiteY4" fmla="*/ 0 h 45719"/>
                    <a:gd name="connsiteX0" fmla="*/ 0 w 84707"/>
                    <a:gd name="connsiteY0" fmla="*/ 19050 h 64769"/>
                    <a:gd name="connsiteX1" fmla="*/ 84707 w 84707"/>
                    <a:gd name="connsiteY1" fmla="*/ 0 h 64769"/>
                    <a:gd name="connsiteX2" fmla="*/ 84707 w 84707"/>
                    <a:gd name="connsiteY2" fmla="*/ 64769 h 64769"/>
                    <a:gd name="connsiteX3" fmla="*/ 0 w 84707"/>
                    <a:gd name="connsiteY3" fmla="*/ 64769 h 64769"/>
                    <a:gd name="connsiteX4" fmla="*/ 0 w 84707"/>
                    <a:gd name="connsiteY4" fmla="*/ 19050 h 64769"/>
                    <a:gd name="connsiteX0" fmla="*/ 0 w 84707"/>
                    <a:gd name="connsiteY0" fmla="*/ 19050 h 64769"/>
                    <a:gd name="connsiteX1" fmla="*/ 84707 w 84707"/>
                    <a:gd name="connsiteY1" fmla="*/ 0 h 64769"/>
                    <a:gd name="connsiteX2" fmla="*/ 82326 w 84707"/>
                    <a:gd name="connsiteY2" fmla="*/ 48101 h 64769"/>
                    <a:gd name="connsiteX3" fmla="*/ 0 w 84707"/>
                    <a:gd name="connsiteY3" fmla="*/ 64769 h 64769"/>
                    <a:gd name="connsiteX4" fmla="*/ 0 w 84707"/>
                    <a:gd name="connsiteY4" fmla="*/ 19050 h 64769"/>
                    <a:gd name="connsiteX0" fmla="*/ 0 w 84707"/>
                    <a:gd name="connsiteY0" fmla="*/ 19050 h 74294"/>
                    <a:gd name="connsiteX1" fmla="*/ 84707 w 84707"/>
                    <a:gd name="connsiteY1" fmla="*/ 0 h 74294"/>
                    <a:gd name="connsiteX2" fmla="*/ 82326 w 84707"/>
                    <a:gd name="connsiteY2" fmla="*/ 48101 h 74294"/>
                    <a:gd name="connsiteX3" fmla="*/ 0 w 84707"/>
                    <a:gd name="connsiteY3" fmla="*/ 74294 h 74294"/>
                    <a:gd name="connsiteX4" fmla="*/ 0 w 84707"/>
                    <a:gd name="connsiteY4" fmla="*/ 19050 h 74294"/>
                    <a:gd name="connsiteX0" fmla="*/ 0 w 84707"/>
                    <a:gd name="connsiteY0" fmla="*/ 28575 h 74294"/>
                    <a:gd name="connsiteX1" fmla="*/ 84707 w 84707"/>
                    <a:gd name="connsiteY1" fmla="*/ 0 h 74294"/>
                    <a:gd name="connsiteX2" fmla="*/ 82326 w 84707"/>
                    <a:gd name="connsiteY2" fmla="*/ 48101 h 74294"/>
                    <a:gd name="connsiteX3" fmla="*/ 0 w 84707"/>
                    <a:gd name="connsiteY3" fmla="*/ 74294 h 74294"/>
                    <a:gd name="connsiteX4" fmla="*/ 0 w 84707"/>
                    <a:gd name="connsiteY4" fmla="*/ 28575 h 74294"/>
                    <a:gd name="connsiteX0" fmla="*/ 0 w 82326"/>
                    <a:gd name="connsiteY0" fmla="*/ 40481 h 86200"/>
                    <a:gd name="connsiteX1" fmla="*/ 82325 w 82326"/>
                    <a:gd name="connsiteY1" fmla="*/ 0 h 86200"/>
                    <a:gd name="connsiteX2" fmla="*/ 82326 w 82326"/>
                    <a:gd name="connsiteY2" fmla="*/ 60007 h 86200"/>
                    <a:gd name="connsiteX3" fmla="*/ 0 w 82326"/>
                    <a:gd name="connsiteY3" fmla="*/ 86200 h 86200"/>
                    <a:gd name="connsiteX4" fmla="*/ 0 w 82326"/>
                    <a:gd name="connsiteY4" fmla="*/ 40481 h 86200"/>
                    <a:gd name="connsiteX0" fmla="*/ 0 w 82326"/>
                    <a:gd name="connsiteY0" fmla="*/ 40481 h 86200"/>
                    <a:gd name="connsiteX1" fmla="*/ 82325 w 82326"/>
                    <a:gd name="connsiteY1" fmla="*/ 0 h 86200"/>
                    <a:gd name="connsiteX2" fmla="*/ 82326 w 82326"/>
                    <a:gd name="connsiteY2" fmla="*/ 48101 h 86200"/>
                    <a:gd name="connsiteX3" fmla="*/ 0 w 82326"/>
                    <a:gd name="connsiteY3" fmla="*/ 86200 h 86200"/>
                    <a:gd name="connsiteX4" fmla="*/ 0 w 82326"/>
                    <a:gd name="connsiteY4" fmla="*/ 40481 h 86200"/>
                    <a:gd name="connsiteX0" fmla="*/ 0 w 82326"/>
                    <a:gd name="connsiteY0" fmla="*/ 40481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0481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230 w 80175"/>
                    <a:gd name="connsiteY0" fmla="*/ 47625 h 95725"/>
                    <a:gd name="connsiteX1" fmla="*/ 80174 w 80175"/>
                    <a:gd name="connsiteY1" fmla="*/ 0 h 95725"/>
                    <a:gd name="connsiteX2" fmla="*/ 80175 w 80175"/>
                    <a:gd name="connsiteY2" fmla="*/ 48101 h 95725"/>
                    <a:gd name="connsiteX3" fmla="*/ 230 w 80175"/>
                    <a:gd name="connsiteY3" fmla="*/ 95725 h 95725"/>
                    <a:gd name="connsiteX4" fmla="*/ 230 w 80175"/>
                    <a:gd name="connsiteY4" fmla="*/ 47625 h 9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175" h="95725">
                      <a:moveTo>
                        <a:pt x="230" y="47625"/>
                      </a:moveTo>
                      <a:lnTo>
                        <a:pt x="80174" y="0"/>
                      </a:lnTo>
                      <a:cubicBezTo>
                        <a:pt x="80174" y="20002"/>
                        <a:pt x="80175" y="28099"/>
                        <a:pt x="80175" y="48101"/>
                      </a:cubicBezTo>
                      <a:lnTo>
                        <a:pt x="230" y="95725"/>
                      </a:lnTo>
                      <a:cubicBezTo>
                        <a:pt x="-564" y="93980"/>
                        <a:pt x="1024" y="63658"/>
                        <a:pt x="230" y="476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240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cxnSp>
            <p:nvCxnSpPr>
              <p:cNvPr id="369" name="Straight Connector 611">
                <a:extLst>
                  <a:ext uri="{FF2B5EF4-FFF2-40B4-BE49-F238E27FC236}">
                    <a16:creationId xmlns:a16="http://schemas.microsoft.com/office/drawing/2014/main" id="{336DD7B2-FAEF-43AA-84D8-3AD3F79B6801}"/>
                  </a:ext>
                </a:extLst>
              </p:cNvPr>
              <p:cNvCxnSpPr/>
              <p:nvPr/>
            </p:nvCxnSpPr>
            <p:spPr>
              <a:xfrm>
                <a:off x="2048026" y="2434686"/>
                <a:ext cx="0" cy="7543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8" name="Group 456">
              <a:extLst>
                <a:ext uri="{FF2B5EF4-FFF2-40B4-BE49-F238E27FC236}">
                  <a16:creationId xmlns:a16="http://schemas.microsoft.com/office/drawing/2014/main" id="{7B40D5AB-154C-4F22-B8BE-E2154221EAC3}"/>
                </a:ext>
              </a:extLst>
            </p:cNvPr>
            <p:cNvGrpSpPr/>
            <p:nvPr/>
          </p:nvGrpSpPr>
          <p:grpSpPr>
            <a:xfrm>
              <a:off x="2170026" y="685467"/>
              <a:ext cx="117181" cy="495560"/>
              <a:chOff x="2007160" y="2385133"/>
              <a:chExt cx="168716" cy="645491"/>
            </a:xfrm>
          </p:grpSpPr>
          <p:cxnSp>
            <p:nvCxnSpPr>
              <p:cNvPr id="350" name="Straight Connector 592">
                <a:extLst>
                  <a:ext uri="{FF2B5EF4-FFF2-40B4-BE49-F238E27FC236}">
                    <a16:creationId xmlns:a16="http://schemas.microsoft.com/office/drawing/2014/main" id="{8BD0ABA8-8E66-437F-87E7-FAC66F667779}"/>
                  </a:ext>
                </a:extLst>
              </p:cNvPr>
              <p:cNvCxnSpPr/>
              <p:nvPr/>
            </p:nvCxnSpPr>
            <p:spPr>
              <a:xfrm>
                <a:off x="2091765" y="2844264"/>
                <a:ext cx="0" cy="18636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1" name="Group 593">
                <a:extLst>
                  <a:ext uri="{FF2B5EF4-FFF2-40B4-BE49-F238E27FC236}">
                    <a16:creationId xmlns:a16="http://schemas.microsoft.com/office/drawing/2014/main" id="{95D202F3-4CAD-4C78-BEC3-60A780B8E87C}"/>
                  </a:ext>
                </a:extLst>
              </p:cNvPr>
              <p:cNvGrpSpPr/>
              <p:nvPr/>
            </p:nvGrpSpPr>
            <p:grpSpPr>
              <a:xfrm>
                <a:off x="2007160" y="2514199"/>
                <a:ext cx="72000" cy="310774"/>
                <a:chOff x="2059318" y="2565243"/>
                <a:chExt cx="72000" cy="310774"/>
              </a:xfrm>
            </p:grpSpPr>
            <p:sp>
              <p:nvSpPr>
                <p:cNvPr id="360" name="Rectangle 740">
                  <a:extLst>
                    <a:ext uri="{FF2B5EF4-FFF2-40B4-BE49-F238E27FC236}">
                      <a16:creationId xmlns:a16="http://schemas.microsoft.com/office/drawing/2014/main" id="{B4C43813-AB18-4CB0-8D8D-D4980B74248B}"/>
                    </a:ext>
                  </a:extLst>
                </p:cNvPr>
                <p:cNvSpPr/>
                <p:nvPr/>
              </p:nvSpPr>
              <p:spPr>
                <a:xfrm flipH="1">
                  <a:off x="2059318" y="2780292"/>
                  <a:ext cx="72000" cy="95725"/>
                </a:xfrm>
                <a:custGeom>
                  <a:avLst/>
                  <a:gdLst>
                    <a:gd name="connsiteX0" fmla="*/ 0 w 84707"/>
                    <a:gd name="connsiteY0" fmla="*/ 0 h 45719"/>
                    <a:gd name="connsiteX1" fmla="*/ 84707 w 84707"/>
                    <a:gd name="connsiteY1" fmla="*/ 0 h 45719"/>
                    <a:gd name="connsiteX2" fmla="*/ 84707 w 84707"/>
                    <a:gd name="connsiteY2" fmla="*/ 45719 h 45719"/>
                    <a:gd name="connsiteX3" fmla="*/ 0 w 84707"/>
                    <a:gd name="connsiteY3" fmla="*/ 45719 h 45719"/>
                    <a:gd name="connsiteX4" fmla="*/ 0 w 84707"/>
                    <a:gd name="connsiteY4" fmla="*/ 0 h 45719"/>
                    <a:gd name="connsiteX0" fmla="*/ 0 w 84707"/>
                    <a:gd name="connsiteY0" fmla="*/ 19050 h 64769"/>
                    <a:gd name="connsiteX1" fmla="*/ 84707 w 84707"/>
                    <a:gd name="connsiteY1" fmla="*/ 0 h 64769"/>
                    <a:gd name="connsiteX2" fmla="*/ 84707 w 84707"/>
                    <a:gd name="connsiteY2" fmla="*/ 64769 h 64769"/>
                    <a:gd name="connsiteX3" fmla="*/ 0 w 84707"/>
                    <a:gd name="connsiteY3" fmla="*/ 64769 h 64769"/>
                    <a:gd name="connsiteX4" fmla="*/ 0 w 84707"/>
                    <a:gd name="connsiteY4" fmla="*/ 19050 h 64769"/>
                    <a:gd name="connsiteX0" fmla="*/ 0 w 84707"/>
                    <a:gd name="connsiteY0" fmla="*/ 19050 h 64769"/>
                    <a:gd name="connsiteX1" fmla="*/ 84707 w 84707"/>
                    <a:gd name="connsiteY1" fmla="*/ 0 h 64769"/>
                    <a:gd name="connsiteX2" fmla="*/ 82326 w 84707"/>
                    <a:gd name="connsiteY2" fmla="*/ 48101 h 64769"/>
                    <a:gd name="connsiteX3" fmla="*/ 0 w 84707"/>
                    <a:gd name="connsiteY3" fmla="*/ 64769 h 64769"/>
                    <a:gd name="connsiteX4" fmla="*/ 0 w 84707"/>
                    <a:gd name="connsiteY4" fmla="*/ 19050 h 64769"/>
                    <a:gd name="connsiteX0" fmla="*/ 0 w 84707"/>
                    <a:gd name="connsiteY0" fmla="*/ 19050 h 74294"/>
                    <a:gd name="connsiteX1" fmla="*/ 84707 w 84707"/>
                    <a:gd name="connsiteY1" fmla="*/ 0 h 74294"/>
                    <a:gd name="connsiteX2" fmla="*/ 82326 w 84707"/>
                    <a:gd name="connsiteY2" fmla="*/ 48101 h 74294"/>
                    <a:gd name="connsiteX3" fmla="*/ 0 w 84707"/>
                    <a:gd name="connsiteY3" fmla="*/ 74294 h 74294"/>
                    <a:gd name="connsiteX4" fmla="*/ 0 w 84707"/>
                    <a:gd name="connsiteY4" fmla="*/ 19050 h 74294"/>
                    <a:gd name="connsiteX0" fmla="*/ 0 w 84707"/>
                    <a:gd name="connsiteY0" fmla="*/ 28575 h 74294"/>
                    <a:gd name="connsiteX1" fmla="*/ 84707 w 84707"/>
                    <a:gd name="connsiteY1" fmla="*/ 0 h 74294"/>
                    <a:gd name="connsiteX2" fmla="*/ 82326 w 84707"/>
                    <a:gd name="connsiteY2" fmla="*/ 48101 h 74294"/>
                    <a:gd name="connsiteX3" fmla="*/ 0 w 84707"/>
                    <a:gd name="connsiteY3" fmla="*/ 74294 h 74294"/>
                    <a:gd name="connsiteX4" fmla="*/ 0 w 84707"/>
                    <a:gd name="connsiteY4" fmla="*/ 28575 h 74294"/>
                    <a:gd name="connsiteX0" fmla="*/ 0 w 82326"/>
                    <a:gd name="connsiteY0" fmla="*/ 40481 h 86200"/>
                    <a:gd name="connsiteX1" fmla="*/ 82325 w 82326"/>
                    <a:gd name="connsiteY1" fmla="*/ 0 h 86200"/>
                    <a:gd name="connsiteX2" fmla="*/ 82326 w 82326"/>
                    <a:gd name="connsiteY2" fmla="*/ 60007 h 86200"/>
                    <a:gd name="connsiteX3" fmla="*/ 0 w 82326"/>
                    <a:gd name="connsiteY3" fmla="*/ 86200 h 86200"/>
                    <a:gd name="connsiteX4" fmla="*/ 0 w 82326"/>
                    <a:gd name="connsiteY4" fmla="*/ 40481 h 86200"/>
                    <a:gd name="connsiteX0" fmla="*/ 0 w 82326"/>
                    <a:gd name="connsiteY0" fmla="*/ 40481 h 86200"/>
                    <a:gd name="connsiteX1" fmla="*/ 82325 w 82326"/>
                    <a:gd name="connsiteY1" fmla="*/ 0 h 86200"/>
                    <a:gd name="connsiteX2" fmla="*/ 82326 w 82326"/>
                    <a:gd name="connsiteY2" fmla="*/ 48101 h 86200"/>
                    <a:gd name="connsiteX3" fmla="*/ 0 w 82326"/>
                    <a:gd name="connsiteY3" fmla="*/ 86200 h 86200"/>
                    <a:gd name="connsiteX4" fmla="*/ 0 w 82326"/>
                    <a:gd name="connsiteY4" fmla="*/ 40481 h 86200"/>
                    <a:gd name="connsiteX0" fmla="*/ 0 w 82326"/>
                    <a:gd name="connsiteY0" fmla="*/ 40481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0481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230 w 80175"/>
                    <a:gd name="connsiteY0" fmla="*/ 47625 h 95725"/>
                    <a:gd name="connsiteX1" fmla="*/ 80174 w 80175"/>
                    <a:gd name="connsiteY1" fmla="*/ 0 h 95725"/>
                    <a:gd name="connsiteX2" fmla="*/ 80175 w 80175"/>
                    <a:gd name="connsiteY2" fmla="*/ 48101 h 95725"/>
                    <a:gd name="connsiteX3" fmla="*/ 230 w 80175"/>
                    <a:gd name="connsiteY3" fmla="*/ 95725 h 95725"/>
                    <a:gd name="connsiteX4" fmla="*/ 230 w 80175"/>
                    <a:gd name="connsiteY4" fmla="*/ 47625 h 9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175" h="95725">
                      <a:moveTo>
                        <a:pt x="230" y="47625"/>
                      </a:moveTo>
                      <a:lnTo>
                        <a:pt x="80174" y="0"/>
                      </a:lnTo>
                      <a:cubicBezTo>
                        <a:pt x="80174" y="20002"/>
                        <a:pt x="80175" y="28099"/>
                        <a:pt x="80175" y="48101"/>
                      </a:cubicBezTo>
                      <a:lnTo>
                        <a:pt x="230" y="95725"/>
                      </a:lnTo>
                      <a:cubicBezTo>
                        <a:pt x="-564" y="93980"/>
                        <a:pt x="1024" y="63658"/>
                        <a:pt x="230" y="476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240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361" name="Rectangle 740">
                  <a:extLst>
                    <a:ext uri="{FF2B5EF4-FFF2-40B4-BE49-F238E27FC236}">
                      <a16:creationId xmlns:a16="http://schemas.microsoft.com/office/drawing/2014/main" id="{3A5BEAA5-1160-4876-B620-1CBEC599A9BC}"/>
                    </a:ext>
                  </a:extLst>
                </p:cNvPr>
                <p:cNvSpPr/>
                <p:nvPr/>
              </p:nvSpPr>
              <p:spPr>
                <a:xfrm flipH="1">
                  <a:off x="2059318" y="2708609"/>
                  <a:ext cx="72000" cy="95725"/>
                </a:xfrm>
                <a:custGeom>
                  <a:avLst/>
                  <a:gdLst>
                    <a:gd name="connsiteX0" fmla="*/ 0 w 84707"/>
                    <a:gd name="connsiteY0" fmla="*/ 0 h 45719"/>
                    <a:gd name="connsiteX1" fmla="*/ 84707 w 84707"/>
                    <a:gd name="connsiteY1" fmla="*/ 0 h 45719"/>
                    <a:gd name="connsiteX2" fmla="*/ 84707 w 84707"/>
                    <a:gd name="connsiteY2" fmla="*/ 45719 h 45719"/>
                    <a:gd name="connsiteX3" fmla="*/ 0 w 84707"/>
                    <a:gd name="connsiteY3" fmla="*/ 45719 h 45719"/>
                    <a:gd name="connsiteX4" fmla="*/ 0 w 84707"/>
                    <a:gd name="connsiteY4" fmla="*/ 0 h 45719"/>
                    <a:gd name="connsiteX0" fmla="*/ 0 w 84707"/>
                    <a:gd name="connsiteY0" fmla="*/ 19050 h 64769"/>
                    <a:gd name="connsiteX1" fmla="*/ 84707 w 84707"/>
                    <a:gd name="connsiteY1" fmla="*/ 0 h 64769"/>
                    <a:gd name="connsiteX2" fmla="*/ 84707 w 84707"/>
                    <a:gd name="connsiteY2" fmla="*/ 64769 h 64769"/>
                    <a:gd name="connsiteX3" fmla="*/ 0 w 84707"/>
                    <a:gd name="connsiteY3" fmla="*/ 64769 h 64769"/>
                    <a:gd name="connsiteX4" fmla="*/ 0 w 84707"/>
                    <a:gd name="connsiteY4" fmla="*/ 19050 h 64769"/>
                    <a:gd name="connsiteX0" fmla="*/ 0 w 84707"/>
                    <a:gd name="connsiteY0" fmla="*/ 19050 h 64769"/>
                    <a:gd name="connsiteX1" fmla="*/ 84707 w 84707"/>
                    <a:gd name="connsiteY1" fmla="*/ 0 h 64769"/>
                    <a:gd name="connsiteX2" fmla="*/ 82326 w 84707"/>
                    <a:gd name="connsiteY2" fmla="*/ 48101 h 64769"/>
                    <a:gd name="connsiteX3" fmla="*/ 0 w 84707"/>
                    <a:gd name="connsiteY3" fmla="*/ 64769 h 64769"/>
                    <a:gd name="connsiteX4" fmla="*/ 0 w 84707"/>
                    <a:gd name="connsiteY4" fmla="*/ 19050 h 64769"/>
                    <a:gd name="connsiteX0" fmla="*/ 0 w 84707"/>
                    <a:gd name="connsiteY0" fmla="*/ 19050 h 74294"/>
                    <a:gd name="connsiteX1" fmla="*/ 84707 w 84707"/>
                    <a:gd name="connsiteY1" fmla="*/ 0 h 74294"/>
                    <a:gd name="connsiteX2" fmla="*/ 82326 w 84707"/>
                    <a:gd name="connsiteY2" fmla="*/ 48101 h 74294"/>
                    <a:gd name="connsiteX3" fmla="*/ 0 w 84707"/>
                    <a:gd name="connsiteY3" fmla="*/ 74294 h 74294"/>
                    <a:gd name="connsiteX4" fmla="*/ 0 w 84707"/>
                    <a:gd name="connsiteY4" fmla="*/ 19050 h 74294"/>
                    <a:gd name="connsiteX0" fmla="*/ 0 w 84707"/>
                    <a:gd name="connsiteY0" fmla="*/ 28575 h 74294"/>
                    <a:gd name="connsiteX1" fmla="*/ 84707 w 84707"/>
                    <a:gd name="connsiteY1" fmla="*/ 0 h 74294"/>
                    <a:gd name="connsiteX2" fmla="*/ 82326 w 84707"/>
                    <a:gd name="connsiteY2" fmla="*/ 48101 h 74294"/>
                    <a:gd name="connsiteX3" fmla="*/ 0 w 84707"/>
                    <a:gd name="connsiteY3" fmla="*/ 74294 h 74294"/>
                    <a:gd name="connsiteX4" fmla="*/ 0 w 84707"/>
                    <a:gd name="connsiteY4" fmla="*/ 28575 h 74294"/>
                    <a:gd name="connsiteX0" fmla="*/ 0 w 82326"/>
                    <a:gd name="connsiteY0" fmla="*/ 40481 h 86200"/>
                    <a:gd name="connsiteX1" fmla="*/ 82325 w 82326"/>
                    <a:gd name="connsiteY1" fmla="*/ 0 h 86200"/>
                    <a:gd name="connsiteX2" fmla="*/ 82326 w 82326"/>
                    <a:gd name="connsiteY2" fmla="*/ 60007 h 86200"/>
                    <a:gd name="connsiteX3" fmla="*/ 0 w 82326"/>
                    <a:gd name="connsiteY3" fmla="*/ 86200 h 86200"/>
                    <a:gd name="connsiteX4" fmla="*/ 0 w 82326"/>
                    <a:gd name="connsiteY4" fmla="*/ 40481 h 86200"/>
                    <a:gd name="connsiteX0" fmla="*/ 0 w 82326"/>
                    <a:gd name="connsiteY0" fmla="*/ 40481 h 86200"/>
                    <a:gd name="connsiteX1" fmla="*/ 82325 w 82326"/>
                    <a:gd name="connsiteY1" fmla="*/ 0 h 86200"/>
                    <a:gd name="connsiteX2" fmla="*/ 82326 w 82326"/>
                    <a:gd name="connsiteY2" fmla="*/ 48101 h 86200"/>
                    <a:gd name="connsiteX3" fmla="*/ 0 w 82326"/>
                    <a:gd name="connsiteY3" fmla="*/ 86200 h 86200"/>
                    <a:gd name="connsiteX4" fmla="*/ 0 w 82326"/>
                    <a:gd name="connsiteY4" fmla="*/ 40481 h 86200"/>
                    <a:gd name="connsiteX0" fmla="*/ 0 w 82326"/>
                    <a:gd name="connsiteY0" fmla="*/ 40481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0481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230 w 80175"/>
                    <a:gd name="connsiteY0" fmla="*/ 47625 h 95725"/>
                    <a:gd name="connsiteX1" fmla="*/ 80174 w 80175"/>
                    <a:gd name="connsiteY1" fmla="*/ 0 h 95725"/>
                    <a:gd name="connsiteX2" fmla="*/ 80175 w 80175"/>
                    <a:gd name="connsiteY2" fmla="*/ 48101 h 95725"/>
                    <a:gd name="connsiteX3" fmla="*/ 230 w 80175"/>
                    <a:gd name="connsiteY3" fmla="*/ 95725 h 95725"/>
                    <a:gd name="connsiteX4" fmla="*/ 230 w 80175"/>
                    <a:gd name="connsiteY4" fmla="*/ 47625 h 9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175" h="95725">
                      <a:moveTo>
                        <a:pt x="230" y="47625"/>
                      </a:moveTo>
                      <a:lnTo>
                        <a:pt x="80174" y="0"/>
                      </a:lnTo>
                      <a:cubicBezTo>
                        <a:pt x="80174" y="20002"/>
                        <a:pt x="80175" y="28099"/>
                        <a:pt x="80175" y="48101"/>
                      </a:cubicBezTo>
                      <a:lnTo>
                        <a:pt x="230" y="95725"/>
                      </a:lnTo>
                      <a:cubicBezTo>
                        <a:pt x="-564" y="93980"/>
                        <a:pt x="1024" y="63658"/>
                        <a:pt x="230" y="476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240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362" name="Rectangle 740">
                  <a:extLst>
                    <a:ext uri="{FF2B5EF4-FFF2-40B4-BE49-F238E27FC236}">
                      <a16:creationId xmlns:a16="http://schemas.microsoft.com/office/drawing/2014/main" id="{2C66BC8B-AB2E-4470-8237-40835FEABD67}"/>
                    </a:ext>
                  </a:extLst>
                </p:cNvPr>
                <p:cNvSpPr/>
                <p:nvPr/>
              </p:nvSpPr>
              <p:spPr>
                <a:xfrm flipH="1">
                  <a:off x="2059318" y="2636926"/>
                  <a:ext cx="72000" cy="95725"/>
                </a:xfrm>
                <a:custGeom>
                  <a:avLst/>
                  <a:gdLst>
                    <a:gd name="connsiteX0" fmla="*/ 0 w 84707"/>
                    <a:gd name="connsiteY0" fmla="*/ 0 h 45719"/>
                    <a:gd name="connsiteX1" fmla="*/ 84707 w 84707"/>
                    <a:gd name="connsiteY1" fmla="*/ 0 h 45719"/>
                    <a:gd name="connsiteX2" fmla="*/ 84707 w 84707"/>
                    <a:gd name="connsiteY2" fmla="*/ 45719 h 45719"/>
                    <a:gd name="connsiteX3" fmla="*/ 0 w 84707"/>
                    <a:gd name="connsiteY3" fmla="*/ 45719 h 45719"/>
                    <a:gd name="connsiteX4" fmla="*/ 0 w 84707"/>
                    <a:gd name="connsiteY4" fmla="*/ 0 h 45719"/>
                    <a:gd name="connsiteX0" fmla="*/ 0 w 84707"/>
                    <a:gd name="connsiteY0" fmla="*/ 19050 h 64769"/>
                    <a:gd name="connsiteX1" fmla="*/ 84707 w 84707"/>
                    <a:gd name="connsiteY1" fmla="*/ 0 h 64769"/>
                    <a:gd name="connsiteX2" fmla="*/ 84707 w 84707"/>
                    <a:gd name="connsiteY2" fmla="*/ 64769 h 64769"/>
                    <a:gd name="connsiteX3" fmla="*/ 0 w 84707"/>
                    <a:gd name="connsiteY3" fmla="*/ 64769 h 64769"/>
                    <a:gd name="connsiteX4" fmla="*/ 0 w 84707"/>
                    <a:gd name="connsiteY4" fmla="*/ 19050 h 64769"/>
                    <a:gd name="connsiteX0" fmla="*/ 0 w 84707"/>
                    <a:gd name="connsiteY0" fmla="*/ 19050 h 64769"/>
                    <a:gd name="connsiteX1" fmla="*/ 84707 w 84707"/>
                    <a:gd name="connsiteY1" fmla="*/ 0 h 64769"/>
                    <a:gd name="connsiteX2" fmla="*/ 82326 w 84707"/>
                    <a:gd name="connsiteY2" fmla="*/ 48101 h 64769"/>
                    <a:gd name="connsiteX3" fmla="*/ 0 w 84707"/>
                    <a:gd name="connsiteY3" fmla="*/ 64769 h 64769"/>
                    <a:gd name="connsiteX4" fmla="*/ 0 w 84707"/>
                    <a:gd name="connsiteY4" fmla="*/ 19050 h 64769"/>
                    <a:gd name="connsiteX0" fmla="*/ 0 w 84707"/>
                    <a:gd name="connsiteY0" fmla="*/ 19050 h 74294"/>
                    <a:gd name="connsiteX1" fmla="*/ 84707 w 84707"/>
                    <a:gd name="connsiteY1" fmla="*/ 0 h 74294"/>
                    <a:gd name="connsiteX2" fmla="*/ 82326 w 84707"/>
                    <a:gd name="connsiteY2" fmla="*/ 48101 h 74294"/>
                    <a:gd name="connsiteX3" fmla="*/ 0 w 84707"/>
                    <a:gd name="connsiteY3" fmla="*/ 74294 h 74294"/>
                    <a:gd name="connsiteX4" fmla="*/ 0 w 84707"/>
                    <a:gd name="connsiteY4" fmla="*/ 19050 h 74294"/>
                    <a:gd name="connsiteX0" fmla="*/ 0 w 84707"/>
                    <a:gd name="connsiteY0" fmla="*/ 28575 h 74294"/>
                    <a:gd name="connsiteX1" fmla="*/ 84707 w 84707"/>
                    <a:gd name="connsiteY1" fmla="*/ 0 h 74294"/>
                    <a:gd name="connsiteX2" fmla="*/ 82326 w 84707"/>
                    <a:gd name="connsiteY2" fmla="*/ 48101 h 74294"/>
                    <a:gd name="connsiteX3" fmla="*/ 0 w 84707"/>
                    <a:gd name="connsiteY3" fmla="*/ 74294 h 74294"/>
                    <a:gd name="connsiteX4" fmla="*/ 0 w 84707"/>
                    <a:gd name="connsiteY4" fmla="*/ 28575 h 74294"/>
                    <a:gd name="connsiteX0" fmla="*/ 0 w 82326"/>
                    <a:gd name="connsiteY0" fmla="*/ 40481 h 86200"/>
                    <a:gd name="connsiteX1" fmla="*/ 82325 w 82326"/>
                    <a:gd name="connsiteY1" fmla="*/ 0 h 86200"/>
                    <a:gd name="connsiteX2" fmla="*/ 82326 w 82326"/>
                    <a:gd name="connsiteY2" fmla="*/ 60007 h 86200"/>
                    <a:gd name="connsiteX3" fmla="*/ 0 w 82326"/>
                    <a:gd name="connsiteY3" fmla="*/ 86200 h 86200"/>
                    <a:gd name="connsiteX4" fmla="*/ 0 w 82326"/>
                    <a:gd name="connsiteY4" fmla="*/ 40481 h 86200"/>
                    <a:gd name="connsiteX0" fmla="*/ 0 w 82326"/>
                    <a:gd name="connsiteY0" fmla="*/ 40481 h 86200"/>
                    <a:gd name="connsiteX1" fmla="*/ 82325 w 82326"/>
                    <a:gd name="connsiteY1" fmla="*/ 0 h 86200"/>
                    <a:gd name="connsiteX2" fmla="*/ 82326 w 82326"/>
                    <a:gd name="connsiteY2" fmla="*/ 48101 h 86200"/>
                    <a:gd name="connsiteX3" fmla="*/ 0 w 82326"/>
                    <a:gd name="connsiteY3" fmla="*/ 86200 h 86200"/>
                    <a:gd name="connsiteX4" fmla="*/ 0 w 82326"/>
                    <a:gd name="connsiteY4" fmla="*/ 40481 h 86200"/>
                    <a:gd name="connsiteX0" fmla="*/ 0 w 82326"/>
                    <a:gd name="connsiteY0" fmla="*/ 40481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0481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230 w 80175"/>
                    <a:gd name="connsiteY0" fmla="*/ 47625 h 95725"/>
                    <a:gd name="connsiteX1" fmla="*/ 80174 w 80175"/>
                    <a:gd name="connsiteY1" fmla="*/ 0 h 95725"/>
                    <a:gd name="connsiteX2" fmla="*/ 80175 w 80175"/>
                    <a:gd name="connsiteY2" fmla="*/ 48101 h 95725"/>
                    <a:gd name="connsiteX3" fmla="*/ 230 w 80175"/>
                    <a:gd name="connsiteY3" fmla="*/ 95725 h 95725"/>
                    <a:gd name="connsiteX4" fmla="*/ 230 w 80175"/>
                    <a:gd name="connsiteY4" fmla="*/ 47625 h 9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175" h="95725">
                      <a:moveTo>
                        <a:pt x="230" y="47625"/>
                      </a:moveTo>
                      <a:lnTo>
                        <a:pt x="80174" y="0"/>
                      </a:lnTo>
                      <a:cubicBezTo>
                        <a:pt x="80174" y="20002"/>
                        <a:pt x="80175" y="28099"/>
                        <a:pt x="80175" y="48101"/>
                      </a:cubicBezTo>
                      <a:lnTo>
                        <a:pt x="230" y="95725"/>
                      </a:lnTo>
                      <a:cubicBezTo>
                        <a:pt x="-564" y="93980"/>
                        <a:pt x="1024" y="63658"/>
                        <a:pt x="230" y="476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240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363" name="Rectangle 740">
                  <a:extLst>
                    <a:ext uri="{FF2B5EF4-FFF2-40B4-BE49-F238E27FC236}">
                      <a16:creationId xmlns:a16="http://schemas.microsoft.com/office/drawing/2014/main" id="{CF02F0C5-C49B-48A1-8516-BCCBE35017F5}"/>
                    </a:ext>
                  </a:extLst>
                </p:cNvPr>
                <p:cNvSpPr/>
                <p:nvPr/>
              </p:nvSpPr>
              <p:spPr>
                <a:xfrm flipH="1">
                  <a:off x="2059318" y="2565243"/>
                  <a:ext cx="72000" cy="95725"/>
                </a:xfrm>
                <a:custGeom>
                  <a:avLst/>
                  <a:gdLst>
                    <a:gd name="connsiteX0" fmla="*/ 0 w 84707"/>
                    <a:gd name="connsiteY0" fmla="*/ 0 h 45719"/>
                    <a:gd name="connsiteX1" fmla="*/ 84707 w 84707"/>
                    <a:gd name="connsiteY1" fmla="*/ 0 h 45719"/>
                    <a:gd name="connsiteX2" fmla="*/ 84707 w 84707"/>
                    <a:gd name="connsiteY2" fmla="*/ 45719 h 45719"/>
                    <a:gd name="connsiteX3" fmla="*/ 0 w 84707"/>
                    <a:gd name="connsiteY3" fmla="*/ 45719 h 45719"/>
                    <a:gd name="connsiteX4" fmla="*/ 0 w 84707"/>
                    <a:gd name="connsiteY4" fmla="*/ 0 h 45719"/>
                    <a:gd name="connsiteX0" fmla="*/ 0 w 84707"/>
                    <a:gd name="connsiteY0" fmla="*/ 19050 h 64769"/>
                    <a:gd name="connsiteX1" fmla="*/ 84707 w 84707"/>
                    <a:gd name="connsiteY1" fmla="*/ 0 h 64769"/>
                    <a:gd name="connsiteX2" fmla="*/ 84707 w 84707"/>
                    <a:gd name="connsiteY2" fmla="*/ 64769 h 64769"/>
                    <a:gd name="connsiteX3" fmla="*/ 0 w 84707"/>
                    <a:gd name="connsiteY3" fmla="*/ 64769 h 64769"/>
                    <a:gd name="connsiteX4" fmla="*/ 0 w 84707"/>
                    <a:gd name="connsiteY4" fmla="*/ 19050 h 64769"/>
                    <a:gd name="connsiteX0" fmla="*/ 0 w 84707"/>
                    <a:gd name="connsiteY0" fmla="*/ 19050 h 64769"/>
                    <a:gd name="connsiteX1" fmla="*/ 84707 w 84707"/>
                    <a:gd name="connsiteY1" fmla="*/ 0 h 64769"/>
                    <a:gd name="connsiteX2" fmla="*/ 82326 w 84707"/>
                    <a:gd name="connsiteY2" fmla="*/ 48101 h 64769"/>
                    <a:gd name="connsiteX3" fmla="*/ 0 w 84707"/>
                    <a:gd name="connsiteY3" fmla="*/ 64769 h 64769"/>
                    <a:gd name="connsiteX4" fmla="*/ 0 w 84707"/>
                    <a:gd name="connsiteY4" fmla="*/ 19050 h 64769"/>
                    <a:gd name="connsiteX0" fmla="*/ 0 w 84707"/>
                    <a:gd name="connsiteY0" fmla="*/ 19050 h 74294"/>
                    <a:gd name="connsiteX1" fmla="*/ 84707 w 84707"/>
                    <a:gd name="connsiteY1" fmla="*/ 0 h 74294"/>
                    <a:gd name="connsiteX2" fmla="*/ 82326 w 84707"/>
                    <a:gd name="connsiteY2" fmla="*/ 48101 h 74294"/>
                    <a:gd name="connsiteX3" fmla="*/ 0 w 84707"/>
                    <a:gd name="connsiteY3" fmla="*/ 74294 h 74294"/>
                    <a:gd name="connsiteX4" fmla="*/ 0 w 84707"/>
                    <a:gd name="connsiteY4" fmla="*/ 19050 h 74294"/>
                    <a:gd name="connsiteX0" fmla="*/ 0 w 84707"/>
                    <a:gd name="connsiteY0" fmla="*/ 28575 h 74294"/>
                    <a:gd name="connsiteX1" fmla="*/ 84707 w 84707"/>
                    <a:gd name="connsiteY1" fmla="*/ 0 h 74294"/>
                    <a:gd name="connsiteX2" fmla="*/ 82326 w 84707"/>
                    <a:gd name="connsiteY2" fmla="*/ 48101 h 74294"/>
                    <a:gd name="connsiteX3" fmla="*/ 0 w 84707"/>
                    <a:gd name="connsiteY3" fmla="*/ 74294 h 74294"/>
                    <a:gd name="connsiteX4" fmla="*/ 0 w 84707"/>
                    <a:gd name="connsiteY4" fmla="*/ 28575 h 74294"/>
                    <a:gd name="connsiteX0" fmla="*/ 0 w 82326"/>
                    <a:gd name="connsiteY0" fmla="*/ 40481 h 86200"/>
                    <a:gd name="connsiteX1" fmla="*/ 82325 w 82326"/>
                    <a:gd name="connsiteY1" fmla="*/ 0 h 86200"/>
                    <a:gd name="connsiteX2" fmla="*/ 82326 w 82326"/>
                    <a:gd name="connsiteY2" fmla="*/ 60007 h 86200"/>
                    <a:gd name="connsiteX3" fmla="*/ 0 w 82326"/>
                    <a:gd name="connsiteY3" fmla="*/ 86200 h 86200"/>
                    <a:gd name="connsiteX4" fmla="*/ 0 w 82326"/>
                    <a:gd name="connsiteY4" fmla="*/ 40481 h 86200"/>
                    <a:gd name="connsiteX0" fmla="*/ 0 w 82326"/>
                    <a:gd name="connsiteY0" fmla="*/ 40481 h 86200"/>
                    <a:gd name="connsiteX1" fmla="*/ 82325 w 82326"/>
                    <a:gd name="connsiteY1" fmla="*/ 0 h 86200"/>
                    <a:gd name="connsiteX2" fmla="*/ 82326 w 82326"/>
                    <a:gd name="connsiteY2" fmla="*/ 48101 h 86200"/>
                    <a:gd name="connsiteX3" fmla="*/ 0 w 82326"/>
                    <a:gd name="connsiteY3" fmla="*/ 86200 h 86200"/>
                    <a:gd name="connsiteX4" fmla="*/ 0 w 82326"/>
                    <a:gd name="connsiteY4" fmla="*/ 40481 h 86200"/>
                    <a:gd name="connsiteX0" fmla="*/ 0 w 82326"/>
                    <a:gd name="connsiteY0" fmla="*/ 40481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0481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230 w 80175"/>
                    <a:gd name="connsiteY0" fmla="*/ 47625 h 95725"/>
                    <a:gd name="connsiteX1" fmla="*/ 80174 w 80175"/>
                    <a:gd name="connsiteY1" fmla="*/ 0 h 95725"/>
                    <a:gd name="connsiteX2" fmla="*/ 80175 w 80175"/>
                    <a:gd name="connsiteY2" fmla="*/ 48101 h 95725"/>
                    <a:gd name="connsiteX3" fmla="*/ 230 w 80175"/>
                    <a:gd name="connsiteY3" fmla="*/ 95725 h 95725"/>
                    <a:gd name="connsiteX4" fmla="*/ 230 w 80175"/>
                    <a:gd name="connsiteY4" fmla="*/ 47625 h 9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175" h="95725">
                      <a:moveTo>
                        <a:pt x="230" y="47625"/>
                      </a:moveTo>
                      <a:lnTo>
                        <a:pt x="80174" y="0"/>
                      </a:lnTo>
                      <a:cubicBezTo>
                        <a:pt x="80174" y="20002"/>
                        <a:pt x="80175" y="28099"/>
                        <a:pt x="80175" y="48101"/>
                      </a:cubicBezTo>
                      <a:lnTo>
                        <a:pt x="230" y="95725"/>
                      </a:lnTo>
                      <a:cubicBezTo>
                        <a:pt x="-564" y="93980"/>
                        <a:pt x="1024" y="63658"/>
                        <a:pt x="230" y="476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240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cxnSp>
            <p:nvCxnSpPr>
              <p:cNvPr id="352" name="Straight Connector 594">
                <a:extLst>
                  <a:ext uri="{FF2B5EF4-FFF2-40B4-BE49-F238E27FC236}">
                    <a16:creationId xmlns:a16="http://schemas.microsoft.com/office/drawing/2014/main" id="{16132E80-BA73-46F6-85C2-F0C004B37E8D}"/>
                  </a:ext>
                </a:extLst>
              </p:cNvPr>
              <p:cNvCxnSpPr/>
              <p:nvPr/>
            </p:nvCxnSpPr>
            <p:spPr>
              <a:xfrm>
                <a:off x="2091459" y="2385133"/>
                <a:ext cx="0" cy="14400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595">
                <a:extLst>
                  <a:ext uri="{FF2B5EF4-FFF2-40B4-BE49-F238E27FC236}">
                    <a16:creationId xmlns:a16="http://schemas.microsoft.com/office/drawing/2014/main" id="{1ED0E0D7-B7E6-459C-AF45-FCBAA3957D0F}"/>
                  </a:ext>
                </a:extLst>
              </p:cNvPr>
              <p:cNvCxnSpPr/>
              <p:nvPr/>
            </p:nvCxnSpPr>
            <p:spPr>
              <a:xfrm>
                <a:off x="2134892" y="2434686"/>
                <a:ext cx="0" cy="7543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4" name="Group 596">
                <a:extLst>
                  <a:ext uri="{FF2B5EF4-FFF2-40B4-BE49-F238E27FC236}">
                    <a16:creationId xmlns:a16="http://schemas.microsoft.com/office/drawing/2014/main" id="{78B56F4A-6D67-46C5-8EFF-D9DB9D18908F}"/>
                  </a:ext>
                </a:extLst>
              </p:cNvPr>
              <p:cNvGrpSpPr/>
              <p:nvPr/>
            </p:nvGrpSpPr>
            <p:grpSpPr>
              <a:xfrm flipH="1">
                <a:off x="2103876" y="2514199"/>
                <a:ext cx="72000" cy="310774"/>
                <a:chOff x="2059318" y="2565243"/>
                <a:chExt cx="72000" cy="310774"/>
              </a:xfrm>
            </p:grpSpPr>
            <p:sp>
              <p:nvSpPr>
                <p:cNvPr id="356" name="Rectangle 740">
                  <a:extLst>
                    <a:ext uri="{FF2B5EF4-FFF2-40B4-BE49-F238E27FC236}">
                      <a16:creationId xmlns:a16="http://schemas.microsoft.com/office/drawing/2014/main" id="{28AD8E9A-640D-47D6-97D9-73E675F2A05C}"/>
                    </a:ext>
                  </a:extLst>
                </p:cNvPr>
                <p:cNvSpPr/>
                <p:nvPr/>
              </p:nvSpPr>
              <p:spPr>
                <a:xfrm flipH="1">
                  <a:off x="2059318" y="2780292"/>
                  <a:ext cx="72000" cy="95725"/>
                </a:xfrm>
                <a:custGeom>
                  <a:avLst/>
                  <a:gdLst>
                    <a:gd name="connsiteX0" fmla="*/ 0 w 84707"/>
                    <a:gd name="connsiteY0" fmla="*/ 0 h 45719"/>
                    <a:gd name="connsiteX1" fmla="*/ 84707 w 84707"/>
                    <a:gd name="connsiteY1" fmla="*/ 0 h 45719"/>
                    <a:gd name="connsiteX2" fmla="*/ 84707 w 84707"/>
                    <a:gd name="connsiteY2" fmla="*/ 45719 h 45719"/>
                    <a:gd name="connsiteX3" fmla="*/ 0 w 84707"/>
                    <a:gd name="connsiteY3" fmla="*/ 45719 h 45719"/>
                    <a:gd name="connsiteX4" fmla="*/ 0 w 84707"/>
                    <a:gd name="connsiteY4" fmla="*/ 0 h 45719"/>
                    <a:gd name="connsiteX0" fmla="*/ 0 w 84707"/>
                    <a:gd name="connsiteY0" fmla="*/ 19050 h 64769"/>
                    <a:gd name="connsiteX1" fmla="*/ 84707 w 84707"/>
                    <a:gd name="connsiteY1" fmla="*/ 0 h 64769"/>
                    <a:gd name="connsiteX2" fmla="*/ 84707 w 84707"/>
                    <a:gd name="connsiteY2" fmla="*/ 64769 h 64769"/>
                    <a:gd name="connsiteX3" fmla="*/ 0 w 84707"/>
                    <a:gd name="connsiteY3" fmla="*/ 64769 h 64769"/>
                    <a:gd name="connsiteX4" fmla="*/ 0 w 84707"/>
                    <a:gd name="connsiteY4" fmla="*/ 19050 h 64769"/>
                    <a:gd name="connsiteX0" fmla="*/ 0 w 84707"/>
                    <a:gd name="connsiteY0" fmla="*/ 19050 h 64769"/>
                    <a:gd name="connsiteX1" fmla="*/ 84707 w 84707"/>
                    <a:gd name="connsiteY1" fmla="*/ 0 h 64769"/>
                    <a:gd name="connsiteX2" fmla="*/ 82326 w 84707"/>
                    <a:gd name="connsiteY2" fmla="*/ 48101 h 64769"/>
                    <a:gd name="connsiteX3" fmla="*/ 0 w 84707"/>
                    <a:gd name="connsiteY3" fmla="*/ 64769 h 64769"/>
                    <a:gd name="connsiteX4" fmla="*/ 0 w 84707"/>
                    <a:gd name="connsiteY4" fmla="*/ 19050 h 64769"/>
                    <a:gd name="connsiteX0" fmla="*/ 0 w 84707"/>
                    <a:gd name="connsiteY0" fmla="*/ 19050 h 74294"/>
                    <a:gd name="connsiteX1" fmla="*/ 84707 w 84707"/>
                    <a:gd name="connsiteY1" fmla="*/ 0 h 74294"/>
                    <a:gd name="connsiteX2" fmla="*/ 82326 w 84707"/>
                    <a:gd name="connsiteY2" fmla="*/ 48101 h 74294"/>
                    <a:gd name="connsiteX3" fmla="*/ 0 w 84707"/>
                    <a:gd name="connsiteY3" fmla="*/ 74294 h 74294"/>
                    <a:gd name="connsiteX4" fmla="*/ 0 w 84707"/>
                    <a:gd name="connsiteY4" fmla="*/ 19050 h 74294"/>
                    <a:gd name="connsiteX0" fmla="*/ 0 w 84707"/>
                    <a:gd name="connsiteY0" fmla="*/ 28575 h 74294"/>
                    <a:gd name="connsiteX1" fmla="*/ 84707 w 84707"/>
                    <a:gd name="connsiteY1" fmla="*/ 0 h 74294"/>
                    <a:gd name="connsiteX2" fmla="*/ 82326 w 84707"/>
                    <a:gd name="connsiteY2" fmla="*/ 48101 h 74294"/>
                    <a:gd name="connsiteX3" fmla="*/ 0 w 84707"/>
                    <a:gd name="connsiteY3" fmla="*/ 74294 h 74294"/>
                    <a:gd name="connsiteX4" fmla="*/ 0 w 84707"/>
                    <a:gd name="connsiteY4" fmla="*/ 28575 h 74294"/>
                    <a:gd name="connsiteX0" fmla="*/ 0 w 82326"/>
                    <a:gd name="connsiteY0" fmla="*/ 40481 h 86200"/>
                    <a:gd name="connsiteX1" fmla="*/ 82325 w 82326"/>
                    <a:gd name="connsiteY1" fmla="*/ 0 h 86200"/>
                    <a:gd name="connsiteX2" fmla="*/ 82326 w 82326"/>
                    <a:gd name="connsiteY2" fmla="*/ 60007 h 86200"/>
                    <a:gd name="connsiteX3" fmla="*/ 0 w 82326"/>
                    <a:gd name="connsiteY3" fmla="*/ 86200 h 86200"/>
                    <a:gd name="connsiteX4" fmla="*/ 0 w 82326"/>
                    <a:gd name="connsiteY4" fmla="*/ 40481 h 86200"/>
                    <a:gd name="connsiteX0" fmla="*/ 0 w 82326"/>
                    <a:gd name="connsiteY0" fmla="*/ 40481 h 86200"/>
                    <a:gd name="connsiteX1" fmla="*/ 82325 w 82326"/>
                    <a:gd name="connsiteY1" fmla="*/ 0 h 86200"/>
                    <a:gd name="connsiteX2" fmla="*/ 82326 w 82326"/>
                    <a:gd name="connsiteY2" fmla="*/ 48101 h 86200"/>
                    <a:gd name="connsiteX3" fmla="*/ 0 w 82326"/>
                    <a:gd name="connsiteY3" fmla="*/ 86200 h 86200"/>
                    <a:gd name="connsiteX4" fmla="*/ 0 w 82326"/>
                    <a:gd name="connsiteY4" fmla="*/ 40481 h 86200"/>
                    <a:gd name="connsiteX0" fmla="*/ 0 w 82326"/>
                    <a:gd name="connsiteY0" fmla="*/ 40481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0481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230 w 80175"/>
                    <a:gd name="connsiteY0" fmla="*/ 47625 h 95725"/>
                    <a:gd name="connsiteX1" fmla="*/ 80174 w 80175"/>
                    <a:gd name="connsiteY1" fmla="*/ 0 h 95725"/>
                    <a:gd name="connsiteX2" fmla="*/ 80175 w 80175"/>
                    <a:gd name="connsiteY2" fmla="*/ 48101 h 95725"/>
                    <a:gd name="connsiteX3" fmla="*/ 230 w 80175"/>
                    <a:gd name="connsiteY3" fmla="*/ 95725 h 95725"/>
                    <a:gd name="connsiteX4" fmla="*/ 230 w 80175"/>
                    <a:gd name="connsiteY4" fmla="*/ 47625 h 9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175" h="95725">
                      <a:moveTo>
                        <a:pt x="230" y="47625"/>
                      </a:moveTo>
                      <a:lnTo>
                        <a:pt x="80174" y="0"/>
                      </a:lnTo>
                      <a:cubicBezTo>
                        <a:pt x="80174" y="20002"/>
                        <a:pt x="80175" y="28099"/>
                        <a:pt x="80175" y="48101"/>
                      </a:cubicBezTo>
                      <a:lnTo>
                        <a:pt x="230" y="95725"/>
                      </a:lnTo>
                      <a:cubicBezTo>
                        <a:pt x="-564" y="93980"/>
                        <a:pt x="1024" y="63658"/>
                        <a:pt x="230" y="476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240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357" name="Rectangle 740">
                  <a:extLst>
                    <a:ext uri="{FF2B5EF4-FFF2-40B4-BE49-F238E27FC236}">
                      <a16:creationId xmlns:a16="http://schemas.microsoft.com/office/drawing/2014/main" id="{0395C03C-6594-443E-A9BB-C15246021B9D}"/>
                    </a:ext>
                  </a:extLst>
                </p:cNvPr>
                <p:cNvSpPr/>
                <p:nvPr/>
              </p:nvSpPr>
              <p:spPr>
                <a:xfrm flipH="1">
                  <a:off x="2059318" y="2708609"/>
                  <a:ext cx="72000" cy="95725"/>
                </a:xfrm>
                <a:custGeom>
                  <a:avLst/>
                  <a:gdLst>
                    <a:gd name="connsiteX0" fmla="*/ 0 w 84707"/>
                    <a:gd name="connsiteY0" fmla="*/ 0 h 45719"/>
                    <a:gd name="connsiteX1" fmla="*/ 84707 w 84707"/>
                    <a:gd name="connsiteY1" fmla="*/ 0 h 45719"/>
                    <a:gd name="connsiteX2" fmla="*/ 84707 w 84707"/>
                    <a:gd name="connsiteY2" fmla="*/ 45719 h 45719"/>
                    <a:gd name="connsiteX3" fmla="*/ 0 w 84707"/>
                    <a:gd name="connsiteY3" fmla="*/ 45719 h 45719"/>
                    <a:gd name="connsiteX4" fmla="*/ 0 w 84707"/>
                    <a:gd name="connsiteY4" fmla="*/ 0 h 45719"/>
                    <a:gd name="connsiteX0" fmla="*/ 0 w 84707"/>
                    <a:gd name="connsiteY0" fmla="*/ 19050 h 64769"/>
                    <a:gd name="connsiteX1" fmla="*/ 84707 w 84707"/>
                    <a:gd name="connsiteY1" fmla="*/ 0 h 64769"/>
                    <a:gd name="connsiteX2" fmla="*/ 84707 w 84707"/>
                    <a:gd name="connsiteY2" fmla="*/ 64769 h 64769"/>
                    <a:gd name="connsiteX3" fmla="*/ 0 w 84707"/>
                    <a:gd name="connsiteY3" fmla="*/ 64769 h 64769"/>
                    <a:gd name="connsiteX4" fmla="*/ 0 w 84707"/>
                    <a:gd name="connsiteY4" fmla="*/ 19050 h 64769"/>
                    <a:gd name="connsiteX0" fmla="*/ 0 w 84707"/>
                    <a:gd name="connsiteY0" fmla="*/ 19050 h 64769"/>
                    <a:gd name="connsiteX1" fmla="*/ 84707 w 84707"/>
                    <a:gd name="connsiteY1" fmla="*/ 0 h 64769"/>
                    <a:gd name="connsiteX2" fmla="*/ 82326 w 84707"/>
                    <a:gd name="connsiteY2" fmla="*/ 48101 h 64769"/>
                    <a:gd name="connsiteX3" fmla="*/ 0 w 84707"/>
                    <a:gd name="connsiteY3" fmla="*/ 64769 h 64769"/>
                    <a:gd name="connsiteX4" fmla="*/ 0 w 84707"/>
                    <a:gd name="connsiteY4" fmla="*/ 19050 h 64769"/>
                    <a:gd name="connsiteX0" fmla="*/ 0 w 84707"/>
                    <a:gd name="connsiteY0" fmla="*/ 19050 h 74294"/>
                    <a:gd name="connsiteX1" fmla="*/ 84707 w 84707"/>
                    <a:gd name="connsiteY1" fmla="*/ 0 h 74294"/>
                    <a:gd name="connsiteX2" fmla="*/ 82326 w 84707"/>
                    <a:gd name="connsiteY2" fmla="*/ 48101 h 74294"/>
                    <a:gd name="connsiteX3" fmla="*/ 0 w 84707"/>
                    <a:gd name="connsiteY3" fmla="*/ 74294 h 74294"/>
                    <a:gd name="connsiteX4" fmla="*/ 0 w 84707"/>
                    <a:gd name="connsiteY4" fmla="*/ 19050 h 74294"/>
                    <a:gd name="connsiteX0" fmla="*/ 0 w 84707"/>
                    <a:gd name="connsiteY0" fmla="*/ 28575 h 74294"/>
                    <a:gd name="connsiteX1" fmla="*/ 84707 w 84707"/>
                    <a:gd name="connsiteY1" fmla="*/ 0 h 74294"/>
                    <a:gd name="connsiteX2" fmla="*/ 82326 w 84707"/>
                    <a:gd name="connsiteY2" fmla="*/ 48101 h 74294"/>
                    <a:gd name="connsiteX3" fmla="*/ 0 w 84707"/>
                    <a:gd name="connsiteY3" fmla="*/ 74294 h 74294"/>
                    <a:gd name="connsiteX4" fmla="*/ 0 w 84707"/>
                    <a:gd name="connsiteY4" fmla="*/ 28575 h 74294"/>
                    <a:gd name="connsiteX0" fmla="*/ 0 w 82326"/>
                    <a:gd name="connsiteY0" fmla="*/ 40481 h 86200"/>
                    <a:gd name="connsiteX1" fmla="*/ 82325 w 82326"/>
                    <a:gd name="connsiteY1" fmla="*/ 0 h 86200"/>
                    <a:gd name="connsiteX2" fmla="*/ 82326 w 82326"/>
                    <a:gd name="connsiteY2" fmla="*/ 60007 h 86200"/>
                    <a:gd name="connsiteX3" fmla="*/ 0 w 82326"/>
                    <a:gd name="connsiteY3" fmla="*/ 86200 h 86200"/>
                    <a:gd name="connsiteX4" fmla="*/ 0 w 82326"/>
                    <a:gd name="connsiteY4" fmla="*/ 40481 h 86200"/>
                    <a:gd name="connsiteX0" fmla="*/ 0 w 82326"/>
                    <a:gd name="connsiteY0" fmla="*/ 40481 h 86200"/>
                    <a:gd name="connsiteX1" fmla="*/ 82325 w 82326"/>
                    <a:gd name="connsiteY1" fmla="*/ 0 h 86200"/>
                    <a:gd name="connsiteX2" fmla="*/ 82326 w 82326"/>
                    <a:gd name="connsiteY2" fmla="*/ 48101 h 86200"/>
                    <a:gd name="connsiteX3" fmla="*/ 0 w 82326"/>
                    <a:gd name="connsiteY3" fmla="*/ 86200 h 86200"/>
                    <a:gd name="connsiteX4" fmla="*/ 0 w 82326"/>
                    <a:gd name="connsiteY4" fmla="*/ 40481 h 86200"/>
                    <a:gd name="connsiteX0" fmla="*/ 0 w 82326"/>
                    <a:gd name="connsiteY0" fmla="*/ 40481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0481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230 w 80175"/>
                    <a:gd name="connsiteY0" fmla="*/ 47625 h 95725"/>
                    <a:gd name="connsiteX1" fmla="*/ 80174 w 80175"/>
                    <a:gd name="connsiteY1" fmla="*/ 0 h 95725"/>
                    <a:gd name="connsiteX2" fmla="*/ 80175 w 80175"/>
                    <a:gd name="connsiteY2" fmla="*/ 48101 h 95725"/>
                    <a:gd name="connsiteX3" fmla="*/ 230 w 80175"/>
                    <a:gd name="connsiteY3" fmla="*/ 95725 h 95725"/>
                    <a:gd name="connsiteX4" fmla="*/ 230 w 80175"/>
                    <a:gd name="connsiteY4" fmla="*/ 47625 h 9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175" h="95725">
                      <a:moveTo>
                        <a:pt x="230" y="47625"/>
                      </a:moveTo>
                      <a:lnTo>
                        <a:pt x="80174" y="0"/>
                      </a:lnTo>
                      <a:cubicBezTo>
                        <a:pt x="80174" y="20002"/>
                        <a:pt x="80175" y="28099"/>
                        <a:pt x="80175" y="48101"/>
                      </a:cubicBezTo>
                      <a:lnTo>
                        <a:pt x="230" y="95725"/>
                      </a:lnTo>
                      <a:cubicBezTo>
                        <a:pt x="-564" y="93980"/>
                        <a:pt x="1024" y="63658"/>
                        <a:pt x="230" y="476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240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358" name="Rectangle 740">
                  <a:extLst>
                    <a:ext uri="{FF2B5EF4-FFF2-40B4-BE49-F238E27FC236}">
                      <a16:creationId xmlns:a16="http://schemas.microsoft.com/office/drawing/2014/main" id="{D5007F32-FAEB-4A88-AF10-89FFBED67D2C}"/>
                    </a:ext>
                  </a:extLst>
                </p:cNvPr>
                <p:cNvSpPr/>
                <p:nvPr/>
              </p:nvSpPr>
              <p:spPr>
                <a:xfrm flipH="1">
                  <a:off x="2059318" y="2636926"/>
                  <a:ext cx="72000" cy="95725"/>
                </a:xfrm>
                <a:custGeom>
                  <a:avLst/>
                  <a:gdLst>
                    <a:gd name="connsiteX0" fmla="*/ 0 w 84707"/>
                    <a:gd name="connsiteY0" fmla="*/ 0 h 45719"/>
                    <a:gd name="connsiteX1" fmla="*/ 84707 w 84707"/>
                    <a:gd name="connsiteY1" fmla="*/ 0 h 45719"/>
                    <a:gd name="connsiteX2" fmla="*/ 84707 w 84707"/>
                    <a:gd name="connsiteY2" fmla="*/ 45719 h 45719"/>
                    <a:gd name="connsiteX3" fmla="*/ 0 w 84707"/>
                    <a:gd name="connsiteY3" fmla="*/ 45719 h 45719"/>
                    <a:gd name="connsiteX4" fmla="*/ 0 w 84707"/>
                    <a:gd name="connsiteY4" fmla="*/ 0 h 45719"/>
                    <a:gd name="connsiteX0" fmla="*/ 0 w 84707"/>
                    <a:gd name="connsiteY0" fmla="*/ 19050 h 64769"/>
                    <a:gd name="connsiteX1" fmla="*/ 84707 w 84707"/>
                    <a:gd name="connsiteY1" fmla="*/ 0 h 64769"/>
                    <a:gd name="connsiteX2" fmla="*/ 84707 w 84707"/>
                    <a:gd name="connsiteY2" fmla="*/ 64769 h 64769"/>
                    <a:gd name="connsiteX3" fmla="*/ 0 w 84707"/>
                    <a:gd name="connsiteY3" fmla="*/ 64769 h 64769"/>
                    <a:gd name="connsiteX4" fmla="*/ 0 w 84707"/>
                    <a:gd name="connsiteY4" fmla="*/ 19050 h 64769"/>
                    <a:gd name="connsiteX0" fmla="*/ 0 w 84707"/>
                    <a:gd name="connsiteY0" fmla="*/ 19050 h 64769"/>
                    <a:gd name="connsiteX1" fmla="*/ 84707 w 84707"/>
                    <a:gd name="connsiteY1" fmla="*/ 0 h 64769"/>
                    <a:gd name="connsiteX2" fmla="*/ 82326 w 84707"/>
                    <a:gd name="connsiteY2" fmla="*/ 48101 h 64769"/>
                    <a:gd name="connsiteX3" fmla="*/ 0 w 84707"/>
                    <a:gd name="connsiteY3" fmla="*/ 64769 h 64769"/>
                    <a:gd name="connsiteX4" fmla="*/ 0 w 84707"/>
                    <a:gd name="connsiteY4" fmla="*/ 19050 h 64769"/>
                    <a:gd name="connsiteX0" fmla="*/ 0 w 84707"/>
                    <a:gd name="connsiteY0" fmla="*/ 19050 h 74294"/>
                    <a:gd name="connsiteX1" fmla="*/ 84707 w 84707"/>
                    <a:gd name="connsiteY1" fmla="*/ 0 h 74294"/>
                    <a:gd name="connsiteX2" fmla="*/ 82326 w 84707"/>
                    <a:gd name="connsiteY2" fmla="*/ 48101 h 74294"/>
                    <a:gd name="connsiteX3" fmla="*/ 0 w 84707"/>
                    <a:gd name="connsiteY3" fmla="*/ 74294 h 74294"/>
                    <a:gd name="connsiteX4" fmla="*/ 0 w 84707"/>
                    <a:gd name="connsiteY4" fmla="*/ 19050 h 74294"/>
                    <a:gd name="connsiteX0" fmla="*/ 0 w 84707"/>
                    <a:gd name="connsiteY0" fmla="*/ 28575 h 74294"/>
                    <a:gd name="connsiteX1" fmla="*/ 84707 w 84707"/>
                    <a:gd name="connsiteY1" fmla="*/ 0 h 74294"/>
                    <a:gd name="connsiteX2" fmla="*/ 82326 w 84707"/>
                    <a:gd name="connsiteY2" fmla="*/ 48101 h 74294"/>
                    <a:gd name="connsiteX3" fmla="*/ 0 w 84707"/>
                    <a:gd name="connsiteY3" fmla="*/ 74294 h 74294"/>
                    <a:gd name="connsiteX4" fmla="*/ 0 w 84707"/>
                    <a:gd name="connsiteY4" fmla="*/ 28575 h 74294"/>
                    <a:gd name="connsiteX0" fmla="*/ 0 w 82326"/>
                    <a:gd name="connsiteY0" fmla="*/ 40481 h 86200"/>
                    <a:gd name="connsiteX1" fmla="*/ 82325 w 82326"/>
                    <a:gd name="connsiteY1" fmla="*/ 0 h 86200"/>
                    <a:gd name="connsiteX2" fmla="*/ 82326 w 82326"/>
                    <a:gd name="connsiteY2" fmla="*/ 60007 h 86200"/>
                    <a:gd name="connsiteX3" fmla="*/ 0 w 82326"/>
                    <a:gd name="connsiteY3" fmla="*/ 86200 h 86200"/>
                    <a:gd name="connsiteX4" fmla="*/ 0 w 82326"/>
                    <a:gd name="connsiteY4" fmla="*/ 40481 h 86200"/>
                    <a:gd name="connsiteX0" fmla="*/ 0 w 82326"/>
                    <a:gd name="connsiteY0" fmla="*/ 40481 h 86200"/>
                    <a:gd name="connsiteX1" fmla="*/ 82325 w 82326"/>
                    <a:gd name="connsiteY1" fmla="*/ 0 h 86200"/>
                    <a:gd name="connsiteX2" fmla="*/ 82326 w 82326"/>
                    <a:gd name="connsiteY2" fmla="*/ 48101 h 86200"/>
                    <a:gd name="connsiteX3" fmla="*/ 0 w 82326"/>
                    <a:gd name="connsiteY3" fmla="*/ 86200 h 86200"/>
                    <a:gd name="connsiteX4" fmla="*/ 0 w 82326"/>
                    <a:gd name="connsiteY4" fmla="*/ 40481 h 86200"/>
                    <a:gd name="connsiteX0" fmla="*/ 0 w 82326"/>
                    <a:gd name="connsiteY0" fmla="*/ 40481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0481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230 w 80175"/>
                    <a:gd name="connsiteY0" fmla="*/ 47625 h 95725"/>
                    <a:gd name="connsiteX1" fmla="*/ 80174 w 80175"/>
                    <a:gd name="connsiteY1" fmla="*/ 0 h 95725"/>
                    <a:gd name="connsiteX2" fmla="*/ 80175 w 80175"/>
                    <a:gd name="connsiteY2" fmla="*/ 48101 h 95725"/>
                    <a:gd name="connsiteX3" fmla="*/ 230 w 80175"/>
                    <a:gd name="connsiteY3" fmla="*/ 95725 h 95725"/>
                    <a:gd name="connsiteX4" fmla="*/ 230 w 80175"/>
                    <a:gd name="connsiteY4" fmla="*/ 47625 h 9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175" h="95725">
                      <a:moveTo>
                        <a:pt x="230" y="47625"/>
                      </a:moveTo>
                      <a:lnTo>
                        <a:pt x="80174" y="0"/>
                      </a:lnTo>
                      <a:cubicBezTo>
                        <a:pt x="80174" y="20002"/>
                        <a:pt x="80175" y="28099"/>
                        <a:pt x="80175" y="48101"/>
                      </a:cubicBezTo>
                      <a:lnTo>
                        <a:pt x="230" y="95725"/>
                      </a:lnTo>
                      <a:cubicBezTo>
                        <a:pt x="-564" y="93980"/>
                        <a:pt x="1024" y="63658"/>
                        <a:pt x="230" y="476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240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359" name="Rectangle 740">
                  <a:extLst>
                    <a:ext uri="{FF2B5EF4-FFF2-40B4-BE49-F238E27FC236}">
                      <a16:creationId xmlns:a16="http://schemas.microsoft.com/office/drawing/2014/main" id="{5830D919-B171-4D7E-83BE-F0FA30832F81}"/>
                    </a:ext>
                  </a:extLst>
                </p:cNvPr>
                <p:cNvSpPr/>
                <p:nvPr/>
              </p:nvSpPr>
              <p:spPr>
                <a:xfrm flipH="1">
                  <a:off x="2059318" y="2565243"/>
                  <a:ext cx="72000" cy="95725"/>
                </a:xfrm>
                <a:custGeom>
                  <a:avLst/>
                  <a:gdLst>
                    <a:gd name="connsiteX0" fmla="*/ 0 w 84707"/>
                    <a:gd name="connsiteY0" fmla="*/ 0 h 45719"/>
                    <a:gd name="connsiteX1" fmla="*/ 84707 w 84707"/>
                    <a:gd name="connsiteY1" fmla="*/ 0 h 45719"/>
                    <a:gd name="connsiteX2" fmla="*/ 84707 w 84707"/>
                    <a:gd name="connsiteY2" fmla="*/ 45719 h 45719"/>
                    <a:gd name="connsiteX3" fmla="*/ 0 w 84707"/>
                    <a:gd name="connsiteY3" fmla="*/ 45719 h 45719"/>
                    <a:gd name="connsiteX4" fmla="*/ 0 w 84707"/>
                    <a:gd name="connsiteY4" fmla="*/ 0 h 45719"/>
                    <a:gd name="connsiteX0" fmla="*/ 0 w 84707"/>
                    <a:gd name="connsiteY0" fmla="*/ 19050 h 64769"/>
                    <a:gd name="connsiteX1" fmla="*/ 84707 w 84707"/>
                    <a:gd name="connsiteY1" fmla="*/ 0 h 64769"/>
                    <a:gd name="connsiteX2" fmla="*/ 84707 w 84707"/>
                    <a:gd name="connsiteY2" fmla="*/ 64769 h 64769"/>
                    <a:gd name="connsiteX3" fmla="*/ 0 w 84707"/>
                    <a:gd name="connsiteY3" fmla="*/ 64769 h 64769"/>
                    <a:gd name="connsiteX4" fmla="*/ 0 w 84707"/>
                    <a:gd name="connsiteY4" fmla="*/ 19050 h 64769"/>
                    <a:gd name="connsiteX0" fmla="*/ 0 w 84707"/>
                    <a:gd name="connsiteY0" fmla="*/ 19050 h 64769"/>
                    <a:gd name="connsiteX1" fmla="*/ 84707 w 84707"/>
                    <a:gd name="connsiteY1" fmla="*/ 0 h 64769"/>
                    <a:gd name="connsiteX2" fmla="*/ 82326 w 84707"/>
                    <a:gd name="connsiteY2" fmla="*/ 48101 h 64769"/>
                    <a:gd name="connsiteX3" fmla="*/ 0 w 84707"/>
                    <a:gd name="connsiteY3" fmla="*/ 64769 h 64769"/>
                    <a:gd name="connsiteX4" fmla="*/ 0 w 84707"/>
                    <a:gd name="connsiteY4" fmla="*/ 19050 h 64769"/>
                    <a:gd name="connsiteX0" fmla="*/ 0 w 84707"/>
                    <a:gd name="connsiteY0" fmla="*/ 19050 h 74294"/>
                    <a:gd name="connsiteX1" fmla="*/ 84707 w 84707"/>
                    <a:gd name="connsiteY1" fmla="*/ 0 h 74294"/>
                    <a:gd name="connsiteX2" fmla="*/ 82326 w 84707"/>
                    <a:gd name="connsiteY2" fmla="*/ 48101 h 74294"/>
                    <a:gd name="connsiteX3" fmla="*/ 0 w 84707"/>
                    <a:gd name="connsiteY3" fmla="*/ 74294 h 74294"/>
                    <a:gd name="connsiteX4" fmla="*/ 0 w 84707"/>
                    <a:gd name="connsiteY4" fmla="*/ 19050 h 74294"/>
                    <a:gd name="connsiteX0" fmla="*/ 0 w 84707"/>
                    <a:gd name="connsiteY0" fmla="*/ 28575 h 74294"/>
                    <a:gd name="connsiteX1" fmla="*/ 84707 w 84707"/>
                    <a:gd name="connsiteY1" fmla="*/ 0 h 74294"/>
                    <a:gd name="connsiteX2" fmla="*/ 82326 w 84707"/>
                    <a:gd name="connsiteY2" fmla="*/ 48101 h 74294"/>
                    <a:gd name="connsiteX3" fmla="*/ 0 w 84707"/>
                    <a:gd name="connsiteY3" fmla="*/ 74294 h 74294"/>
                    <a:gd name="connsiteX4" fmla="*/ 0 w 84707"/>
                    <a:gd name="connsiteY4" fmla="*/ 28575 h 74294"/>
                    <a:gd name="connsiteX0" fmla="*/ 0 w 82326"/>
                    <a:gd name="connsiteY0" fmla="*/ 40481 h 86200"/>
                    <a:gd name="connsiteX1" fmla="*/ 82325 w 82326"/>
                    <a:gd name="connsiteY1" fmla="*/ 0 h 86200"/>
                    <a:gd name="connsiteX2" fmla="*/ 82326 w 82326"/>
                    <a:gd name="connsiteY2" fmla="*/ 60007 h 86200"/>
                    <a:gd name="connsiteX3" fmla="*/ 0 w 82326"/>
                    <a:gd name="connsiteY3" fmla="*/ 86200 h 86200"/>
                    <a:gd name="connsiteX4" fmla="*/ 0 w 82326"/>
                    <a:gd name="connsiteY4" fmla="*/ 40481 h 86200"/>
                    <a:gd name="connsiteX0" fmla="*/ 0 w 82326"/>
                    <a:gd name="connsiteY0" fmla="*/ 40481 h 86200"/>
                    <a:gd name="connsiteX1" fmla="*/ 82325 w 82326"/>
                    <a:gd name="connsiteY1" fmla="*/ 0 h 86200"/>
                    <a:gd name="connsiteX2" fmla="*/ 82326 w 82326"/>
                    <a:gd name="connsiteY2" fmla="*/ 48101 h 86200"/>
                    <a:gd name="connsiteX3" fmla="*/ 0 w 82326"/>
                    <a:gd name="connsiteY3" fmla="*/ 86200 h 86200"/>
                    <a:gd name="connsiteX4" fmla="*/ 0 w 82326"/>
                    <a:gd name="connsiteY4" fmla="*/ 40481 h 86200"/>
                    <a:gd name="connsiteX0" fmla="*/ 0 w 82326"/>
                    <a:gd name="connsiteY0" fmla="*/ 40481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0481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0 w 82326"/>
                    <a:gd name="connsiteY0" fmla="*/ 47625 h 95725"/>
                    <a:gd name="connsiteX1" fmla="*/ 82325 w 82326"/>
                    <a:gd name="connsiteY1" fmla="*/ 0 h 95725"/>
                    <a:gd name="connsiteX2" fmla="*/ 82326 w 82326"/>
                    <a:gd name="connsiteY2" fmla="*/ 48101 h 95725"/>
                    <a:gd name="connsiteX3" fmla="*/ 2381 w 82326"/>
                    <a:gd name="connsiteY3" fmla="*/ 95725 h 95725"/>
                    <a:gd name="connsiteX4" fmla="*/ 0 w 82326"/>
                    <a:gd name="connsiteY4" fmla="*/ 47625 h 95725"/>
                    <a:gd name="connsiteX0" fmla="*/ 230 w 80175"/>
                    <a:gd name="connsiteY0" fmla="*/ 47625 h 95725"/>
                    <a:gd name="connsiteX1" fmla="*/ 80174 w 80175"/>
                    <a:gd name="connsiteY1" fmla="*/ 0 h 95725"/>
                    <a:gd name="connsiteX2" fmla="*/ 80175 w 80175"/>
                    <a:gd name="connsiteY2" fmla="*/ 48101 h 95725"/>
                    <a:gd name="connsiteX3" fmla="*/ 230 w 80175"/>
                    <a:gd name="connsiteY3" fmla="*/ 95725 h 95725"/>
                    <a:gd name="connsiteX4" fmla="*/ 230 w 80175"/>
                    <a:gd name="connsiteY4" fmla="*/ 47625 h 9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175" h="95725">
                      <a:moveTo>
                        <a:pt x="230" y="47625"/>
                      </a:moveTo>
                      <a:lnTo>
                        <a:pt x="80174" y="0"/>
                      </a:lnTo>
                      <a:cubicBezTo>
                        <a:pt x="80174" y="20002"/>
                        <a:pt x="80175" y="28099"/>
                        <a:pt x="80175" y="48101"/>
                      </a:cubicBezTo>
                      <a:lnTo>
                        <a:pt x="230" y="95725"/>
                      </a:lnTo>
                      <a:cubicBezTo>
                        <a:pt x="-564" y="93980"/>
                        <a:pt x="1024" y="63658"/>
                        <a:pt x="230" y="476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0958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fi-FI" sz="240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  <p:cxnSp>
            <p:nvCxnSpPr>
              <p:cNvPr id="355" name="Straight Connector 597">
                <a:extLst>
                  <a:ext uri="{FF2B5EF4-FFF2-40B4-BE49-F238E27FC236}">
                    <a16:creationId xmlns:a16="http://schemas.microsoft.com/office/drawing/2014/main" id="{A996F4C1-267D-46D6-AB59-EA763D0F3097}"/>
                  </a:ext>
                </a:extLst>
              </p:cNvPr>
              <p:cNvCxnSpPr/>
              <p:nvPr/>
            </p:nvCxnSpPr>
            <p:spPr>
              <a:xfrm>
                <a:off x="2048026" y="2434686"/>
                <a:ext cx="0" cy="7543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9" name="Freeform 457">
              <a:extLst>
                <a:ext uri="{FF2B5EF4-FFF2-40B4-BE49-F238E27FC236}">
                  <a16:creationId xmlns:a16="http://schemas.microsoft.com/office/drawing/2014/main" id="{FD658B31-710C-452B-868A-183B4A04B8FF}"/>
                </a:ext>
              </a:extLst>
            </p:cNvPr>
            <p:cNvSpPr/>
            <p:nvPr/>
          </p:nvSpPr>
          <p:spPr>
            <a:xfrm>
              <a:off x="2258742" y="556866"/>
              <a:ext cx="877371" cy="143110"/>
            </a:xfrm>
            <a:custGeom>
              <a:avLst/>
              <a:gdLst>
                <a:gd name="connsiteX0" fmla="*/ 0 w 1079425"/>
                <a:gd name="connsiteY0" fmla="*/ 0 h 176073"/>
                <a:gd name="connsiteX1" fmla="*/ 59517 w 1079425"/>
                <a:gd name="connsiteY1" fmla="*/ 29758 h 176073"/>
                <a:gd name="connsiteX2" fmla="*/ 170436 w 1079425"/>
                <a:gd name="connsiteY2" fmla="*/ 8116 h 176073"/>
                <a:gd name="connsiteX3" fmla="*/ 243480 w 1079425"/>
                <a:gd name="connsiteY3" fmla="*/ 51401 h 176073"/>
                <a:gd name="connsiteX4" fmla="*/ 354398 w 1079425"/>
                <a:gd name="connsiteY4" fmla="*/ 43285 h 176073"/>
                <a:gd name="connsiteX5" fmla="*/ 443674 w 1079425"/>
                <a:gd name="connsiteY5" fmla="*/ 135266 h 176073"/>
                <a:gd name="connsiteX6" fmla="*/ 519423 w 1079425"/>
                <a:gd name="connsiteY6" fmla="*/ 121739 h 176073"/>
                <a:gd name="connsiteX7" fmla="*/ 646573 w 1079425"/>
                <a:gd name="connsiteY7" fmla="*/ 175846 h 176073"/>
                <a:gd name="connsiteX8" fmla="*/ 716911 w 1079425"/>
                <a:gd name="connsiteY8" fmla="*/ 97391 h 176073"/>
                <a:gd name="connsiteX9" fmla="*/ 781839 w 1079425"/>
                <a:gd name="connsiteY9" fmla="*/ 137971 h 176073"/>
                <a:gd name="connsiteX10" fmla="*/ 827830 w 1079425"/>
                <a:gd name="connsiteY10" fmla="*/ 56811 h 176073"/>
                <a:gd name="connsiteX11" fmla="*/ 871115 w 1079425"/>
                <a:gd name="connsiteY11" fmla="*/ 137971 h 176073"/>
                <a:gd name="connsiteX12" fmla="*/ 941453 w 1079425"/>
                <a:gd name="connsiteY12" fmla="*/ 62222 h 176073"/>
                <a:gd name="connsiteX13" fmla="*/ 1009087 w 1079425"/>
                <a:gd name="connsiteY13" fmla="*/ 132561 h 176073"/>
                <a:gd name="connsiteX14" fmla="*/ 1079425 w 1079425"/>
                <a:gd name="connsiteY14" fmla="*/ 45990 h 176073"/>
                <a:gd name="connsiteX15" fmla="*/ 1079425 w 1079425"/>
                <a:gd name="connsiteY15" fmla="*/ 45990 h 176073"/>
                <a:gd name="connsiteX0" fmla="*/ 0 w 1079425"/>
                <a:gd name="connsiteY0" fmla="*/ 0 h 176068"/>
                <a:gd name="connsiteX1" fmla="*/ 59517 w 1079425"/>
                <a:gd name="connsiteY1" fmla="*/ 29758 h 176068"/>
                <a:gd name="connsiteX2" fmla="*/ 170436 w 1079425"/>
                <a:gd name="connsiteY2" fmla="*/ 8116 h 176068"/>
                <a:gd name="connsiteX3" fmla="*/ 243480 w 1079425"/>
                <a:gd name="connsiteY3" fmla="*/ 51401 h 176068"/>
                <a:gd name="connsiteX4" fmla="*/ 354398 w 1079425"/>
                <a:gd name="connsiteY4" fmla="*/ 43285 h 176068"/>
                <a:gd name="connsiteX5" fmla="*/ 436075 w 1079425"/>
                <a:gd name="connsiteY5" fmla="*/ 142865 h 176068"/>
                <a:gd name="connsiteX6" fmla="*/ 519423 w 1079425"/>
                <a:gd name="connsiteY6" fmla="*/ 121739 h 176068"/>
                <a:gd name="connsiteX7" fmla="*/ 646573 w 1079425"/>
                <a:gd name="connsiteY7" fmla="*/ 175846 h 176068"/>
                <a:gd name="connsiteX8" fmla="*/ 716911 w 1079425"/>
                <a:gd name="connsiteY8" fmla="*/ 97391 h 176068"/>
                <a:gd name="connsiteX9" fmla="*/ 781839 w 1079425"/>
                <a:gd name="connsiteY9" fmla="*/ 137971 h 176068"/>
                <a:gd name="connsiteX10" fmla="*/ 827830 w 1079425"/>
                <a:gd name="connsiteY10" fmla="*/ 56811 h 176068"/>
                <a:gd name="connsiteX11" fmla="*/ 871115 w 1079425"/>
                <a:gd name="connsiteY11" fmla="*/ 137971 h 176068"/>
                <a:gd name="connsiteX12" fmla="*/ 941453 w 1079425"/>
                <a:gd name="connsiteY12" fmla="*/ 62222 h 176068"/>
                <a:gd name="connsiteX13" fmla="*/ 1009087 w 1079425"/>
                <a:gd name="connsiteY13" fmla="*/ 132561 h 176068"/>
                <a:gd name="connsiteX14" fmla="*/ 1079425 w 1079425"/>
                <a:gd name="connsiteY14" fmla="*/ 45990 h 176068"/>
                <a:gd name="connsiteX15" fmla="*/ 1079425 w 1079425"/>
                <a:gd name="connsiteY15" fmla="*/ 45990 h 176068"/>
                <a:gd name="connsiteX0" fmla="*/ 0 w 1079425"/>
                <a:gd name="connsiteY0" fmla="*/ 0 h 176068"/>
                <a:gd name="connsiteX1" fmla="*/ 59517 w 1079425"/>
                <a:gd name="connsiteY1" fmla="*/ 29758 h 176068"/>
                <a:gd name="connsiteX2" fmla="*/ 170436 w 1079425"/>
                <a:gd name="connsiteY2" fmla="*/ 8116 h 176068"/>
                <a:gd name="connsiteX3" fmla="*/ 248546 w 1079425"/>
                <a:gd name="connsiteY3" fmla="*/ 61533 h 176068"/>
                <a:gd name="connsiteX4" fmla="*/ 354398 w 1079425"/>
                <a:gd name="connsiteY4" fmla="*/ 43285 h 176068"/>
                <a:gd name="connsiteX5" fmla="*/ 436075 w 1079425"/>
                <a:gd name="connsiteY5" fmla="*/ 142865 h 176068"/>
                <a:gd name="connsiteX6" fmla="*/ 519423 w 1079425"/>
                <a:gd name="connsiteY6" fmla="*/ 121739 h 176068"/>
                <a:gd name="connsiteX7" fmla="*/ 646573 w 1079425"/>
                <a:gd name="connsiteY7" fmla="*/ 175846 h 176068"/>
                <a:gd name="connsiteX8" fmla="*/ 716911 w 1079425"/>
                <a:gd name="connsiteY8" fmla="*/ 97391 h 176068"/>
                <a:gd name="connsiteX9" fmla="*/ 781839 w 1079425"/>
                <a:gd name="connsiteY9" fmla="*/ 137971 h 176068"/>
                <a:gd name="connsiteX10" fmla="*/ 827830 w 1079425"/>
                <a:gd name="connsiteY10" fmla="*/ 56811 h 176068"/>
                <a:gd name="connsiteX11" fmla="*/ 871115 w 1079425"/>
                <a:gd name="connsiteY11" fmla="*/ 137971 h 176068"/>
                <a:gd name="connsiteX12" fmla="*/ 941453 w 1079425"/>
                <a:gd name="connsiteY12" fmla="*/ 62222 h 176068"/>
                <a:gd name="connsiteX13" fmla="*/ 1009087 w 1079425"/>
                <a:gd name="connsiteY13" fmla="*/ 132561 h 176068"/>
                <a:gd name="connsiteX14" fmla="*/ 1079425 w 1079425"/>
                <a:gd name="connsiteY14" fmla="*/ 45990 h 176068"/>
                <a:gd name="connsiteX15" fmla="*/ 1079425 w 1079425"/>
                <a:gd name="connsiteY15" fmla="*/ 45990 h 176068"/>
                <a:gd name="connsiteX0" fmla="*/ 0 w 1079425"/>
                <a:gd name="connsiteY0" fmla="*/ 0 h 176068"/>
                <a:gd name="connsiteX1" fmla="*/ 59517 w 1079425"/>
                <a:gd name="connsiteY1" fmla="*/ 29758 h 176068"/>
                <a:gd name="connsiteX2" fmla="*/ 170436 w 1079425"/>
                <a:gd name="connsiteY2" fmla="*/ 8116 h 176068"/>
                <a:gd name="connsiteX3" fmla="*/ 248546 w 1079425"/>
                <a:gd name="connsiteY3" fmla="*/ 61533 h 176068"/>
                <a:gd name="connsiteX4" fmla="*/ 334134 w 1079425"/>
                <a:gd name="connsiteY4" fmla="*/ 33153 h 176068"/>
                <a:gd name="connsiteX5" fmla="*/ 436075 w 1079425"/>
                <a:gd name="connsiteY5" fmla="*/ 142865 h 176068"/>
                <a:gd name="connsiteX6" fmla="*/ 519423 w 1079425"/>
                <a:gd name="connsiteY6" fmla="*/ 121739 h 176068"/>
                <a:gd name="connsiteX7" fmla="*/ 646573 w 1079425"/>
                <a:gd name="connsiteY7" fmla="*/ 175846 h 176068"/>
                <a:gd name="connsiteX8" fmla="*/ 716911 w 1079425"/>
                <a:gd name="connsiteY8" fmla="*/ 97391 h 176068"/>
                <a:gd name="connsiteX9" fmla="*/ 781839 w 1079425"/>
                <a:gd name="connsiteY9" fmla="*/ 137971 h 176068"/>
                <a:gd name="connsiteX10" fmla="*/ 827830 w 1079425"/>
                <a:gd name="connsiteY10" fmla="*/ 56811 h 176068"/>
                <a:gd name="connsiteX11" fmla="*/ 871115 w 1079425"/>
                <a:gd name="connsiteY11" fmla="*/ 137971 h 176068"/>
                <a:gd name="connsiteX12" fmla="*/ 941453 w 1079425"/>
                <a:gd name="connsiteY12" fmla="*/ 62222 h 176068"/>
                <a:gd name="connsiteX13" fmla="*/ 1009087 w 1079425"/>
                <a:gd name="connsiteY13" fmla="*/ 132561 h 176068"/>
                <a:gd name="connsiteX14" fmla="*/ 1079425 w 1079425"/>
                <a:gd name="connsiteY14" fmla="*/ 45990 h 176068"/>
                <a:gd name="connsiteX15" fmla="*/ 1079425 w 1079425"/>
                <a:gd name="connsiteY15" fmla="*/ 45990 h 17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79425" h="176068">
                  <a:moveTo>
                    <a:pt x="0" y="0"/>
                  </a:moveTo>
                  <a:cubicBezTo>
                    <a:pt x="15555" y="14202"/>
                    <a:pt x="31111" y="28405"/>
                    <a:pt x="59517" y="29758"/>
                  </a:cubicBezTo>
                  <a:cubicBezTo>
                    <a:pt x="87923" y="31111"/>
                    <a:pt x="138931" y="2820"/>
                    <a:pt x="170436" y="8116"/>
                  </a:cubicBezTo>
                  <a:cubicBezTo>
                    <a:pt x="201941" y="13412"/>
                    <a:pt x="221263" y="57360"/>
                    <a:pt x="248546" y="61533"/>
                  </a:cubicBezTo>
                  <a:cubicBezTo>
                    <a:pt x="275829" y="65706"/>
                    <a:pt x="302879" y="19598"/>
                    <a:pt x="334134" y="33153"/>
                  </a:cubicBezTo>
                  <a:cubicBezTo>
                    <a:pt x="365389" y="46708"/>
                    <a:pt x="405194" y="128101"/>
                    <a:pt x="436075" y="142865"/>
                  </a:cubicBezTo>
                  <a:cubicBezTo>
                    <a:pt x="466956" y="157629"/>
                    <a:pt x="484340" y="116242"/>
                    <a:pt x="519423" y="121739"/>
                  </a:cubicBezTo>
                  <a:cubicBezTo>
                    <a:pt x="554506" y="127236"/>
                    <a:pt x="613658" y="179904"/>
                    <a:pt x="646573" y="175846"/>
                  </a:cubicBezTo>
                  <a:cubicBezTo>
                    <a:pt x="679488" y="171788"/>
                    <a:pt x="694367" y="103704"/>
                    <a:pt x="716911" y="97391"/>
                  </a:cubicBezTo>
                  <a:cubicBezTo>
                    <a:pt x="739455" y="91079"/>
                    <a:pt x="763353" y="144734"/>
                    <a:pt x="781839" y="137971"/>
                  </a:cubicBezTo>
                  <a:cubicBezTo>
                    <a:pt x="800325" y="131208"/>
                    <a:pt x="812951" y="56811"/>
                    <a:pt x="827830" y="56811"/>
                  </a:cubicBezTo>
                  <a:cubicBezTo>
                    <a:pt x="842709" y="56811"/>
                    <a:pt x="852178" y="137069"/>
                    <a:pt x="871115" y="137971"/>
                  </a:cubicBezTo>
                  <a:cubicBezTo>
                    <a:pt x="890052" y="138873"/>
                    <a:pt x="918458" y="63124"/>
                    <a:pt x="941453" y="62222"/>
                  </a:cubicBezTo>
                  <a:cubicBezTo>
                    <a:pt x="964448" y="61320"/>
                    <a:pt x="986092" y="135266"/>
                    <a:pt x="1009087" y="132561"/>
                  </a:cubicBezTo>
                  <a:cubicBezTo>
                    <a:pt x="1032082" y="129856"/>
                    <a:pt x="1079425" y="45990"/>
                    <a:pt x="1079425" y="45990"/>
                  </a:cubicBezTo>
                  <a:lnTo>
                    <a:pt x="1079425" y="45990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fi-FI" sz="240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387" name="Suora yhdysviiva 617">
            <a:extLst>
              <a:ext uri="{FF2B5EF4-FFF2-40B4-BE49-F238E27FC236}">
                <a16:creationId xmlns:a16="http://schemas.microsoft.com/office/drawing/2014/main" id="{2E618B99-B00F-4061-A18B-3903E39E1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254677" y="276599"/>
            <a:ext cx="0" cy="6328597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66">
            <a:extLst>
              <a:ext uri="{FF2B5EF4-FFF2-40B4-BE49-F238E27FC236}">
                <a16:creationId xmlns:a16="http://schemas.microsoft.com/office/drawing/2014/main" id="{5152055E-DB57-4068-BA62-03C3C2606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 flipV="1">
            <a:off x="9416179" y="4601947"/>
            <a:ext cx="2425624" cy="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67">
            <a:extLst>
              <a:ext uri="{FF2B5EF4-FFF2-40B4-BE49-F238E27FC236}">
                <a16:creationId xmlns:a16="http://schemas.microsoft.com/office/drawing/2014/main" id="{3EDB008B-91D2-49A0-A25B-6D7F70D9B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 flipV="1">
            <a:off x="9416179" y="2346687"/>
            <a:ext cx="2425624" cy="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0" name="Otsikko 1">
            <a:extLst>
              <a:ext uri="{FF2B5EF4-FFF2-40B4-BE49-F238E27FC236}">
                <a16:creationId xmlns:a16="http://schemas.microsoft.com/office/drawing/2014/main" id="{AD4BF8BA-BCF6-4105-AFEA-FD8BD7CBD4AD}"/>
              </a:ext>
            </a:extLst>
          </p:cNvPr>
          <p:cNvSpPr txBox="1">
            <a:spLocks/>
          </p:cNvSpPr>
          <p:nvPr/>
        </p:nvSpPr>
        <p:spPr>
          <a:xfrm>
            <a:off x="9224161" y="898864"/>
            <a:ext cx="2809661" cy="1497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50000"/>
              </a:lnSpc>
              <a:defRPr/>
            </a:pPr>
            <a:r>
              <a:rPr lang="fi-FI" sz="66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r>
              <a:rPr lang="fi-FI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>
              <a:defRPr/>
            </a:pPr>
            <a:r>
              <a:rPr lang="fi-FI" sz="2800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locations</a:t>
            </a:r>
            <a:r>
              <a:rPr lang="fi-FI" sz="28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91" name="Otsikko 1">
            <a:extLst>
              <a:ext uri="{FF2B5EF4-FFF2-40B4-BE49-F238E27FC236}">
                <a16:creationId xmlns:a16="http://schemas.microsoft.com/office/drawing/2014/main" id="{F962AED5-6127-4C4C-8010-92415D9E012A}"/>
              </a:ext>
            </a:extLst>
          </p:cNvPr>
          <p:cNvSpPr txBox="1">
            <a:spLocks/>
          </p:cNvSpPr>
          <p:nvPr/>
        </p:nvSpPr>
        <p:spPr>
          <a:xfrm>
            <a:off x="9224161" y="3170124"/>
            <a:ext cx="2809661" cy="1497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50000"/>
              </a:lnSpc>
              <a:defRPr/>
            </a:pPr>
            <a:r>
              <a:rPr lang="fi-FI" sz="66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1337</a:t>
            </a:r>
            <a:r>
              <a:rPr lang="fi-FI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>
              <a:defRPr/>
            </a:pPr>
            <a:r>
              <a:rPr lang="fi-FI" sz="2800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employees</a:t>
            </a:r>
            <a:endParaRPr lang="fi-FI" sz="28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2" name="Otsikko 1">
            <a:extLst>
              <a:ext uri="{FF2B5EF4-FFF2-40B4-BE49-F238E27FC236}">
                <a16:creationId xmlns:a16="http://schemas.microsoft.com/office/drawing/2014/main" id="{2F218C1D-725D-48F6-B2FA-52BE2AB12676}"/>
              </a:ext>
            </a:extLst>
          </p:cNvPr>
          <p:cNvSpPr txBox="1">
            <a:spLocks/>
          </p:cNvSpPr>
          <p:nvPr/>
        </p:nvSpPr>
        <p:spPr>
          <a:xfrm>
            <a:off x="9528256" y="5739594"/>
            <a:ext cx="2351723" cy="87185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i-FI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turnover</a:t>
            </a:r>
            <a:endParaRPr lang="fi-FI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3" name="Otsikko 2">
            <a:extLst>
              <a:ext uri="{FF2B5EF4-FFF2-40B4-BE49-F238E27FC236}">
                <a16:creationId xmlns:a16="http://schemas.microsoft.com/office/drawing/2014/main" id="{019E2754-A5D1-4353-B143-0CB3D7218122}"/>
              </a:ext>
            </a:extLst>
          </p:cNvPr>
          <p:cNvSpPr txBox="1">
            <a:spLocks/>
          </p:cNvSpPr>
          <p:nvPr/>
        </p:nvSpPr>
        <p:spPr>
          <a:xfrm>
            <a:off x="9285194" y="5040667"/>
            <a:ext cx="2837849" cy="731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66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133</a:t>
            </a:r>
            <a:r>
              <a:rPr lang="fi-FI" sz="2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i-FI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M€ </a:t>
            </a:r>
          </a:p>
        </p:txBody>
      </p:sp>
    </p:spTree>
    <p:extLst>
      <p:ext uri="{BB962C8B-B14F-4D97-AF65-F5344CB8AC3E}">
        <p14:creationId xmlns:p14="http://schemas.microsoft.com/office/powerpoint/2010/main" val="81249177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LUKE2022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E07400"/>
      </a:accent1>
      <a:accent2>
        <a:srgbClr val="009FC7"/>
      </a:accent2>
      <a:accent3>
        <a:srgbClr val="65A11B"/>
      </a:accent3>
      <a:accent4>
        <a:srgbClr val="0033A0"/>
      </a:accent4>
      <a:accent5>
        <a:srgbClr val="7F3F98"/>
      </a:accent5>
      <a:accent6>
        <a:srgbClr val="CC0082"/>
      </a:accent6>
      <a:hlink>
        <a:srgbClr val="E07400"/>
      </a:hlink>
      <a:folHlink>
        <a:srgbClr val="000000"/>
      </a:folHlink>
    </a:clrScheme>
    <a:fontScheme name="Luke UUS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6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Luke_EN_10_06_2022.pptx" id="{83B889FA-6878-46F0-985A-B5BF301A350C}" vid="{A1F5441A-0870-44D5-B071-6CE2FE80291E}"/>
    </a:ext>
  </a:extLst>
</a:theme>
</file>

<file path=ppt/theme/theme2.xml><?xml version="1.0" encoding="utf-8"?>
<a:theme xmlns:a="http://schemas.openxmlformats.org/drawingml/2006/main" name="Content">
  <a:themeElements>
    <a:clrScheme name="LUKE2022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E07400"/>
      </a:accent1>
      <a:accent2>
        <a:srgbClr val="009FC7"/>
      </a:accent2>
      <a:accent3>
        <a:srgbClr val="65A11B"/>
      </a:accent3>
      <a:accent4>
        <a:srgbClr val="0033A0"/>
      </a:accent4>
      <a:accent5>
        <a:srgbClr val="7F3F98"/>
      </a:accent5>
      <a:accent6>
        <a:srgbClr val="CC0082"/>
      </a:accent6>
      <a:hlink>
        <a:srgbClr val="E07400"/>
      </a:hlink>
      <a:folHlink>
        <a:srgbClr val="000000"/>
      </a:folHlink>
    </a:clrScheme>
    <a:fontScheme name="Luke UUS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ke_EN_10_06_2022.pptx" id="{83B889FA-6878-46F0-985A-B5BF301A350C}" vid="{D5155A21-3EC7-4A03-A37F-2BBB5A36F16B}"/>
    </a:ext>
  </a:extLst>
</a:theme>
</file>

<file path=ppt/theme/theme3.xml><?xml version="1.0" encoding="utf-8"?>
<a:theme xmlns:a="http://schemas.openxmlformats.org/drawingml/2006/main" name="Tab">
  <a:themeElements>
    <a:clrScheme name="LUKE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E07400"/>
      </a:accent1>
      <a:accent2>
        <a:srgbClr val="009FC7"/>
      </a:accent2>
      <a:accent3>
        <a:srgbClr val="65A11B"/>
      </a:accent3>
      <a:accent4>
        <a:srgbClr val="0033A0"/>
      </a:accent4>
      <a:accent5>
        <a:srgbClr val="7F3F98"/>
      </a:accent5>
      <a:accent6>
        <a:srgbClr val="E13C98"/>
      </a:accent6>
      <a:hlink>
        <a:srgbClr val="E07400"/>
      </a:hlink>
      <a:folHlink>
        <a:srgbClr val="868C93"/>
      </a:folHlink>
    </a:clrScheme>
    <a:fontScheme name="LUK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ke_EN_10_06_2022.pptx" id="{83B889FA-6878-46F0-985A-B5BF301A350C}" vid="{6426C746-7AF2-42B9-8C2C-E6FB2F13781F}"/>
    </a:ext>
  </a:extLst>
</a:theme>
</file>

<file path=ppt/theme/theme4.xml><?xml version="1.0" encoding="utf-8"?>
<a:theme xmlns:a="http://schemas.openxmlformats.org/drawingml/2006/main" name="Välilehti">
  <a:themeElements>
    <a:clrScheme name="LUKE UUSI RAIKAS">
      <a:dk1>
        <a:srgbClr val="626B7A"/>
      </a:dk1>
      <a:lt1>
        <a:sysClr val="window" lastClr="FFFFFF"/>
      </a:lt1>
      <a:dk2>
        <a:srgbClr val="000000"/>
      </a:dk2>
      <a:lt2>
        <a:srgbClr val="FFFFFF"/>
      </a:lt2>
      <a:accent1>
        <a:srgbClr val="E07400"/>
      </a:accent1>
      <a:accent2>
        <a:srgbClr val="009FC7"/>
      </a:accent2>
      <a:accent3>
        <a:srgbClr val="65A11B"/>
      </a:accent3>
      <a:accent4>
        <a:srgbClr val="0033A0"/>
      </a:accent4>
      <a:accent5>
        <a:srgbClr val="7F3F98"/>
      </a:accent5>
      <a:accent6>
        <a:srgbClr val="E13C98"/>
      </a:accent6>
      <a:hlink>
        <a:srgbClr val="E07400"/>
      </a:hlink>
      <a:folHlink>
        <a:srgbClr val="868C93"/>
      </a:folHlink>
    </a:clrScheme>
    <a:fontScheme name="Luke UUS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ke_EN_10_06_2022.pptx" id="{83B889FA-6878-46F0-985A-B5BF301A350C}" vid="{23071043-2AE3-4D63-848D-6E2780770EB4}"/>
    </a:ext>
  </a:extLst>
</a:theme>
</file>

<file path=ppt/theme/theme5.xml><?xml version="1.0" encoding="utf-8"?>
<a:theme xmlns:a="http://schemas.openxmlformats.org/drawingml/2006/main" name="Content solid background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Custom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ke_esityspohja_widesc_EN.pptx" id="{D80B5BF6-A562-4B73-B69F-D174F78E52F4}" vid="{F49E073C-7AC5-42AA-938C-6E6EE7C9185C}"/>
    </a:ext>
  </a:extLst>
</a:theme>
</file>

<file path=ppt/theme/theme6.xml><?xml version="1.0" encoding="utf-8"?>
<a:theme xmlns:a="http://schemas.openxmlformats.org/drawingml/2006/main" name="Luke_PP_FI_pieni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Luke_EN_10_06_2022</Template>
  <TotalTime>854</TotalTime>
  <Words>793</Words>
  <Application>Microsoft Office PowerPoint</Application>
  <PresentationFormat>Laajakuva</PresentationFormat>
  <Paragraphs>100</Paragraphs>
  <Slides>10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6</vt:i4>
      </vt:variant>
      <vt:variant>
        <vt:lpstr>Dian otsikot</vt:lpstr>
      </vt:variant>
      <vt:variant>
        <vt:i4>10</vt:i4>
      </vt:variant>
    </vt:vector>
  </HeadingPairs>
  <TitlesOfParts>
    <vt:vector size="21" baseType="lpstr">
      <vt:lpstr>Arial</vt:lpstr>
      <vt:lpstr>Calibri</vt:lpstr>
      <vt:lpstr>Segoe UI</vt:lpstr>
      <vt:lpstr>Times New Roman</vt:lpstr>
      <vt:lpstr>Titillium Web</vt:lpstr>
      <vt:lpstr>Cover</vt:lpstr>
      <vt:lpstr>Content</vt:lpstr>
      <vt:lpstr>Tab</vt:lpstr>
      <vt:lpstr>Välilehti</vt:lpstr>
      <vt:lpstr>Content solid background</vt:lpstr>
      <vt:lpstr>Luke_PP_FI_pieni</vt:lpstr>
      <vt:lpstr>Lukeloki Solution for Food Services, Household FW Study</vt:lpstr>
      <vt:lpstr>Luke has developed an online application Lukeloki for measuring food waste (FW) in food service companies  </vt:lpstr>
      <vt:lpstr>Simple and easy</vt:lpstr>
      <vt:lpstr>Results graph examples </vt:lpstr>
      <vt:lpstr>Results from Food Services in Finland 2019</vt:lpstr>
      <vt:lpstr>PowerPoint-esitys</vt:lpstr>
      <vt:lpstr>Some scientific articles:  </vt:lpstr>
      <vt:lpstr>Thank you!</vt:lpstr>
      <vt:lpstr>Luke in brief</vt:lpstr>
      <vt:lpstr>You can find us online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Silvennoinen Kirsi (LUKE)</dc:creator>
  <cp:lastModifiedBy>Silvennoinen Kirsi (LUKE)</cp:lastModifiedBy>
  <cp:revision>28</cp:revision>
  <dcterms:created xsi:type="dcterms:W3CDTF">2023-03-22T07:54:21Z</dcterms:created>
  <dcterms:modified xsi:type="dcterms:W3CDTF">2023-11-22T08:20:31Z</dcterms:modified>
</cp:coreProperties>
</file>