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0" r:id="rId4"/>
    <p:sldId id="266" r:id="rId5"/>
    <p:sldId id="267" r:id="rId6"/>
    <p:sldId id="268" r:id="rId7"/>
    <p:sldId id="269" r:id="rId8"/>
    <p:sldId id="270" r:id="rId9"/>
    <p:sldId id="258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005B"/>
    <a:srgbClr val="005BBF"/>
    <a:srgbClr val="7FBA00"/>
    <a:srgbClr val="E28C05"/>
    <a:srgbClr val="720049"/>
    <a:srgbClr val="78B72F"/>
    <a:srgbClr val="6EB004"/>
    <a:srgbClr val="E47D17"/>
    <a:srgbClr val="FFFFFF"/>
    <a:srgbClr val="E19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621" autoAdjust="0"/>
  </p:normalViewPr>
  <p:slideViewPr>
    <p:cSldViewPr snapToGrid="0" snapToObjects="1">
      <p:cViewPr varScale="1">
        <p:scale>
          <a:sx n="99" d="100"/>
          <a:sy n="99" d="100"/>
        </p:scale>
        <p:origin x="-4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3E5B2-3A91-8D42-8393-F4F7AF156AC0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028B0-FA6E-0345-8517-6C0AFFBEA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266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104D0-304D-E64D-B58D-386516CC46C3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6C755-57FA-9C48-A252-380F04D9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983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6C755-57FA-9C48-A252-380F04D9E5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92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+ Logo">
    <p:bg>
      <p:bgPr>
        <a:solidFill>
          <a:srgbClr val="E28C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799161"/>
            <a:ext cx="7772400" cy="480739"/>
          </a:xfrm>
        </p:spPr>
        <p:txBody>
          <a:bodyPr>
            <a:no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Aloitusdian</a:t>
            </a:r>
            <a:r>
              <a:rPr lang="fi-FI" dirty="0" smtClean="0"/>
              <a:t> 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301104"/>
            <a:ext cx="6400800" cy="103989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Alaotsikko</a:t>
            </a:r>
          </a:p>
        </p:txBody>
      </p:sp>
      <p:pic>
        <p:nvPicPr>
          <p:cNvPr id="7" name="Picture 6" descr="Evira-logo-negatiivi-powerpointii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0" y="2058108"/>
            <a:ext cx="4495800" cy="133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296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ä ja 2 kuvaa /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E28C05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295494" y="1600202"/>
            <a:ext cx="2315104" cy="2134392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58797" y="1600201"/>
            <a:ext cx="5461003" cy="1543691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i-FI" dirty="0" smtClean="0"/>
              <a:t>Tähän voit kirjoittaa tekstiä.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58799" y="3781870"/>
            <a:ext cx="5461001" cy="2247006"/>
          </a:xfrm>
        </p:spPr>
        <p:txBody>
          <a:bodyPr>
            <a:normAutofit/>
          </a:bodyPr>
          <a:lstStyle>
            <a:lvl1pPr marL="342900" indent="-342900">
              <a:buClr>
                <a:srgbClr val="E28C05"/>
              </a:buClr>
              <a:buFont typeface="Wingdings" charset="2"/>
              <a:buChar char="§"/>
              <a:defRPr sz="2200" b="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accent1"/>
              </a:buClr>
              <a:defRPr sz="1900" b="0"/>
            </a:lvl2pPr>
            <a:lvl3pPr>
              <a:buClr>
                <a:schemeClr val="accent1"/>
              </a:buClr>
              <a:defRPr sz="1900" b="0" baseline="0"/>
            </a:lvl3pPr>
            <a:lvl4pPr>
              <a:buClr>
                <a:schemeClr val="accent1"/>
              </a:buClr>
              <a:defRPr sz="1900" b="0"/>
            </a:lvl4pPr>
            <a:lvl5pPr>
              <a:buClr>
                <a:schemeClr val="accent1"/>
              </a:buClr>
              <a:defRPr sz="1900" b="0"/>
            </a:lvl5pPr>
          </a:lstStyle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13D41EC-70F4-4935-A73A-38128151A126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7" hasCustomPrompt="1"/>
          </p:nvPr>
        </p:nvSpPr>
        <p:spPr>
          <a:xfrm>
            <a:off x="558797" y="3342511"/>
            <a:ext cx="5461003" cy="439359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i-FI" dirty="0" smtClean="0"/>
              <a:t>Luettelotekstin otsikko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6295494" y="3893344"/>
            <a:ext cx="2315104" cy="2135532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pic>
        <p:nvPicPr>
          <p:cNvPr id="23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24" name="Kuva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3600"/>
            <a:ext cx="999320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38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soa kuvaa /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E28C05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8800" y="1600199"/>
            <a:ext cx="3944011" cy="3975818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66589" y="1600199"/>
            <a:ext cx="3944011" cy="3975818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FD5123F-F62E-45BF-BF04-8C8846F86587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3600"/>
            <a:ext cx="999320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70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uvaa /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E28C05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58800" y="1600199"/>
            <a:ext cx="2573040" cy="1900809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037560" y="1600199"/>
            <a:ext cx="2573040" cy="3975818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289687" y="1600199"/>
            <a:ext cx="2573040" cy="3975818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558800" y="3675208"/>
            <a:ext cx="2573040" cy="1900809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92136AF-96D7-47FE-8DB9-018DFFEB9562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3600"/>
            <a:ext cx="999320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971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 /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E28C05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58800" y="1600199"/>
            <a:ext cx="2573040" cy="1900809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289686" y="1600199"/>
            <a:ext cx="5320913" cy="3975818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558800" y="3675208"/>
            <a:ext cx="2573040" cy="1900809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CCD5C55-6059-478E-8256-8CD80260ACFE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22" name="Kuva 2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3600"/>
            <a:ext cx="999320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716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/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E28C05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58800" y="1565666"/>
            <a:ext cx="3938588" cy="4527630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200" b="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accent1"/>
              </a:buClr>
              <a:defRPr sz="1900" b="0"/>
            </a:lvl2pPr>
            <a:lvl3pPr>
              <a:buClr>
                <a:schemeClr val="accent1"/>
              </a:buClr>
              <a:defRPr sz="1900" b="0" baseline="0"/>
            </a:lvl3pPr>
            <a:lvl4pPr>
              <a:buClr>
                <a:schemeClr val="accent1"/>
              </a:buClr>
              <a:defRPr sz="1900" b="0"/>
            </a:lvl4pPr>
            <a:lvl5pPr>
              <a:buClr>
                <a:schemeClr val="accent1"/>
              </a:buClr>
              <a:defRPr sz="1900" b="0"/>
            </a:lvl5pPr>
          </a:lstStyle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45024" y="1565666"/>
            <a:ext cx="3965575" cy="4527630"/>
          </a:xfrm>
        </p:spPr>
        <p:txBody>
          <a:bodyPr>
            <a:normAutofit/>
          </a:bodyPr>
          <a:lstStyle>
            <a:lvl1pPr marL="342900" indent="-342900">
              <a:buClr>
                <a:srgbClr val="E28C05"/>
              </a:buClr>
              <a:buFont typeface="Wingdings" charset="2"/>
              <a:buChar char="§"/>
              <a:defRPr sz="2200" b="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accent1"/>
              </a:buClr>
              <a:defRPr sz="1900" b="0"/>
            </a:lvl2pPr>
            <a:lvl3pPr>
              <a:buClr>
                <a:schemeClr val="accent1"/>
              </a:buClr>
              <a:defRPr sz="1900" b="0" baseline="0"/>
            </a:lvl3pPr>
            <a:lvl4pPr>
              <a:buClr>
                <a:schemeClr val="accent1"/>
              </a:buClr>
              <a:defRPr sz="1900" b="0"/>
            </a:lvl4pPr>
            <a:lvl5pPr>
              <a:buClr>
                <a:schemeClr val="accent1"/>
              </a:buClr>
              <a:defRPr sz="1900" b="0"/>
            </a:lvl5pPr>
          </a:lstStyle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E617850-1D87-4B66-8F36-49D891BFBB83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3600"/>
            <a:ext cx="999320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27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/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8800" y="1620408"/>
            <a:ext cx="3938588" cy="810205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Luettelotekstin otsikko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620408"/>
            <a:ext cx="3965575" cy="810205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Luettelotekstin otsikko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E28C05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58800" y="2430614"/>
            <a:ext cx="3938588" cy="3624023"/>
          </a:xfrm>
        </p:spPr>
        <p:txBody>
          <a:bodyPr>
            <a:normAutofit/>
          </a:bodyPr>
          <a:lstStyle>
            <a:lvl1pPr marL="342900" indent="-342900">
              <a:buClr>
                <a:srgbClr val="E28C05"/>
              </a:buClr>
              <a:buFont typeface="Wingdings" charset="2"/>
              <a:buChar char="§"/>
              <a:defRPr sz="2200" b="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accent1"/>
              </a:buClr>
              <a:defRPr sz="1900" b="0"/>
            </a:lvl2pPr>
            <a:lvl3pPr>
              <a:buClr>
                <a:schemeClr val="accent1"/>
              </a:buClr>
              <a:defRPr sz="1900" b="0" baseline="0"/>
            </a:lvl3pPr>
            <a:lvl4pPr>
              <a:buClr>
                <a:schemeClr val="accent1"/>
              </a:buClr>
              <a:defRPr sz="1900" b="0"/>
            </a:lvl4pPr>
            <a:lvl5pPr>
              <a:buClr>
                <a:schemeClr val="accent1"/>
              </a:buClr>
              <a:defRPr sz="1900" b="0"/>
            </a:lvl5pPr>
          </a:lstStyle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45024" y="2430614"/>
            <a:ext cx="3965575" cy="3624023"/>
          </a:xfrm>
        </p:spPr>
        <p:txBody>
          <a:bodyPr>
            <a:normAutofit/>
          </a:bodyPr>
          <a:lstStyle>
            <a:lvl1pPr marL="342900" indent="-342900">
              <a:buClr>
                <a:srgbClr val="E28C05"/>
              </a:buClr>
              <a:buFont typeface="Wingdings" charset="2"/>
              <a:buChar char="§"/>
              <a:defRPr sz="2200" b="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accent1"/>
              </a:buClr>
              <a:defRPr sz="1900" b="0"/>
            </a:lvl2pPr>
            <a:lvl3pPr>
              <a:buClr>
                <a:schemeClr val="accent1"/>
              </a:buClr>
              <a:defRPr sz="1900" b="0" baseline="0"/>
            </a:lvl3pPr>
            <a:lvl4pPr>
              <a:buClr>
                <a:schemeClr val="accent1"/>
              </a:buClr>
              <a:defRPr sz="1900" b="0"/>
            </a:lvl4pPr>
            <a:lvl5pPr>
              <a:buClr>
                <a:schemeClr val="accent1"/>
              </a:buClr>
              <a:defRPr sz="1900" b="0"/>
            </a:lvl5pPr>
          </a:lstStyle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098E9BD-105C-4265-AD13-46EDBC979A36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3600"/>
            <a:ext cx="999320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86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/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1702D7D-CA89-4EC3-A123-819C4B58619C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3600"/>
            <a:ext cx="999320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06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/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9D24D90-AD79-4590-A37D-E977EC24CCF6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3600"/>
            <a:ext cx="999320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78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 otsikko / Vihreä">
    <p:bg>
      <p:bgPr>
        <a:solidFill>
          <a:srgbClr val="7FB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vira-kaaret-negatiivi-powerpointiin.pdf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FFF">
                <a:tint val="45000"/>
                <a:satMod val="400000"/>
              </a:srgbClr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" t="9114" r="9403" b="798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648416"/>
            <a:ext cx="7772400" cy="1561169"/>
          </a:xfrm>
        </p:spPr>
        <p:txBody>
          <a:bodyPr>
            <a:no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Osion otsikko</a:t>
            </a:r>
            <a:endParaRPr lang="en-US" dirty="0"/>
          </a:p>
        </p:txBody>
      </p:sp>
      <p:pic>
        <p:nvPicPr>
          <p:cNvPr id="4" name="Picture 6" descr="Evira-logo-negatiivi-powerpointiin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944" y="292100"/>
            <a:ext cx="169472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49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 /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8800" y="1600201"/>
            <a:ext cx="8051800" cy="4422546"/>
          </a:xfrm>
        </p:spPr>
        <p:txBody>
          <a:bodyPr>
            <a:normAutofit/>
          </a:bodyPr>
          <a:lstStyle>
            <a:lvl1pPr marL="342900" indent="-342900">
              <a:buClr>
                <a:schemeClr val="accent2"/>
              </a:buClr>
              <a:buFont typeface="Wingdings" charset="2"/>
              <a:buChar char="§"/>
              <a:defRPr sz="2200" b="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accent1"/>
              </a:buClr>
              <a:defRPr sz="1900" b="0"/>
            </a:lvl2pPr>
            <a:lvl3pPr>
              <a:buClr>
                <a:schemeClr val="accent1"/>
              </a:buClr>
              <a:defRPr sz="1900" b="0" baseline="0"/>
            </a:lvl3pPr>
            <a:lvl4pPr>
              <a:buClr>
                <a:schemeClr val="accent1"/>
              </a:buClr>
              <a:defRPr sz="1900" b="0"/>
            </a:lvl4pPr>
            <a:lvl5pPr>
              <a:buClr>
                <a:schemeClr val="accent1"/>
              </a:buClr>
              <a:defRPr sz="1900" b="0"/>
            </a:lvl5pPr>
          </a:lstStyle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7FBA00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D446D88-9BA2-4EE7-8605-9AA95383990E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3600"/>
            <a:ext cx="999320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38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Logo / Taustakaaret">
    <p:bg>
      <p:bgPr>
        <a:solidFill>
          <a:srgbClr val="E28C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vira-kaaret-negatiivi-powerpointiin.pdf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FFF">
                <a:tint val="45000"/>
                <a:satMod val="400000"/>
              </a:srgbClr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9318" r="9605" b="819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799161"/>
            <a:ext cx="7772400" cy="480739"/>
          </a:xfrm>
        </p:spPr>
        <p:txBody>
          <a:bodyPr>
            <a:no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Aloitusdian</a:t>
            </a:r>
            <a:r>
              <a:rPr lang="fi-FI" dirty="0" smtClean="0"/>
              <a:t> otsikko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301104"/>
            <a:ext cx="6400800" cy="103989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Alaotsikko</a:t>
            </a:r>
          </a:p>
        </p:txBody>
      </p:sp>
      <p:pic>
        <p:nvPicPr>
          <p:cNvPr id="9" name="Picture 6" descr="Evira-logo-negatiivi-powerpointiin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0" y="2058108"/>
            <a:ext cx="4495800" cy="133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399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/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7FBA00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8800" y="2890461"/>
            <a:ext cx="8051800" cy="3183914"/>
          </a:xfrm>
        </p:spPr>
        <p:txBody>
          <a:bodyPr>
            <a:normAutofit/>
          </a:bodyPr>
          <a:lstStyle>
            <a:lvl1pPr marL="342900" indent="-342900">
              <a:buClr>
                <a:srgbClr val="7FBA00"/>
              </a:buClr>
              <a:buFont typeface="Wingdings" charset="2"/>
              <a:buChar char="§"/>
              <a:defRPr sz="2200" b="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accent2"/>
              </a:buClr>
              <a:defRPr sz="1900" b="0"/>
            </a:lvl2pPr>
            <a:lvl3pPr marL="914400" indent="0">
              <a:buClr>
                <a:schemeClr val="accent2"/>
              </a:buClr>
              <a:buFont typeface="Arial"/>
              <a:buNone/>
              <a:defRPr sz="1900" b="0" baseline="0"/>
            </a:lvl3pPr>
            <a:lvl4pPr marL="1371600" indent="0">
              <a:buClr>
                <a:schemeClr val="accent2"/>
              </a:buClr>
              <a:buNone/>
              <a:defRPr sz="1900" b="0"/>
            </a:lvl4pPr>
            <a:lvl5pPr marL="1828800" indent="0">
              <a:buClr>
                <a:schemeClr val="accent2"/>
              </a:buClr>
              <a:buNone/>
              <a:defRPr sz="1900" b="0"/>
            </a:lvl5pPr>
            <a:lvl6pPr marL="2286000" indent="0">
              <a:buNone/>
              <a:defRPr/>
            </a:lvl6pPr>
          </a:lstStyle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58800" y="1600201"/>
            <a:ext cx="8051800" cy="660400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i-FI" dirty="0" smtClean="0"/>
              <a:t>Tähän voit kirjoittaa tekstiä.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4B3F29C-BF00-4B51-8C78-432447D25190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58800" y="2451101"/>
            <a:ext cx="8051800" cy="439359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i-FI" dirty="0" smtClean="0"/>
              <a:t>Luettelotekstin otsikko</a:t>
            </a:r>
            <a:endParaRPr lang="en-US" dirty="0"/>
          </a:p>
        </p:txBody>
      </p:sp>
      <p:pic>
        <p:nvPicPr>
          <p:cNvPr id="18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3600"/>
            <a:ext cx="999320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80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ä ja kuva /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58798" y="1628801"/>
            <a:ext cx="4047709" cy="151509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i-FI" dirty="0" smtClean="0"/>
              <a:t>Tähän voit kirjoittaa tekstiä.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814178" y="1628801"/>
            <a:ext cx="3796421" cy="4435483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B044B78-43EE-4751-9F60-B3CA0F4F7D3A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558800" y="3359868"/>
            <a:ext cx="4047707" cy="439359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i-FI" dirty="0" smtClean="0"/>
              <a:t>Luettelotekstin otsikko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7FBA00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8798" y="3799227"/>
            <a:ext cx="4047709" cy="2275148"/>
          </a:xfrm>
        </p:spPr>
        <p:txBody>
          <a:bodyPr>
            <a:normAutofit/>
          </a:bodyPr>
          <a:lstStyle>
            <a:lvl1pPr marL="342900" indent="-342900">
              <a:buClr>
                <a:srgbClr val="7FBA00"/>
              </a:buClr>
              <a:buFont typeface="Wingdings" charset="2"/>
              <a:buChar char="§"/>
              <a:defRPr sz="2200" b="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accent2"/>
              </a:buClr>
              <a:defRPr sz="1900" b="0"/>
            </a:lvl2pPr>
            <a:lvl3pPr marL="914400" indent="0">
              <a:buClr>
                <a:schemeClr val="accent2"/>
              </a:buClr>
              <a:buFont typeface="Arial"/>
              <a:buNone/>
              <a:defRPr sz="1900" b="0" baseline="0"/>
            </a:lvl3pPr>
            <a:lvl4pPr marL="1371600" indent="0">
              <a:buClr>
                <a:schemeClr val="accent2"/>
              </a:buClr>
              <a:buNone/>
              <a:defRPr sz="1900" b="0"/>
            </a:lvl4pPr>
            <a:lvl5pPr marL="1828800" indent="0">
              <a:buClr>
                <a:schemeClr val="accent2"/>
              </a:buClr>
              <a:buNone/>
              <a:defRPr sz="1900" b="0"/>
            </a:lvl5pPr>
            <a:lvl6pPr marL="2286000" indent="0">
              <a:buNone/>
              <a:defRPr/>
            </a:lvl6pPr>
          </a:lstStyle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</p:txBody>
      </p:sp>
      <p:pic>
        <p:nvPicPr>
          <p:cNvPr id="20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3600"/>
            <a:ext cx="999320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22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ä ja iso kuva /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07647" y="1600199"/>
            <a:ext cx="5302951" cy="4421089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58799" y="1600200"/>
            <a:ext cx="2565401" cy="4421088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 smtClean="0"/>
              <a:t>Tähän voit kirjoittaa tekstiä.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E1F4F9-B76C-4796-AE64-17FE66EF0064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7FBA00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pic>
        <p:nvPicPr>
          <p:cNvPr id="21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3600"/>
            <a:ext cx="999320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1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ä ja 2 kuvaa /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295494" y="1600202"/>
            <a:ext cx="2315104" cy="2134392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58797" y="1600201"/>
            <a:ext cx="5461003" cy="1543691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i-FI" dirty="0" smtClean="0"/>
              <a:t>Tähän voit kirjoittaa tekstiä.</a:t>
            </a:r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7BB6D39-EE1A-460B-A971-095B6491A1BD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7" hasCustomPrompt="1"/>
          </p:nvPr>
        </p:nvSpPr>
        <p:spPr>
          <a:xfrm>
            <a:off x="558797" y="3342511"/>
            <a:ext cx="5461003" cy="439359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i-FI" dirty="0" smtClean="0"/>
              <a:t>Luettelotekstin otsikko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6295494" y="3893344"/>
            <a:ext cx="2315104" cy="2135532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7FBA00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558798" y="3781870"/>
            <a:ext cx="5461002" cy="2247006"/>
          </a:xfrm>
        </p:spPr>
        <p:txBody>
          <a:bodyPr>
            <a:normAutofit/>
          </a:bodyPr>
          <a:lstStyle>
            <a:lvl1pPr marL="342900" indent="-342900">
              <a:buClr>
                <a:srgbClr val="7FBA00"/>
              </a:buClr>
              <a:buFont typeface="Wingdings" charset="2"/>
              <a:buChar char="§"/>
              <a:defRPr sz="2200" b="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accent2"/>
              </a:buClr>
              <a:defRPr sz="1900" b="0"/>
            </a:lvl2pPr>
            <a:lvl3pPr marL="914400" indent="0">
              <a:buClr>
                <a:schemeClr val="accent2"/>
              </a:buClr>
              <a:buFont typeface="Arial"/>
              <a:buNone/>
              <a:defRPr sz="1900" b="0" baseline="0"/>
            </a:lvl3pPr>
            <a:lvl4pPr marL="1371600" indent="0">
              <a:buClr>
                <a:schemeClr val="accent2"/>
              </a:buClr>
              <a:buNone/>
              <a:defRPr sz="1900" b="0"/>
            </a:lvl4pPr>
            <a:lvl5pPr marL="1828800" indent="0">
              <a:buClr>
                <a:schemeClr val="accent2"/>
              </a:buClr>
              <a:buNone/>
              <a:defRPr sz="1900" b="0"/>
            </a:lvl5pPr>
            <a:lvl6pPr marL="2286000" indent="0">
              <a:buNone/>
              <a:defRPr/>
            </a:lvl6pPr>
          </a:lstStyle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</p:txBody>
      </p:sp>
      <p:pic>
        <p:nvPicPr>
          <p:cNvPr id="25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3600"/>
            <a:ext cx="999320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77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soa kuvaa /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8800" y="1600199"/>
            <a:ext cx="3944011" cy="3975818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66589" y="1600199"/>
            <a:ext cx="3944011" cy="3975818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0E1DB91-93F2-4841-A7B3-2A8BC220AAC5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7FBA00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pic>
        <p:nvPicPr>
          <p:cNvPr id="21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3600"/>
            <a:ext cx="999320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25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uvaa /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58800" y="1600199"/>
            <a:ext cx="2573040" cy="1900809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037560" y="1600199"/>
            <a:ext cx="2573040" cy="3975818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289687" y="1600199"/>
            <a:ext cx="2573040" cy="3975818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558800" y="3675208"/>
            <a:ext cx="2573040" cy="1900809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6E5C5B8-1FC4-4969-95EB-A096DF3ACEB7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7FBA00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pic>
        <p:nvPicPr>
          <p:cNvPr id="20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3600"/>
            <a:ext cx="999320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95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 /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58800" y="1600199"/>
            <a:ext cx="2573040" cy="1900809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289686" y="1600199"/>
            <a:ext cx="5320913" cy="3975818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558800" y="3675208"/>
            <a:ext cx="2573040" cy="1900809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2EB951-DED7-4C86-8DE9-23E06C036FAE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7FBA00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pic>
        <p:nvPicPr>
          <p:cNvPr id="23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3600"/>
            <a:ext cx="999320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35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/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58800" y="1565666"/>
            <a:ext cx="3938588" cy="4527630"/>
          </a:xfrm>
        </p:spPr>
        <p:txBody>
          <a:bodyPr>
            <a:normAutofit/>
          </a:bodyPr>
          <a:lstStyle>
            <a:lvl1pPr marL="342900" indent="-342900">
              <a:buClr>
                <a:srgbClr val="7FBA00"/>
              </a:buClr>
              <a:buFont typeface="Wingdings" charset="2"/>
              <a:buChar char="§"/>
              <a:defRPr sz="2200" b="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accent2"/>
              </a:buClr>
              <a:defRPr sz="1900" b="0"/>
            </a:lvl2pPr>
            <a:lvl3pPr>
              <a:buClr>
                <a:schemeClr val="accent2"/>
              </a:buClr>
              <a:defRPr sz="1900" b="0" baseline="0"/>
            </a:lvl3pPr>
            <a:lvl4pPr>
              <a:buClr>
                <a:schemeClr val="accent2"/>
              </a:buClr>
              <a:defRPr sz="1900" b="0"/>
            </a:lvl4pPr>
            <a:lvl5pPr marL="1828800" indent="0">
              <a:buClr>
                <a:schemeClr val="accent2"/>
              </a:buClr>
              <a:buNone/>
              <a:defRPr sz="1900" b="0"/>
            </a:lvl5pPr>
          </a:lstStyle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D530862-C65F-4969-BB05-F1E6B9B953AC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7FBA00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71684" y="1565666"/>
            <a:ext cx="3938588" cy="4527630"/>
          </a:xfrm>
        </p:spPr>
        <p:txBody>
          <a:bodyPr>
            <a:normAutofit/>
          </a:bodyPr>
          <a:lstStyle>
            <a:lvl1pPr marL="342900" indent="-342900">
              <a:buClr>
                <a:srgbClr val="7FBA00"/>
              </a:buClr>
              <a:buFont typeface="Wingdings" charset="2"/>
              <a:buChar char="§"/>
              <a:defRPr sz="2200" b="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accent2"/>
              </a:buClr>
              <a:defRPr sz="1900" b="0"/>
            </a:lvl2pPr>
            <a:lvl3pPr>
              <a:buClr>
                <a:schemeClr val="accent2"/>
              </a:buClr>
              <a:defRPr sz="1900" b="0" baseline="0"/>
            </a:lvl3pPr>
            <a:lvl4pPr>
              <a:buClr>
                <a:schemeClr val="accent2"/>
              </a:buClr>
              <a:defRPr sz="1900" b="0"/>
            </a:lvl4pPr>
            <a:lvl5pPr marL="1828800" indent="0">
              <a:buClr>
                <a:schemeClr val="accent2"/>
              </a:buClr>
              <a:buNone/>
              <a:defRPr sz="1900" b="0"/>
            </a:lvl5pPr>
          </a:lstStyle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</p:txBody>
      </p:sp>
      <p:pic>
        <p:nvPicPr>
          <p:cNvPr id="21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3600"/>
            <a:ext cx="999320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6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/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8800" y="1620408"/>
            <a:ext cx="3938588" cy="810205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Luettelotekstin otsikko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620408"/>
            <a:ext cx="3965575" cy="810205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Luettelotekstin otsikko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8F3EB51-49BB-403A-A753-D713F0CDB9CA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7FBA00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58800" y="2430614"/>
            <a:ext cx="3938588" cy="3624023"/>
          </a:xfrm>
        </p:spPr>
        <p:txBody>
          <a:bodyPr>
            <a:normAutofit/>
          </a:bodyPr>
          <a:lstStyle>
            <a:lvl1pPr marL="342900" indent="-342900">
              <a:buClr>
                <a:srgbClr val="7FBA00"/>
              </a:buClr>
              <a:buFont typeface="Wingdings" charset="2"/>
              <a:buChar char="§"/>
              <a:defRPr sz="2200" b="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accent2"/>
              </a:buClr>
              <a:defRPr sz="1900" b="0"/>
            </a:lvl2pPr>
            <a:lvl3pPr>
              <a:buClr>
                <a:schemeClr val="accent2"/>
              </a:buClr>
              <a:defRPr sz="1900" b="0" baseline="0"/>
            </a:lvl3pPr>
            <a:lvl4pPr>
              <a:buClr>
                <a:schemeClr val="accent2"/>
              </a:buClr>
              <a:defRPr sz="1900" b="0"/>
            </a:lvl4pPr>
            <a:lvl5pPr marL="1828800" indent="0">
              <a:buClr>
                <a:schemeClr val="accent2"/>
              </a:buClr>
              <a:buNone/>
              <a:defRPr sz="1900" b="0"/>
            </a:lvl5pPr>
          </a:lstStyle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645025" y="2430613"/>
            <a:ext cx="3938588" cy="3624023"/>
          </a:xfrm>
        </p:spPr>
        <p:txBody>
          <a:bodyPr>
            <a:normAutofit/>
          </a:bodyPr>
          <a:lstStyle>
            <a:lvl1pPr marL="342900" indent="-342900">
              <a:buClr>
                <a:srgbClr val="7FBA00"/>
              </a:buClr>
              <a:buFont typeface="Wingdings" charset="2"/>
              <a:buChar char="§"/>
              <a:defRPr sz="2200" b="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accent2"/>
              </a:buClr>
              <a:defRPr sz="1900" b="0"/>
            </a:lvl2pPr>
            <a:lvl3pPr>
              <a:buClr>
                <a:schemeClr val="accent2"/>
              </a:buClr>
              <a:defRPr sz="1900" b="0" baseline="0"/>
            </a:lvl3pPr>
            <a:lvl4pPr>
              <a:buClr>
                <a:schemeClr val="accent2"/>
              </a:buClr>
              <a:defRPr sz="1900" b="0"/>
            </a:lvl4pPr>
            <a:lvl5pPr marL="1828800" indent="0">
              <a:buClr>
                <a:schemeClr val="accent2"/>
              </a:buClr>
              <a:buNone/>
              <a:defRPr sz="1900" b="0"/>
            </a:lvl5pPr>
          </a:lstStyle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</p:txBody>
      </p:sp>
      <p:pic>
        <p:nvPicPr>
          <p:cNvPr id="23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3600"/>
            <a:ext cx="999320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110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/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92D527-0762-43DC-81E8-9651696901CA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7FBA00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pic>
        <p:nvPicPr>
          <p:cNvPr id="17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3600"/>
            <a:ext cx="999320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06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bg>
      <p:bgPr>
        <a:solidFill>
          <a:srgbClr val="E28C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vira-kaaret-negatiivi-powerpointiin.pdf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FFF">
                <a:tint val="45000"/>
                <a:satMod val="400000"/>
              </a:srgbClr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8" t="9318" r="9604" b="8197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985431"/>
            <a:ext cx="7772400" cy="480739"/>
          </a:xfrm>
        </p:spPr>
        <p:txBody>
          <a:bodyPr>
            <a:no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Aloitusdian</a:t>
            </a:r>
            <a:r>
              <a:rPr lang="fi-FI" dirty="0" smtClean="0"/>
              <a:t> otsikko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74409"/>
            <a:ext cx="6400800" cy="114388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7294789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/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23174C5-2399-4225-93B6-55A44C4A7178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3600"/>
            <a:ext cx="999320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44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 otsikko / Sinin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vira-kaaret-negatiivi-powerpointiin.pdf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FFF">
                <a:tint val="45000"/>
                <a:satMod val="400000"/>
              </a:srgbClr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" t="9114" r="9403" b="7988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648416"/>
            <a:ext cx="7772400" cy="1561169"/>
          </a:xfrm>
        </p:spPr>
        <p:txBody>
          <a:bodyPr>
            <a:no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Osion otsikko</a:t>
            </a:r>
            <a:endParaRPr lang="en-US" dirty="0"/>
          </a:p>
        </p:txBody>
      </p:sp>
      <p:pic>
        <p:nvPicPr>
          <p:cNvPr id="4" name="Picture 6" descr="Evira-logo-negatiivi-powerpointiin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944" y="292100"/>
            <a:ext cx="169472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73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 /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005BBF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C65101C-2C07-478A-AADF-3DC9B7DB19F6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5" y="6143268"/>
            <a:ext cx="999320" cy="7344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8800" y="1600201"/>
            <a:ext cx="8051800" cy="4422546"/>
          </a:xfrm>
        </p:spPr>
        <p:txBody>
          <a:bodyPr>
            <a:normAutofit/>
          </a:bodyPr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 sz="2200" b="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accent1"/>
              </a:buClr>
              <a:defRPr sz="1900" b="0"/>
            </a:lvl2pPr>
            <a:lvl3pPr>
              <a:buClr>
                <a:schemeClr val="accent1"/>
              </a:buClr>
              <a:defRPr sz="1900" b="0" baseline="0"/>
            </a:lvl3pPr>
            <a:lvl4pPr>
              <a:buClr>
                <a:schemeClr val="accent1"/>
              </a:buClr>
              <a:defRPr sz="1900" b="0"/>
            </a:lvl4pPr>
            <a:lvl5pPr>
              <a:buClr>
                <a:schemeClr val="accent1"/>
              </a:buClr>
              <a:defRPr sz="1900" b="0"/>
            </a:lvl5pPr>
          </a:lstStyle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</p:txBody>
      </p:sp>
    </p:spTree>
    <p:extLst>
      <p:ext uri="{BB962C8B-B14F-4D97-AF65-F5344CB8AC3E}">
        <p14:creationId xmlns:p14="http://schemas.microsoft.com/office/powerpoint/2010/main" val="2137750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/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005BBF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8800" y="2890461"/>
            <a:ext cx="8051800" cy="3183914"/>
          </a:xfrm>
        </p:spPr>
        <p:txBody>
          <a:bodyPr>
            <a:normAutofit/>
          </a:bodyPr>
          <a:lstStyle>
            <a:lvl1pPr marL="342900" indent="-342900">
              <a:buClr>
                <a:schemeClr val="accent3"/>
              </a:buClr>
              <a:buFont typeface="Wingdings" charset="2"/>
              <a:buChar char="§"/>
              <a:defRPr sz="2200" b="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accent3"/>
              </a:buClr>
              <a:defRPr sz="1900" b="0"/>
            </a:lvl2pPr>
            <a:lvl3pPr marL="1257300" indent="-342900">
              <a:buClr>
                <a:schemeClr val="accent3"/>
              </a:buClr>
              <a:buFont typeface="Arial"/>
              <a:buChar char="•"/>
              <a:defRPr sz="1900" b="0" baseline="0"/>
            </a:lvl3pPr>
            <a:lvl4pPr marL="1714500" indent="-342900">
              <a:buClr>
                <a:schemeClr val="accent3"/>
              </a:buClr>
              <a:buFont typeface="Arial"/>
              <a:buChar char="•"/>
              <a:defRPr sz="1900" b="0"/>
            </a:lvl4pPr>
            <a:lvl5pPr marL="2171700" indent="-342900">
              <a:buClr>
                <a:schemeClr val="accent3"/>
              </a:buClr>
              <a:buFont typeface="Arial"/>
              <a:buChar char="•"/>
              <a:defRPr sz="1900" b="0"/>
            </a:lvl5pPr>
            <a:lvl6pPr marL="2286000" indent="0">
              <a:buFont typeface="Arial"/>
              <a:buNone/>
              <a:defRPr/>
            </a:lvl6pPr>
          </a:lstStyle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58800" y="1600201"/>
            <a:ext cx="8051800" cy="660400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i-FI" dirty="0" smtClean="0"/>
              <a:t>Tähän voit kirjoittaa tekstiä.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50B694E-3BAA-4D7A-BA81-9603E86D62ED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58800" y="2451101"/>
            <a:ext cx="8051800" cy="439359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i-FI" dirty="0" smtClean="0"/>
              <a:t>Luettelotekstin otsikko</a:t>
            </a:r>
            <a:endParaRPr lang="en-US" dirty="0"/>
          </a:p>
        </p:txBody>
      </p:sp>
      <p:pic>
        <p:nvPicPr>
          <p:cNvPr id="14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5" y="6143268"/>
            <a:ext cx="999320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86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ä ja kuva /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58798" y="1628801"/>
            <a:ext cx="4047709" cy="151509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i-FI" dirty="0" smtClean="0"/>
              <a:t>Tähän voit kirjoittaa tekstiä.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814178" y="1628801"/>
            <a:ext cx="3796421" cy="4435483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18ABDCB-6CA7-4795-9ACE-AD3AD24A2982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558800" y="3359868"/>
            <a:ext cx="4047707" cy="439359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i-FI" dirty="0" smtClean="0"/>
              <a:t>Luettelotekstin otsikko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8800" y="3799227"/>
            <a:ext cx="4047707" cy="2265057"/>
          </a:xfrm>
        </p:spPr>
        <p:txBody>
          <a:bodyPr>
            <a:normAutofit/>
          </a:bodyPr>
          <a:lstStyle>
            <a:lvl1pPr marL="342900" indent="-342900">
              <a:buClr>
                <a:schemeClr val="accent3"/>
              </a:buClr>
              <a:buFont typeface="Wingdings" charset="2"/>
              <a:buChar char="§"/>
              <a:defRPr sz="2200" b="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accent3"/>
              </a:buClr>
              <a:defRPr sz="1900" b="0"/>
            </a:lvl2pPr>
            <a:lvl3pPr marL="1257300" indent="-342900">
              <a:buClr>
                <a:schemeClr val="accent3"/>
              </a:buClr>
              <a:buFont typeface="Arial"/>
              <a:buChar char="•"/>
              <a:defRPr sz="1900" b="0" baseline="0"/>
            </a:lvl3pPr>
            <a:lvl4pPr marL="1714500" indent="-342900">
              <a:buClr>
                <a:schemeClr val="accent3"/>
              </a:buClr>
              <a:buFont typeface="Arial"/>
              <a:buChar char="•"/>
              <a:defRPr sz="1900" b="0"/>
            </a:lvl4pPr>
            <a:lvl5pPr marL="2171700" indent="-342900">
              <a:buClr>
                <a:schemeClr val="accent3"/>
              </a:buClr>
              <a:buFont typeface="Arial"/>
              <a:buChar char="•"/>
              <a:defRPr sz="1900" b="0"/>
            </a:lvl5pPr>
            <a:lvl6pPr marL="2286000" indent="0">
              <a:buFont typeface="Arial"/>
              <a:buNone/>
              <a:defRPr/>
            </a:lvl6pPr>
          </a:lstStyle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</p:txBody>
      </p:sp>
      <p:pic>
        <p:nvPicPr>
          <p:cNvPr id="20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5" y="6143268"/>
            <a:ext cx="999320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9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ä ja iso kuva /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07647" y="1600199"/>
            <a:ext cx="5302951" cy="4421089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58799" y="1600200"/>
            <a:ext cx="2565401" cy="4421088"/>
          </a:xfrm>
        </p:spPr>
        <p:txBody>
          <a:bodyPr>
            <a:normAutofit/>
          </a:bodyPr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fi-FI" dirty="0" smtClean="0"/>
              <a:t>Tähän voit kirjoittaa tekstiä.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BBF6614-38CC-438D-98DB-B0D52ED7B842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pic>
        <p:nvPicPr>
          <p:cNvPr id="21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22" name="Kuva 2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5" y="6143268"/>
            <a:ext cx="999320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3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ä ja 2 kuvaa /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295494" y="1600202"/>
            <a:ext cx="2315104" cy="2134392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58797" y="1600201"/>
            <a:ext cx="5461003" cy="1543691"/>
          </a:xfrm>
        </p:spPr>
        <p:txBody>
          <a:bodyPr>
            <a:normAutofit/>
          </a:bodyPr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fi-FI" dirty="0" smtClean="0"/>
              <a:t>Tähän voit kirjoittaa tekstiä.</a:t>
            </a:r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B5CDD3A-C1C7-4EC8-AB41-82A23B317ECD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6295494" y="3893344"/>
            <a:ext cx="2315104" cy="2135532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558800" y="3781871"/>
            <a:ext cx="5461000" cy="2247006"/>
          </a:xfrm>
        </p:spPr>
        <p:txBody>
          <a:bodyPr>
            <a:normAutofit/>
          </a:bodyPr>
          <a:lstStyle>
            <a:lvl1pPr marL="342900" indent="-342900">
              <a:buClr>
                <a:schemeClr val="accent3"/>
              </a:buClr>
              <a:buFont typeface="Wingdings" charset="2"/>
              <a:buChar char="§"/>
              <a:defRPr sz="2200" b="0" baseline="0"/>
            </a:lvl1pPr>
            <a:lvl2pPr>
              <a:buClr>
                <a:schemeClr val="accent3"/>
              </a:buClr>
              <a:defRPr sz="1900" b="0"/>
            </a:lvl2pPr>
            <a:lvl3pPr marL="1257300" indent="-342900">
              <a:buClr>
                <a:schemeClr val="accent3"/>
              </a:buClr>
              <a:buFont typeface="Arial"/>
              <a:buChar char="•"/>
              <a:defRPr sz="1900" b="0" baseline="0"/>
            </a:lvl3pPr>
            <a:lvl4pPr marL="1714500" indent="-342900">
              <a:buClr>
                <a:schemeClr val="accent3"/>
              </a:buClr>
              <a:buFont typeface="Arial"/>
              <a:buChar char="•"/>
              <a:defRPr sz="1900" b="0"/>
            </a:lvl4pPr>
            <a:lvl5pPr marL="2171700" indent="-342900">
              <a:buClr>
                <a:schemeClr val="accent3"/>
              </a:buClr>
              <a:buFont typeface="Arial"/>
              <a:buChar char="•"/>
              <a:defRPr sz="1900" b="0"/>
            </a:lvl5pPr>
            <a:lvl6pPr marL="2286000" indent="0">
              <a:buFont typeface="Arial"/>
              <a:buNone/>
              <a:defRPr/>
            </a:lvl6pPr>
          </a:lstStyle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558797" y="3342511"/>
            <a:ext cx="5461003" cy="439359"/>
          </a:xfrm>
        </p:spPr>
        <p:txBody>
          <a:bodyPr>
            <a:noAutofit/>
          </a:bodyPr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fi-FI" dirty="0" smtClean="0"/>
              <a:t>Luettelotekstin otsikko</a:t>
            </a:r>
            <a:endParaRPr lang="en-US" dirty="0"/>
          </a:p>
        </p:txBody>
      </p:sp>
      <p:pic>
        <p:nvPicPr>
          <p:cNvPr id="25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5" y="6143268"/>
            <a:ext cx="999320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06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soa kuvaa /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8800" y="1600199"/>
            <a:ext cx="3944011" cy="3975818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66589" y="1600199"/>
            <a:ext cx="3944011" cy="3975818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0D9D573-5849-427A-A654-287D5B8AB5BE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pic>
        <p:nvPicPr>
          <p:cNvPr id="21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22" name="Kuva 2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5" y="6143268"/>
            <a:ext cx="999320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87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uvaa /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58800" y="1600199"/>
            <a:ext cx="2573040" cy="1900809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037560" y="1600199"/>
            <a:ext cx="2573040" cy="3975818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289687" y="1600199"/>
            <a:ext cx="2573040" cy="3975818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558800" y="3675208"/>
            <a:ext cx="2573040" cy="1900809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871C9AE-0304-4C1D-8024-3C2037141A8B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pic>
        <p:nvPicPr>
          <p:cNvPr id="20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26" name="Kuva 2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5" y="6143268"/>
            <a:ext cx="999320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54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 /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58800" y="1600199"/>
            <a:ext cx="2573040" cy="1900809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289686" y="1600199"/>
            <a:ext cx="5320913" cy="3975818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558800" y="3675208"/>
            <a:ext cx="2573040" cy="1900809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2414B78-C47C-490C-A47D-F2C67990FB1C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pic>
        <p:nvPicPr>
          <p:cNvPr id="23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24" name="Kuva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5" y="6143268"/>
            <a:ext cx="999320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148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/ Negati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vira-kaaret-negatiivi-powerpointiin.pdf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E47D17">
                <a:tint val="45000"/>
                <a:satMod val="400000"/>
              </a:srgbClr>
            </a:duotone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9317" r="9500" b="8197"/>
          <a:stretch/>
        </p:blipFill>
        <p:spPr>
          <a:xfrm>
            <a:off x="0" y="0"/>
            <a:ext cx="9155575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985431"/>
            <a:ext cx="7772400" cy="480739"/>
          </a:xfrm>
        </p:spPr>
        <p:txBody>
          <a:bodyPr>
            <a:noAutofit/>
          </a:bodyPr>
          <a:lstStyle>
            <a:lvl1pPr algn="ctr">
              <a:defRPr sz="3600" baseline="0">
                <a:solidFill>
                  <a:srgbClr val="E28C05"/>
                </a:solidFill>
              </a:defRPr>
            </a:lvl1pPr>
          </a:lstStyle>
          <a:p>
            <a:r>
              <a:rPr lang="fi-FI" dirty="0" smtClean="0"/>
              <a:t>Osion otsikko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74409"/>
            <a:ext cx="6400800" cy="114388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E28C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3291851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/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58800" y="1565666"/>
            <a:ext cx="3938588" cy="4527630"/>
          </a:xfrm>
        </p:spPr>
        <p:txBody>
          <a:bodyPr>
            <a:normAutofit/>
          </a:bodyPr>
          <a:lstStyle>
            <a:lvl1pPr marL="342900" indent="-342900">
              <a:buClr>
                <a:schemeClr val="accent3"/>
              </a:buClr>
              <a:buFont typeface="Wingdings" charset="2"/>
              <a:buChar char="§"/>
              <a:defRPr sz="2200" b="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accent3"/>
              </a:buClr>
              <a:defRPr sz="1900" b="0"/>
            </a:lvl2pPr>
            <a:lvl3pPr>
              <a:buClr>
                <a:schemeClr val="accent3"/>
              </a:buClr>
              <a:defRPr sz="1900" b="0" baseline="0"/>
            </a:lvl3pPr>
            <a:lvl4pPr>
              <a:buClr>
                <a:schemeClr val="accent3"/>
              </a:buClr>
              <a:defRPr sz="1900" b="0"/>
            </a:lvl4pPr>
            <a:lvl5pPr>
              <a:buClr>
                <a:schemeClr val="accent3"/>
              </a:buClr>
              <a:defRPr sz="1900" b="0"/>
            </a:lvl5pPr>
            <a:lvl6pPr marL="2286000" indent="0">
              <a:buNone/>
              <a:defRPr/>
            </a:lvl6pPr>
          </a:lstStyle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18EF2AA-33C5-45E1-BB23-D41DECE567FB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72012" y="1565666"/>
            <a:ext cx="3938588" cy="4527630"/>
          </a:xfrm>
        </p:spPr>
        <p:txBody>
          <a:bodyPr>
            <a:normAutofit/>
          </a:bodyPr>
          <a:lstStyle>
            <a:lvl1pPr marL="342900" indent="-342900">
              <a:buClr>
                <a:schemeClr val="accent3"/>
              </a:buClr>
              <a:buFont typeface="Wingdings" charset="2"/>
              <a:buChar char="§"/>
              <a:defRPr sz="2200" b="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accent3"/>
              </a:buClr>
              <a:defRPr sz="1900" b="0"/>
            </a:lvl2pPr>
            <a:lvl3pPr>
              <a:buClr>
                <a:schemeClr val="accent3"/>
              </a:buClr>
              <a:defRPr sz="1900" b="0" baseline="0"/>
            </a:lvl3pPr>
            <a:lvl4pPr>
              <a:buClr>
                <a:schemeClr val="accent3"/>
              </a:buClr>
              <a:defRPr sz="1900" b="0"/>
            </a:lvl4pPr>
            <a:lvl5pPr>
              <a:buClr>
                <a:schemeClr val="accent3"/>
              </a:buClr>
              <a:defRPr sz="1900" b="0"/>
            </a:lvl5pPr>
            <a:lvl6pPr marL="2286000" indent="0">
              <a:buNone/>
              <a:defRPr/>
            </a:lvl6pPr>
          </a:lstStyle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</p:txBody>
      </p:sp>
      <p:pic>
        <p:nvPicPr>
          <p:cNvPr id="21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5" y="6143268"/>
            <a:ext cx="999320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58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/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8800" y="1620408"/>
            <a:ext cx="3938588" cy="810205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 smtClean="0"/>
              <a:t>Luettelotekstin otsikko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620408"/>
            <a:ext cx="3965575" cy="810205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Luettelotekstin otsikko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6BD8DA-0FE9-499B-8AD1-849D147B9B0D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58800" y="2430614"/>
            <a:ext cx="3938588" cy="3624023"/>
          </a:xfrm>
        </p:spPr>
        <p:txBody>
          <a:bodyPr>
            <a:normAutofit/>
          </a:bodyPr>
          <a:lstStyle>
            <a:lvl1pPr marL="342900" indent="-342900">
              <a:buClr>
                <a:schemeClr val="accent3"/>
              </a:buClr>
              <a:buFont typeface="Wingdings" charset="2"/>
              <a:buChar char="§"/>
              <a:defRPr sz="2200" b="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accent3"/>
              </a:buClr>
              <a:defRPr sz="1900" b="0"/>
            </a:lvl2pPr>
            <a:lvl3pPr>
              <a:buClr>
                <a:schemeClr val="accent3"/>
              </a:buClr>
              <a:defRPr sz="1900" b="0" baseline="0"/>
            </a:lvl3pPr>
            <a:lvl4pPr>
              <a:buClr>
                <a:schemeClr val="accent3"/>
              </a:buClr>
              <a:defRPr sz="1900" b="0"/>
            </a:lvl4pPr>
            <a:lvl5pPr>
              <a:buClr>
                <a:schemeClr val="accent3"/>
              </a:buClr>
              <a:defRPr sz="1900" b="0"/>
            </a:lvl5pPr>
            <a:lvl6pPr marL="2286000" indent="0">
              <a:buNone/>
              <a:defRPr/>
            </a:lvl6pPr>
          </a:lstStyle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645024" y="2430614"/>
            <a:ext cx="3965575" cy="3624022"/>
          </a:xfrm>
        </p:spPr>
        <p:txBody>
          <a:bodyPr>
            <a:normAutofit/>
          </a:bodyPr>
          <a:lstStyle>
            <a:lvl1pPr marL="342900" indent="-342900">
              <a:buClr>
                <a:schemeClr val="accent3"/>
              </a:buClr>
              <a:buFont typeface="Wingdings" charset="2"/>
              <a:buChar char="§"/>
              <a:defRPr sz="2200" b="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accent3"/>
              </a:buClr>
              <a:defRPr sz="1900" b="0"/>
            </a:lvl2pPr>
            <a:lvl3pPr>
              <a:buClr>
                <a:schemeClr val="accent3"/>
              </a:buClr>
              <a:defRPr sz="1900" b="0" baseline="0"/>
            </a:lvl3pPr>
            <a:lvl4pPr>
              <a:buClr>
                <a:schemeClr val="accent3"/>
              </a:buClr>
              <a:defRPr sz="1900" b="0"/>
            </a:lvl4pPr>
            <a:lvl5pPr>
              <a:buClr>
                <a:schemeClr val="accent3"/>
              </a:buClr>
              <a:defRPr sz="1900" b="0"/>
            </a:lvl5pPr>
            <a:lvl6pPr marL="2286000" indent="0">
              <a:buNone/>
              <a:defRPr/>
            </a:lvl6pPr>
          </a:lstStyle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</p:txBody>
      </p:sp>
      <p:pic>
        <p:nvPicPr>
          <p:cNvPr id="23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24" name="Kuva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5" y="6143268"/>
            <a:ext cx="999320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481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/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A034F9C-6BAE-4AF0-859A-9859E6A2F785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pic>
        <p:nvPicPr>
          <p:cNvPr id="17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5" y="6143268"/>
            <a:ext cx="999320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39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/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11FA8C1-B986-4CAE-AE7A-80005B2FDB91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75" y="6143268"/>
            <a:ext cx="999320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30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 otsikko / Violetti">
    <p:bg>
      <p:bgPr>
        <a:solidFill>
          <a:srgbClr val="870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vira-kaaret-negatiivi-powerpointiin.pdf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FFF">
                <a:tint val="45000"/>
                <a:satMod val="400000"/>
              </a:srgbClr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" t="9114" r="9403" b="7988"/>
          <a:stretch/>
        </p:blipFill>
        <p:spPr>
          <a:xfrm>
            <a:off x="-23162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648416"/>
            <a:ext cx="7772400" cy="1561169"/>
          </a:xfrm>
        </p:spPr>
        <p:txBody>
          <a:bodyPr>
            <a:no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Osion otsikko</a:t>
            </a:r>
            <a:endParaRPr lang="en-US" dirty="0"/>
          </a:p>
        </p:txBody>
      </p:sp>
      <p:pic>
        <p:nvPicPr>
          <p:cNvPr id="4" name="Picture 6" descr="Evira-logo-negatiivi-powerpointiin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944" y="292100"/>
            <a:ext cx="169472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73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 / Vio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87005B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9D1D03F-B2B7-4128-BC6D-FFA0C577DBFB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3600"/>
            <a:ext cx="1002003" cy="7344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8800" y="1600201"/>
            <a:ext cx="8051800" cy="4422546"/>
          </a:xfrm>
        </p:spPr>
        <p:txBody>
          <a:bodyPr>
            <a:normAutofit/>
          </a:bodyPr>
          <a:lstStyle>
            <a:lvl1pPr marL="342900" indent="-342900">
              <a:buClr>
                <a:srgbClr val="87005B"/>
              </a:buClr>
              <a:buFont typeface="Wingdings" charset="2"/>
              <a:buChar char="§"/>
              <a:defRPr sz="2200" b="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accent1"/>
              </a:buClr>
              <a:defRPr sz="1900" b="0"/>
            </a:lvl2pPr>
            <a:lvl3pPr>
              <a:buClr>
                <a:schemeClr val="accent1"/>
              </a:buClr>
              <a:defRPr sz="1900" b="0" baseline="0"/>
            </a:lvl3pPr>
            <a:lvl4pPr>
              <a:buClr>
                <a:schemeClr val="accent1"/>
              </a:buClr>
              <a:defRPr sz="1900" b="0"/>
            </a:lvl4pPr>
            <a:lvl5pPr>
              <a:buClr>
                <a:schemeClr val="accent1"/>
              </a:buClr>
              <a:defRPr sz="1900" b="0"/>
            </a:lvl5pPr>
          </a:lstStyle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</p:txBody>
      </p:sp>
    </p:spTree>
    <p:extLst>
      <p:ext uri="{BB962C8B-B14F-4D97-AF65-F5344CB8AC3E}">
        <p14:creationId xmlns:p14="http://schemas.microsoft.com/office/powerpoint/2010/main" val="1978969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/ Vio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87005B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8800" y="2890461"/>
            <a:ext cx="8051800" cy="3183914"/>
          </a:xfrm>
        </p:spPr>
        <p:txBody>
          <a:bodyPr>
            <a:normAutofit/>
          </a:bodyPr>
          <a:lstStyle>
            <a:lvl1pPr marL="342900" indent="-342900">
              <a:buClr>
                <a:srgbClr val="87005B"/>
              </a:buClr>
              <a:buFont typeface="Wingdings" charset="2"/>
              <a:buChar char="§"/>
              <a:defRPr sz="2200" b="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accent4"/>
              </a:buClr>
              <a:defRPr sz="1900" b="0"/>
            </a:lvl2pPr>
            <a:lvl3pPr marL="1257300" indent="-342900">
              <a:buClr>
                <a:schemeClr val="accent4"/>
              </a:buClr>
              <a:buFont typeface="Arial"/>
              <a:buChar char="•"/>
              <a:defRPr sz="1900" b="0" baseline="0"/>
            </a:lvl3pPr>
            <a:lvl4pPr marL="1714500" indent="-342900">
              <a:buClr>
                <a:schemeClr val="accent4"/>
              </a:buClr>
              <a:buFont typeface="Arial"/>
              <a:buChar char="•"/>
              <a:defRPr sz="1900" b="0"/>
            </a:lvl4pPr>
            <a:lvl5pPr marL="2171700" indent="-342900">
              <a:buClr>
                <a:schemeClr val="accent4"/>
              </a:buClr>
              <a:buFont typeface="Arial"/>
              <a:buChar char="•"/>
              <a:defRPr sz="1900" b="0"/>
            </a:lvl5pPr>
            <a:lvl6pPr marL="2286000" indent="0">
              <a:buFont typeface="Arial"/>
              <a:buNone/>
              <a:defRPr/>
            </a:lvl6pPr>
          </a:lstStyle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58800" y="1600201"/>
            <a:ext cx="8051800" cy="660400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i-FI" dirty="0" smtClean="0"/>
              <a:t>Tähän voit kirjoittaa tekstiä.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E584403-9E2A-4748-837A-FFC5C49257C4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58800" y="2451101"/>
            <a:ext cx="8051800" cy="439359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i-FI" dirty="0" smtClean="0"/>
              <a:t>Luettelotekstin otsikko</a:t>
            </a:r>
            <a:endParaRPr lang="en-US" dirty="0"/>
          </a:p>
        </p:txBody>
      </p:sp>
      <p:pic>
        <p:nvPicPr>
          <p:cNvPr id="16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3600"/>
            <a:ext cx="1002003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60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ä ja kuva / Vio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58798" y="1628801"/>
            <a:ext cx="4047709" cy="151509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i-FI" dirty="0" smtClean="0"/>
              <a:t>Tähän voit kirjoittaa tekstiä.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814178" y="1628801"/>
            <a:ext cx="3796421" cy="4435483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9A4816D-04D3-48D9-B365-B6037BF9A692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558800" y="3359868"/>
            <a:ext cx="4047707" cy="439359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i-FI" dirty="0" smtClean="0"/>
              <a:t>Luettelotekstin otsikko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87005B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8800" y="3799227"/>
            <a:ext cx="4047707" cy="2265057"/>
          </a:xfrm>
        </p:spPr>
        <p:txBody>
          <a:bodyPr>
            <a:normAutofit/>
          </a:bodyPr>
          <a:lstStyle>
            <a:lvl1pPr marL="342900" indent="-342900">
              <a:buClr>
                <a:srgbClr val="87005B"/>
              </a:buClr>
              <a:buFont typeface="Wingdings" charset="2"/>
              <a:buChar char="§"/>
              <a:defRPr sz="2200" b="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accent4"/>
              </a:buClr>
              <a:defRPr sz="1900" b="0"/>
            </a:lvl2pPr>
            <a:lvl3pPr marL="1257300" indent="-342900">
              <a:buClr>
                <a:schemeClr val="accent4"/>
              </a:buClr>
              <a:buFont typeface="Arial"/>
              <a:buChar char="•"/>
              <a:defRPr sz="1900" b="0" baseline="0"/>
            </a:lvl3pPr>
            <a:lvl4pPr marL="1714500" indent="-342900">
              <a:buClr>
                <a:schemeClr val="accent4"/>
              </a:buClr>
              <a:buFont typeface="Arial"/>
              <a:buChar char="•"/>
              <a:defRPr sz="1900" b="0"/>
            </a:lvl4pPr>
            <a:lvl5pPr marL="2171700" indent="-342900">
              <a:buClr>
                <a:schemeClr val="accent4"/>
              </a:buClr>
              <a:buFont typeface="Arial"/>
              <a:buChar char="•"/>
              <a:defRPr sz="1900" b="0"/>
            </a:lvl5pPr>
            <a:lvl6pPr marL="2286000" indent="0">
              <a:buFont typeface="Arial"/>
              <a:buNone/>
              <a:defRPr/>
            </a:lvl6pPr>
          </a:lstStyle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</p:txBody>
      </p:sp>
      <p:pic>
        <p:nvPicPr>
          <p:cNvPr id="20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3600"/>
            <a:ext cx="1002003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29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ä ja iso kuva / Vio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07647" y="1600199"/>
            <a:ext cx="5302951" cy="4421089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58799" y="1600200"/>
            <a:ext cx="2565401" cy="4421088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i-FI" dirty="0" smtClean="0"/>
              <a:t>Tähän voit kirjoittaa tekstiä.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09E6AC1-00A7-463B-86C3-39AE28F2674C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87005B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pic>
        <p:nvPicPr>
          <p:cNvPr id="21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22" name="Kuva 2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3600"/>
            <a:ext cx="1002003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27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ä ja 2 kuvaa / Vio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295494" y="1600202"/>
            <a:ext cx="2315104" cy="2134392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58797" y="1600201"/>
            <a:ext cx="5461003" cy="1543691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i-FI" dirty="0" smtClean="0"/>
              <a:t>Tähän voit kirjoittaa tekstiä.</a:t>
            </a:r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BBB7F8F-000F-4543-99E8-99B76D7047CA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7" hasCustomPrompt="1"/>
          </p:nvPr>
        </p:nvSpPr>
        <p:spPr>
          <a:xfrm>
            <a:off x="558797" y="3342511"/>
            <a:ext cx="5461003" cy="439359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i-FI" dirty="0" smtClean="0"/>
              <a:t>Luettelotekstin otsikko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6295494" y="3893344"/>
            <a:ext cx="2315104" cy="2135532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87005B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558800" y="3781870"/>
            <a:ext cx="5461000" cy="2247006"/>
          </a:xfrm>
        </p:spPr>
        <p:txBody>
          <a:bodyPr>
            <a:normAutofit/>
          </a:bodyPr>
          <a:lstStyle>
            <a:lvl1pPr marL="342900" indent="-342900">
              <a:buClr>
                <a:srgbClr val="87005B"/>
              </a:buClr>
              <a:buFont typeface="Wingdings" charset="2"/>
              <a:buChar char="§"/>
              <a:defRPr sz="2200" b="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accent4"/>
              </a:buClr>
              <a:defRPr sz="1900" b="0"/>
            </a:lvl2pPr>
            <a:lvl3pPr marL="1257300" indent="-342900">
              <a:buClr>
                <a:schemeClr val="accent4"/>
              </a:buClr>
              <a:buFont typeface="Arial"/>
              <a:buChar char="•"/>
              <a:defRPr sz="1900" b="0" baseline="0"/>
            </a:lvl3pPr>
            <a:lvl4pPr marL="1714500" indent="-342900">
              <a:buClr>
                <a:schemeClr val="accent4"/>
              </a:buClr>
              <a:buFont typeface="Arial"/>
              <a:buChar char="•"/>
              <a:defRPr sz="1900" b="0"/>
            </a:lvl4pPr>
            <a:lvl5pPr marL="2171700" indent="-342900">
              <a:buClr>
                <a:schemeClr val="accent4"/>
              </a:buClr>
              <a:buFont typeface="Arial"/>
              <a:buChar char="•"/>
              <a:defRPr sz="1900" b="0"/>
            </a:lvl5pPr>
            <a:lvl6pPr marL="2286000" indent="0">
              <a:buFont typeface="Arial"/>
              <a:buNone/>
              <a:defRPr/>
            </a:lvl6pPr>
          </a:lstStyle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</p:txBody>
      </p:sp>
      <p:pic>
        <p:nvPicPr>
          <p:cNvPr id="25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26" name="Kuva 2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3600"/>
            <a:ext cx="1002003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97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 otsikko / Oranssi">
    <p:bg>
      <p:bgPr>
        <a:solidFill>
          <a:srgbClr val="E28C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vira-kaaret-negatiivi-powerpointiin.pdf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FFF">
                <a:tint val="45000"/>
                <a:satMod val="400000"/>
              </a:srgbClr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9318" r="9605" b="819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 descr="Evira-logo-negatiivi-powerpointiin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944" y="292100"/>
            <a:ext cx="1694720" cy="504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648416"/>
            <a:ext cx="7772400" cy="1561169"/>
          </a:xfrm>
        </p:spPr>
        <p:txBody>
          <a:bodyPr>
            <a:no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Osion 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37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soa kuvaa / Vio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8800" y="1600199"/>
            <a:ext cx="3944011" cy="3975818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66589" y="1600199"/>
            <a:ext cx="3944011" cy="3975818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48F04BA-58E2-4DD5-9981-6EBF1CD3A1C6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87005B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pic>
        <p:nvPicPr>
          <p:cNvPr id="21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22" name="Kuva 2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3600"/>
            <a:ext cx="1002003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96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uvaa / Vio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58800" y="1600199"/>
            <a:ext cx="2573040" cy="1900809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037560" y="1600199"/>
            <a:ext cx="2573040" cy="3975818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289687" y="1600199"/>
            <a:ext cx="2573040" cy="3975818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558800" y="3675208"/>
            <a:ext cx="2573040" cy="1900809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92CDDC-B9EF-41CD-9B00-1A5595AFE34D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87005B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pic>
        <p:nvPicPr>
          <p:cNvPr id="20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26" name="Kuva 2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3600"/>
            <a:ext cx="1002003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38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 / Vio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58800" y="1600199"/>
            <a:ext cx="2573040" cy="1900809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289686" y="1600199"/>
            <a:ext cx="5320913" cy="3975818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558800" y="3675208"/>
            <a:ext cx="2573040" cy="1900809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1E1D263-2842-4143-AEC9-4ABC83C807FE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87005B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pic>
        <p:nvPicPr>
          <p:cNvPr id="23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24" name="Kuva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3600"/>
            <a:ext cx="1002003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40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/ Vio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58800" y="1565666"/>
            <a:ext cx="3938588" cy="4527630"/>
          </a:xfrm>
        </p:spPr>
        <p:txBody>
          <a:bodyPr>
            <a:normAutofit/>
          </a:bodyPr>
          <a:lstStyle>
            <a:lvl1pPr marL="342900" indent="-342900">
              <a:buClr>
                <a:srgbClr val="87005B"/>
              </a:buClr>
              <a:buFont typeface="Wingdings" charset="2"/>
              <a:buChar char="§"/>
              <a:defRPr sz="2200" b="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accent4"/>
              </a:buClr>
              <a:defRPr sz="1900" b="0"/>
            </a:lvl2pPr>
            <a:lvl3pPr>
              <a:buClr>
                <a:schemeClr val="accent4"/>
              </a:buClr>
              <a:defRPr sz="1900" b="0" baseline="0"/>
            </a:lvl3pPr>
            <a:lvl4pPr>
              <a:buClr>
                <a:schemeClr val="accent4"/>
              </a:buClr>
              <a:defRPr sz="1900" b="0"/>
            </a:lvl4pPr>
            <a:lvl5pPr>
              <a:buClr>
                <a:schemeClr val="accent4"/>
              </a:buClr>
              <a:defRPr sz="1900" b="0"/>
            </a:lvl5pPr>
            <a:lvl6pPr marL="2286000" indent="0">
              <a:buNone/>
              <a:defRPr/>
            </a:lvl6pPr>
          </a:lstStyle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CCB6A98-EB02-4F61-967A-FDE544B5BAA9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87005B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72012" y="1565666"/>
            <a:ext cx="3938588" cy="4527630"/>
          </a:xfrm>
        </p:spPr>
        <p:txBody>
          <a:bodyPr>
            <a:normAutofit/>
          </a:bodyPr>
          <a:lstStyle>
            <a:lvl1pPr marL="342900" indent="-342900">
              <a:buClr>
                <a:srgbClr val="87005B"/>
              </a:buClr>
              <a:buFont typeface="Wingdings" charset="2"/>
              <a:buChar char="§"/>
              <a:defRPr sz="2200" b="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accent4"/>
              </a:buClr>
              <a:defRPr sz="1900" b="0"/>
            </a:lvl2pPr>
            <a:lvl3pPr>
              <a:buClr>
                <a:schemeClr val="accent4"/>
              </a:buClr>
              <a:defRPr sz="1900" b="0" baseline="0"/>
            </a:lvl3pPr>
            <a:lvl4pPr>
              <a:buClr>
                <a:schemeClr val="accent4"/>
              </a:buClr>
              <a:defRPr sz="1900" b="0"/>
            </a:lvl4pPr>
            <a:lvl5pPr>
              <a:buClr>
                <a:schemeClr val="accent4"/>
              </a:buClr>
              <a:defRPr sz="1900" b="0"/>
            </a:lvl5pPr>
            <a:lvl6pPr marL="2286000" indent="0">
              <a:buNone/>
              <a:defRPr/>
            </a:lvl6pPr>
          </a:lstStyle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</p:txBody>
      </p:sp>
      <p:pic>
        <p:nvPicPr>
          <p:cNvPr id="21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3600"/>
            <a:ext cx="1002003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67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/ Vio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8800" y="1620408"/>
            <a:ext cx="3938588" cy="810205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 smtClean="0"/>
              <a:t>Luettelotekstin otsikko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620408"/>
            <a:ext cx="3965575" cy="810205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Luettelotekstin otsikko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BDE5DA9-EBF6-442E-A832-0F0FF208AE36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87005B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58800" y="2430612"/>
            <a:ext cx="3938588" cy="3624025"/>
          </a:xfrm>
        </p:spPr>
        <p:txBody>
          <a:bodyPr>
            <a:normAutofit/>
          </a:bodyPr>
          <a:lstStyle>
            <a:lvl1pPr marL="342900" indent="-342900">
              <a:buClr>
                <a:srgbClr val="87005B"/>
              </a:buClr>
              <a:buFont typeface="Wingdings" charset="2"/>
              <a:buChar char="§"/>
              <a:defRPr sz="2200" b="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accent4"/>
              </a:buClr>
              <a:defRPr sz="1900" b="0"/>
            </a:lvl2pPr>
            <a:lvl3pPr>
              <a:buClr>
                <a:schemeClr val="accent4"/>
              </a:buClr>
              <a:defRPr sz="1900" b="0" baseline="0"/>
            </a:lvl3pPr>
            <a:lvl4pPr>
              <a:buClr>
                <a:schemeClr val="accent4"/>
              </a:buClr>
              <a:defRPr sz="1900" b="0"/>
            </a:lvl4pPr>
            <a:lvl5pPr>
              <a:buClr>
                <a:schemeClr val="accent4"/>
              </a:buClr>
              <a:defRPr sz="1900" b="0"/>
            </a:lvl5pPr>
            <a:lvl6pPr marL="2286000" indent="0">
              <a:buNone/>
              <a:defRPr/>
            </a:lvl6pPr>
          </a:lstStyle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645024" y="2430613"/>
            <a:ext cx="3965575" cy="3624024"/>
          </a:xfrm>
        </p:spPr>
        <p:txBody>
          <a:bodyPr>
            <a:normAutofit/>
          </a:bodyPr>
          <a:lstStyle>
            <a:lvl1pPr marL="342900" indent="-342900">
              <a:buClr>
                <a:srgbClr val="87005B"/>
              </a:buClr>
              <a:buFont typeface="Wingdings" charset="2"/>
              <a:buChar char="§"/>
              <a:defRPr sz="2200" b="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accent4"/>
              </a:buClr>
              <a:defRPr sz="1900" b="0"/>
            </a:lvl2pPr>
            <a:lvl3pPr>
              <a:buClr>
                <a:schemeClr val="accent4"/>
              </a:buClr>
              <a:defRPr sz="1900" b="0" baseline="0"/>
            </a:lvl3pPr>
            <a:lvl4pPr>
              <a:buClr>
                <a:schemeClr val="accent4"/>
              </a:buClr>
              <a:defRPr sz="1900" b="0"/>
            </a:lvl4pPr>
            <a:lvl5pPr>
              <a:buClr>
                <a:schemeClr val="accent4"/>
              </a:buClr>
              <a:defRPr sz="1900" b="0"/>
            </a:lvl5pPr>
            <a:lvl6pPr marL="2286000" indent="0">
              <a:buNone/>
              <a:defRPr/>
            </a:lvl6pPr>
          </a:lstStyle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</p:txBody>
      </p:sp>
      <p:pic>
        <p:nvPicPr>
          <p:cNvPr id="23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24" name="Kuva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3600"/>
            <a:ext cx="1002003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450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/ Vio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314DFC1-E246-4E59-ACEA-65D547388260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87005B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pic>
        <p:nvPicPr>
          <p:cNvPr id="17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3600"/>
            <a:ext cx="1002003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0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/ Vio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7C91D2E-CD75-4B5B-B2CB-F092762D388B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3600"/>
            <a:ext cx="1002003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9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 /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8800" y="1600201"/>
            <a:ext cx="8051800" cy="4422546"/>
          </a:xfrm>
        </p:spPr>
        <p:txBody>
          <a:bodyPr>
            <a:normAutofit/>
          </a:bodyPr>
          <a:lstStyle>
            <a:lvl1pPr marL="342900" indent="-342900">
              <a:buClr>
                <a:srgbClr val="E28C05"/>
              </a:buClr>
              <a:buFont typeface="Wingdings" charset="2"/>
              <a:buChar char="§"/>
              <a:defRPr sz="2200" b="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accent1"/>
              </a:buClr>
              <a:defRPr sz="1900" b="0"/>
            </a:lvl2pPr>
            <a:lvl3pPr>
              <a:buClr>
                <a:schemeClr val="accent1"/>
              </a:buClr>
              <a:defRPr sz="1900" b="0" baseline="0"/>
            </a:lvl3pPr>
            <a:lvl4pPr>
              <a:buClr>
                <a:schemeClr val="accent1"/>
              </a:buClr>
              <a:defRPr sz="1900" b="0"/>
            </a:lvl4pPr>
            <a:lvl5pPr>
              <a:buClr>
                <a:schemeClr val="accent1"/>
              </a:buClr>
              <a:defRPr sz="1900" b="0"/>
            </a:lvl5pPr>
          </a:lstStyle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</p:txBody>
      </p:sp>
      <p:pic>
        <p:nvPicPr>
          <p:cNvPr id="8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24575C2-A9C1-44C8-8121-3152220655CB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E28C05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3600"/>
            <a:ext cx="999320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47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/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8800" y="2890461"/>
            <a:ext cx="8051800" cy="3188634"/>
          </a:xfrm>
        </p:spPr>
        <p:txBody>
          <a:bodyPr>
            <a:normAutofit/>
          </a:bodyPr>
          <a:lstStyle>
            <a:lvl1pPr marL="342900" indent="-342900">
              <a:buClr>
                <a:srgbClr val="E28C05"/>
              </a:buClr>
              <a:buFont typeface="Wingdings" charset="2"/>
              <a:buChar char="§"/>
              <a:defRPr sz="2200" b="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accent1"/>
              </a:buClr>
              <a:defRPr sz="1900" b="0"/>
            </a:lvl2pPr>
            <a:lvl3pPr>
              <a:buClr>
                <a:schemeClr val="accent1"/>
              </a:buClr>
              <a:defRPr sz="1900" b="0" baseline="0"/>
            </a:lvl3pPr>
            <a:lvl4pPr>
              <a:buClr>
                <a:schemeClr val="accent1"/>
              </a:buClr>
              <a:defRPr sz="1900" b="0"/>
            </a:lvl4pPr>
            <a:lvl5pPr>
              <a:buClr>
                <a:schemeClr val="accent1"/>
              </a:buClr>
              <a:defRPr sz="1900" b="0"/>
            </a:lvl5pPr>
          </a:lstStyle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</p:txBody>
      </p:sp>
      <p:pic>
        <p:nvPicPr>
          <p:cNvPr id="8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58800" y="2451101"/>
            <a:ext cx="8051800" cy="439359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i-FI" dirty="0" smtClean="0"/>
              <a:t>Luettelotekstin otsikko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994E473-ADE6-4E02-8ECE-D54D81E2FC38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E28C05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58800" y="1600201"/>
            <a:ext cx="8051800" cy="660400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i-FI" dirty="0" smtClean="0"/>
              <a:t>Tähän voi kirjoittaa tekstiä.</a:t>
            </a:r>
            <a:endParaRPr lang="en-US" dirty="0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3600"/>
            <a:ext cx="999320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36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ä ja kuva /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E28C05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58798" y="1628801"/>
            <a:ext cx="4047709" cy="1515092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i-FI" dirty="0" smtClean="0"/>
              <a:t>Tähän voi kirjoittaa tekstiä.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58799" y="3799227"/>
            <a:ext cx="4047709" cy="2265057"/>
          </a:xfrm>
        </p:spPr>
        <p:txBody>
          <a:bodyPr>
            <a:normAutofit/>
          </a:bodyPr>
          <a:lstStyle>
            <a:lvl1pPr marL="342900" indent="-342900">
              <a:buClr>
                <a:srgbClr val="E28C05"/>
              </a:buClr>
              <a:buFont typeface="Wingdings" charset="2"/>
              <a:buChar char="§"/>
              <a:defRPr sz="2200" b="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Clr>
                <a:schemeClr val="accent1"/>
              </a:buClr>
              <a:defRPr sz="1900" b="0"/>
            </a:lvl2pPr>
            <a:lvl3pPr>
              <a:buClr>
                <a:schemeClr val="accent1"/>
              </a:buClr>
              <a:defRPr sz="1900" b="0" baseline="0"/>
            </a:lvl3pPr>
            <a:lvl4pPr>
              <a:buClr>
                <a:schemeClr val="accent1"/>
              </a:buClr>
              <a:defRPr sz="1900" b="0"/>
            </a:lvl4pPr>
            <a:lvl5pPr>
              <a:buClr>
                <a:schemeClr val="accent1"/>
              </a:buClr>
              <a:defRPr sz="1900" b="0"/>
            </a:lvl5pPr>
          </a:lstStyle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  <a:p>
            <a:pPr lvl="0"/>
            <a:r>
              <a:rPr lang="fi-FI" dirty="0" smtClean="0"/>
              <a:t>Luetteloteksti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814178" y="1628801"/>
            <a:ext cx="3796421" cy="4435483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C779B2F-C009-4D27-8304-D58F8931F740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558800" y="3359868"/>
            <a:ext cx="4047707" cy="439359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i-FI" dirty="0" smtClean="0"/>
              <a:t>Luettelotekstin otsikko</a:t>
            </a:r>
            <a:endParaRPr lang="en-US" dirty="0"/>
          </a:p>
        </p:txBody>
      </p:sp>
      <p:pic>
        <p:nvPicPr>
          <p:cNvPr id="18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3600"/>
            <a:ext cx="999320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58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ä ja iso kuva /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274638"/>
            <a:ext cx="6210300" cy="1143000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E28C05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07647" y="1600199"/>
            <a:ext cx="5302951" cy="4421089"/>
          </a:xfrm>
          <a:solidFill>
            <a:schemeClr val="bg2"/>
          </a:solidFill>
        </p:spPr>
        <p:txBody>
          <a:bodyPr/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58799" y="1600200"/>
            <a:ext cx="2565401" cy="4421088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i-FI" dirty="0" smtClean="0"/>
              <a:t>Tähän voit kirjoittaa tekstiä.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257811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95494D9-BF88-49BA-9CBD-F1D2D44E3707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" y="6257811"/>
            <a:ext cx="5834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257811"/>
            <a:ext cx="717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00746F-9958-E143-85E9-20AACB357E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7" descr="Evira-logo-powerpointiin.pd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92100"/>
            <a:ext cx="1778000" cy="528320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3600"/>
            <a:ext cx="999320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84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34258" y="6356350"/>
            <a:ext cx="1018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BE394-4345-4447-8FB3-D9351D9C85D0}" type="datetime1">
              <a:rPr lang="fi-FI" smtClean="0"/>
              <a:t>2.2.2017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936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3234" y="6356350"/>
            <a:ext cx="7935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0746F-9958-E143-85E9-20AACB357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6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1" r:id="rId5"/>
    <p:sldLayoutId id="2147483705" r:id="rId6"/>
    <p:sldLayoutId id="2147483650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52" r:id="rId14"/>
    <p:sldLayoutId id="2147483653" r:id="rId15"/>
    <p:sldLayoutId id="2147483654" r:id="rId16"/>
    <p:sldLayoutId id="2147483655" r:id="rId17"/>
    <p:sldLayoutId id="2147483663" r:id="rId18"/>
    <p:sldLayoutId id="2147483706" r:id="rId19"/>
    <p:sldLayoutId id="2147483666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64" r:id="rId31"/>
    <p:sldLayoutId id="2147483707" r:id="rId32"/>
    <p:sldLayoutId id="2147483667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0" r:id="rId39"/>
    <p:sldLayoutId id="2147483691" r:id="rId40"/>
    <p:sldLayoutId id="2147483692" r:id="rId41"/>
    <p:sldLayoutId id="2147483693" r:id="rId42"/>
    <p:sldLayoutId id="2147483694" r:id="rId43"/>
    <p:sldLayoutId id="2147483665" r:id="rId44"/>
    <p:sldLayoutId id="2147483708" r:id="rId45"/>
    <p:sldLayoutId id="2147483668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oddrinkeurope.eu/publication/every-meal-matters-food-donation-guidelines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Eviran ruoka-apuohje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4294967295"/>
          </p:nvPr>
        </p:nvSpPr>
        <p:spPr>
          <a:xfrm>
            <a:off x="1371600" y="4799013"/>
            <a:ext cx="6400800" cy="79216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i-FI" dirty="0" smtClean="0"/>
              <a:t>Elintarviketurvallisuusvirasto Evira</a:t>
            </a:r>
          </a:p>
          <a:p>
            <a:pPr marL="0" indent="0" algn="ctr">
              <a:buNone/>
            </a:pPr>
            <a:r>
              <a:rPr lang="fi-FI" dirty="0" smtClean="0"/>
              <a:t>Pirjo Korpela</a:t>
            </a:r>
          </a:p>
          <a:p>
            <a:pPr marL="0" indent="0" algn="ctr">
              <a:buNone/>
            </a:pPr>
            <a:r>
              <a:rPr lang="fi-FI" dirty="0" smtClean="0"/>
              <a:t>6.2.2017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2204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Kiitos!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9324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altLang="fi-FI" dirty="0" smtClean="0"/>
              <a:t>Ruoka-apuohjeeseen on koottu lainsäädännöstä ruoka-avun antamiseen vaikuttavia määräyksiä</a:t>
            </a:r>
          </a:p>
          <a:p>
            <a:r>
              <a:rPr lang="fi-FI" altLang="fi-FI" dirty="0" smtClean="0"/>
              <a:t>Kokemuksena on toistaiseksi, </a:t>
            </a:r>
            <a:r>
              <a:rPr lang="fi-FI" altLang="fi-FI" dirty="0"/>
              <a:t>että ohje on toiminut </a:t>
            </a:r>
            <a:r>
              <a:rPr lang="fi-FI" altLang="fi-FI" dirty="0" smtClean="0"/>
              <a:t>kohtuullisen hyvin </a:t>
            </a:r>
            <a:endParaRPr lang="fi-FI" altLang="fi-FI" dirty="0"/>
          </a:p>
          <a:p>
            <a:r>
              <a:rPr lang="fi-FI" altLang="fi-FI" dirty="0" smtClean="0"/>
              <a:t>Ohje on saatu käyttöön toukokuussa 2013 ja nyt on ensimmäinen päivitys tekeillä</a:t>
            </a:r>
          </a:p>
          <a:p>
            <a:r>
              <a:rPr lang="fi-FI" altLang="fi-FI" dirty="0" smtClean="0"/>
              <a:t>Ruoka-apuun on saatu monipuolisempi lajitelma erilaisia elintarvikkeita</a:t>
            </a:r>
          </a:p>
          <a:p>
            <a:r>
              <a:rPr lang="fi-FI" altLang="fi-FI" dirty="0" smtClean="0"/>
              <a:t>Ohjeen yhtenä tavoitteena on ollut </a:t>
            </a:r>
            <a:r>
              <a:rPr lang="fi-FI" altLang="fi-FI" dirty="0"/>
              <a:t>vähentää </a:t>
            </a:r>
            <a:r>
              <a:rPr lang="fi-FI" altLang="fi-FI" dirty="0" smtClean="0"/>
              <a:t>ruokahävikkiä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00746F-9958-E143-85E9-20AACB357E4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Taustaa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9183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dirty="0"/>
              <a:t>Ruoka-apuun annettavien elintarvikkeiden tulee olla turvallisia</a:t>
            </a:r>
          </a:p>
          <a:p>
            <a:r>
              <a:rPr lang="fi-FI" altLang="fi-FI" dirty="0"/>
              <a:t>Katkeamaton </a:t>
            </a:r>
            <a:r>
              <a:rPr lang="fi-FI" altLang="fi-FI" dirty="0" smtClean="0"/>
              <a:t>kylmä- tai kuumaketju </a:t>
            </a:r>
            <a:r>
              <a:rPr lang="fi-FI" altLang="fi-FI" dirty="0"/>
              <a:t>ja/tai nopea toiminta</a:t>
            </a:r>
          </a:p>
          <a:p>
            <a:r>
              <a:rPr lang="fi-FI" altLang="fi-FI" dirty="0"/>
              <a:t>Ruoka-avun luovuttaminen suoraan kuluttajille tai hyväntekeväisyysjärjestöjen kautta on sallittua missä tahansa elintarviketuotantoketjun </a:t>
            </a:r>
            <a:r>
              <a:rPr lang="fi-FI" altLang="fi-FI" dirty="0" smtClean="0"/>
              <a:t>vaiheessa</a:t>
            </a:r>
          </a:p>
          <a:p>
            <a:r>
              <a:rPr lang="fi-FI" altLang="fi-FI" dirty="0"/>
              <a:t>Ruoka-aputoiminnassa on käytettävissä joitain sellaisia helpotuksia, joita ei hyväksytä kaupallisessa toiminnassa</a:t>
            </a:r>
          </a:p>
          <a:p>
            <a:r>
              <a:rPr lang="fi-FI" altLang="fi-FI" dirty="0"/>
              <a:t>Tavoitteena on joustava toiminta, jonka avulla saadaan ruoka-avun luovuttaminen todella toimimaan ilman turvallisuusriskiä</a:t>
            </a:r>
          </a:p>
          <a:p>
            <a:endParaRPr lang="fi-FI" alt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00746F-9958-E143-85E9-20AACB357E4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Ruoka-apuohje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9768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Elintarvikehuoneistoasetus 1367/2011 rajoittaa ainakin toistaiseksi tarjolla pidetyn ruuan hyödyntämistä</a:t>
            </a:r>
          </a:p>
          <a:p>
            <a:r>
              <a:rPr lang="fi-FI" dirty="0" smtClean="0"/>
              <a:t>Tarjolla voi pitää 4 tuntia, jos kuuman ruuan lämpötila ei pysy vähintään 60-asteisena</a:t>
            </a:r>
          </a:p>
          <a:p>
            <a:pPr lvl="1"/>
            <a:r>
              <a:rPr lang="fi-FI" dirty="0" smtClean="0"/>
              <a:t>Jos pysyy, aikarajaa ei ole</a:t>
            </a:r>
          </a:p>
          <a:p>
            <a:r>
              <a:rPr lang="fi-FI" dirty="0" smtClean="0"/>
              <a:t>Mutta vain 60-asteisena säilynyttä voi luovuttaa suoraan linjastosta kuumana tai jäähdytyksen jälkeen</a:t>
            </a:r>
          </a:p>
          <a:p>
            <a:pPr lvl="1"/>
            <a:r>
              <a:rPr lang="fi-FI" dirty="0" smtClean="0"/>
              <a:t>Jäähdytys 60 asteesta 6 asteeseen 4 tunnissa</a:t>
            </a:r>
          </a:p>
          <a:p>
            <a:r>
              <a:rPr lang="fi-FI" dirty="0" smtClean="0"/>
              <a:t>Kylmänä tarjolla pito</a:t>
            </a:r>
          </a:p>
          <a:p>
            <a:pPr lvl="1"/>
            <a:r>
              <a:rPr lang="fi-FI" dirty="0" smtClean="0"/>
              <a:t>Ei aikarajaa, jos säilyy 6 asteessa</a:t>
            </a:r>
          </a:p>
          <a:p>
            <a:pPr lvl="1"/>
            <a:r>
              <a:rPr lang="fi-FI" dirty="0" smtClean="0"/>
              <a:t>4 tuntia, saa lämmetä 12 asteeseen</a:t>
            </a:r>
          </a:p>
          <a:p>
            <a:pPr lvl="1"/>
            <a:r>
              <a:rPr lang="fi-FI" dirty="0" smtClean="0"/>
              <a:t>Voi antaa ruoka-apuun, mielellään välittömästi</a:t>
            </a:r>
          </a:p>
          <a:p>
            <a:pPr lvl="1"/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00746F-9958-E143-85E9-20AACB357E4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Ruoka-apua tarjoilupaikasta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1792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Jos tarjolla ollut ruoka lähtee linjastosta kuumana </a:t>
            </a:r>
            <a:r>
              <a:rPr lang="fi-FI" dirty="0" smtClean="0">
                <a:sym typeface="Wingdings" panose="05000000000000000000" pitchFamily="2" charset="2"/>
              </a:rPr>
              <a:t> oltava joku kumppani, joka pystyy hyödyntämään ruuan joko tarjoilulla tai jakamalla välittömästi, vaihtoehtoisesti henkilökunnalle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Jäähdytettynä annettava eteenpäin viimeistään seuraavana päivänä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Keittiössä tai annostelulinjastossa ollut ruoka vapaasti päätettävissä miten sen käyttää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Jäähdytyksen on tapahduttava 60 asteesta 6 asteeseen 4 tunnissa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Voi jäädyttää tulevaa käyttöä varten, säilytysaika pakasteessa korkeintaan 2 kk, jos ei esittää muuta säilyvyysaikaa</a:t>
            </a:r>
          </a:p>
          <a:p>
            <a:pPr lvl="1"/>
            <a:r>
              <a:rPr lang="fi-FI" dirty="0" smtClean="0">
                <a:sym typeface="Wingdings" panose="05000000000000000000" pitchFamily="2" charset="2"/>
              </a:rPr>
              <a:t>Jos käytetään keittiössä tuoreena uudelleen, tulee vähintäänkin arvioida säilyvyys, minkä ajan sisään käytetään</a:t>
            </a:r>
          </a:p>
          <a:p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00746F-9958-E143-85E9-20AACB357E4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Ruoka-apua tarjoilupaikasta</a:t>
            </a:r>
          </a:p>
        </p:txBody>
      </p:sp>
    </p:spTree>
    <p:extLst>
      <p:ext uri="{BB962C8B-B14F-4D97-AF65-F5344CB8AC3E}">
        <p14:creationId xmlns:p14="http://schemas.microsoft.com/office/powerpoint/2010/main" val="3807707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Elintarvikepakkausten kaksi erilaista päiväystyyppiä</a:t>
            </a:r>
          </a:p>
          <a:p>
            <a:pPr lvl="1"/>
            <a:r>
              <a:rPr lang="fi-FI" dirty="0" smtClean="0"/>
              <a:t>Parasta ennen on joustava</a:t>
            </a:r>
          </a:p>
          <a:p>
            <a:pPr lvl="1"/>
            <a:r>
              <a:rPr lang="fi-FI" dirty="0" smtClean="0"/>
              <a:t>Viimeinen käyttöpäivä tai käyttöajankohta tiukka </a:t>
            </a:r>
            <a:r>
              <a:rPr lang="fi-FI" dirty="0" smtClean="0">
                <a:sym typeface="Wingdings" panose="05000000000000000000" pitchFamily="2" charset="2"/>
              </a:rPr>
              <a:t> säilyvyyttä ei ole parannettu kuumentamalla tai säilöntäaineilla</a:t>
            </a:r>
            <a:endParaRPr lang="fi-FI" dirty="0" smtClean="0"/>
          </a:p>
          <a:p>
            <a:pPr lvl="1"/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00746F-9958-E143-85E9-20AACB357E4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Raaka-aineiden päiväykset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84220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Asiakkaiden mukaan myyminen sallittua</a:t>
            </a:r>
          </a:p>
          <a:p>
            <a:pPr lvl="1"/>
            <a:r>
              <a:rPr lang="fi-FI" dirty="0" smtClean="0"/>
              <a:t>Tarjolla ollutta voi myydä suoraan linjastosta ja vain, jos se on säilynyt yli 60-asteisena tai ollut tarjolla alle 4 tuntia</a:t>
            </a:r>
          </a:p>
          <a:p>
            <a:pPr lvl="1"/>
            <a:r>
              <a:rPr lang="fi-FI" dirty="0" smtClean="0"/>
              <a:t>Annosten myynti sallittua keittiöstä tai annostelulinjastosta</a:t>
            </a:r>
          </a:p>
          <a:p>
            <a:r>
              <a:rPr lang="fi-FI" dirty="0" smtClean="0"/>
              <a:t>Miten </a:t>
            </a:r>
            <a:r>
              <a:rPr lang="fi-FI" dirty="0" err="1" smtClean="0"/>
              <a:t>ResQ</a:t>
            </a:r>
            <a:r>
              <a:rPr lang="fi-FI" dirty="0" smtClean="0"/>
              <a:t> tai </a:t>
            </a:r>
            <a:r>
              <a:rPr lang="fi-FI" dirty="0" err="1" smtClean="0"/>
              <a:t>Lunchie</a:t>
            </a:r>
            <a:r>
              <a:rPr lang="fi-FI" dirty="0" smtClean="0"/>
              <a:t> toimii?</a:t>
            </a:r>
          </a:p>
          <a:p>
            <a:pPr lvl="1"/>
            <a:r>
              <a:rPr lang="fi-FI" dirty="0" smtClean="0"/>
              <a:t>Tilaus sovelluksen kautta ok</a:t>
            </a:r>
          </a:p>
          <a:p>
            <a:pPr lvl="1"/>
            <a:r>
              <a:rPr lang="fi-FI" dirty="0" smtClean="0"/>
              <a:t>Kuljetetaanko kuumana vai jäähdytettynä?</a:t>
            </a:r>
          </a:p>
          <a:p>
            <a:pPr lvl="1"/>
            <a:r>
              <a:rPr lang="fi-FI" dirty="0" smtClean="0"/>
              <a:t>Kaupallista toimintaa – kuuma 60-asteisena – jäähdytetty korkeintaan 6-asteisena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00746F-9958-E143-85E9-20AACB357E4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Hävikin estoa muuten kuin ruoka-apuun luovuttamalla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4084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Jossain valmistuksen vaiheessa kuumennus ei ole ollut riittävä</a:t>
            </a:r>
          </a:p>
          <a:p>
            <a:pPr lvl="1"/>
            <a:r>
              <a:rPr lang="fi-FI" dirty="0" smtClean="0"/>
              <a:t>Yleensä viimeinen kuumennus ratkaisee, mutta valitettavasti ei kaikkia ongelmia</a:t>
            </a:r>
          </a:p>
          <a:p>
            <a:r>
              <a:rPr lang="fi-FI" dirty="0" smtClean="0"/>
              <a:t>Kuuman ruuan jäähdytys on ollut liian hidas</a:t>
            </a:r>
          </a:p>
          <a:p>
            <a:pPr lvl="1"/>
            <a:r>
              <a:rPr lang="fi-FI" dirty="0" smtClean="0"/>
              <a:t>Elintarvikehuoneistoasetuksen vaatimus 60 asteesta 6 asteeseen perustuu tieteelliseen näyttöön</a:t>
            </a:r>
          </a:p>
          <a:p>
            <a:r>
              <a:rPr lang="fi-FI" dirty="0" smtClean="0"/>
              <a:t>Ruuan kylmäsäilytys tapahtuu liian lämpimässä</a:t>
            </a:r>
          </a:p>
          <a:p>
            <a:pPr lvl="1"/>
            <a:r>
              <a:rPr lang="fi-FI" dirty="0" smtClean="0"/>
              <a:t>Raja 6 astetta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00746F-9958-E143-85E9-20AACB357E4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Pääasialliset ongelmat, jotka aiheuttavat ruokamyrkytysepidemioita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7195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altLang="fi-FI" dirty="0" smtClean="0"/>
              <a:t>EU-tasolla alan ohjeistusta: </a:t>
            </a:r>
            <a:r>
              <a:rPr lang="fi-FI" altLang="fi-FI" dirty="0" smtClean="0">
                <a:hlinkClick r:id="rId2"/>
              </a:rPr>
              <a:t>http</a:t>
            </a:r>
            <a:r>
              <a:rPr lang="fi-FI" altLang="fi-FI" dirty="0">
                <a:hlinkClick r:id="rId2"/>
              </a:rPr>
              <a:t>://www.fooddrinkeurope.eu/publication/every-meal-matters-food-donation-guidelines</a:t>
            </a:r>
            <a:r>
              <a:rPr lang="fi-FI" altLang="fi-FI" dirty="0" smtClean="0">
                <a:hlinkClick r:id="rId2"/>
              </a:rPr>
              <a:t>/</a:t>
            </a:r>
            <a:endParaRPr lang="fi-FI" altLang="fi-FI" dirty="0" smtClean="0"/>
          </a:p>
          <a:p>
            <a:r>
              <a:rPr lang="fi-FI" altLang="fi-FI" dirty="0" smtClean="0"/>
              <a:t>Komissiolta on tulossa oma ohjeistus, ei julkaistu vielä</a:t>
            </a:r>
          </a:p>
          <a:p>
            <a:endParaRPr lang="fi-FI" altLang="fi-FI" dirty="0" smtClean="0"/>
          </a:p>
          <a:p>
            <a:endParaRPr lang="fi-FI" altLang="fi-FI" dirty="0"/>
          </a:p>
          <a:p>
            <a:endParaRPr lang="fi-FI" dirty="0" smtClean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6.2.2017</a:t>
            </a: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00746F-9958-E143-85E9-20AACB357E4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Ruoka-apuohje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3317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vira_esityspohja_2016">
  <a:themeElements>
    <a:clrScheme name="Evira 1">
      <a:dk1>
        <a:srgbClr val="777772"/>
      </a:dk1>
      <a:lt1>
        <a:srgbClr val="FFFFFF"/>
      </a:lt1>
      <a:dk2>
        <a:srgbClr val="000000"/>
      </a:dk2>
      <a:lt2>
        <a:srgbClr val="E6E7E8"/>
      </a:lt2>
      <a:accent1>
        <a:srgbClr val="D9790A"/>
      </a:accent1>
      <a:accent2>
        <a:srgbClr val="6EB004"/>
      </a:accent2>
      <a:accent3>
        <a:srgbClr val="005BBF"/>
      </a:accent3>
      <a:accent4>
        <a:srgbClr val="720049"/>
      </a:accent4>
      <a:accent5>
        <a:srgbClr val="D60037"/>
      </a:accent5>
      <a:accent6>
        <a:srgbClr val="64645F"/>
      </a:accent6>
      <a:hlink>
        <a:srgbClr val="0744B1"/>
      </a:hlink>
      <a:folHlink>
        <a:srgbClr val="7200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430</Words>
  <Application>Microsoft Office PowerPoint</Application>
  <PresentationFormat>Näytössä katseltava diaesitys (4:3)</PresentationFormat>
  <Paragraphs>74</Paragraphs>
  <Slides>10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1" baseType="lpstr">
      <vt:lpstr>Evira_esityspohja_2016</vt:lpstr>
      <vt:lpstr>Eviran ruoka-apuohje</vt:lpstr>
      <vt:lpstr>Taustaa</vt:lpstr>
      <vt:lpstr>Ruoka-apuohje</vt:lpstr>
      <vt:lpstr>Ruoka-apua tarjoilupaikasta</vt:lpstr>
      <vt:lpstr>Ruoka-apua tarjoilupaikasta</vt:lpstr>
      <vt:lpstr>Raaka-aineiden päiväykset</vt:lpstr>
      <vt:lpstr>Hävikin estoa muuten kuin ruoka-apuun luovuttamalla</vt:lpstr>
      <vt:lpstr>Pääasialliset ongelmat, jotka aiheuttavat ruokamyrkytysepidemioita</vt:lpstr>
      <vt:lpstr>Ruoka-apuohje</vt:lpstr>
      <vt:lpstr>Kiitos!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2016-02-05T11:05:27Z</dcterms:created>
  <dcterms:modified xsi:type="dcterms:W3CDTF">2017-02-02T13:33:05Z</dcterms:modified>
</cp:coreProperties>
</file>