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4B881-A75D-47FA-86D1-5BA5B31B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3D24D2-CDB8-4C12-90F4-EB682A94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0DC53F-D7C7-4E4B-B9F6-1FDF35B8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232B1-8E3B-486C-9234-3A473B17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3E223-42CE-41D9-91BB-8A646E4D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43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6B1C5-0829-4847-A3E5-611ADBAA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E43CEE-8A92-411F-B3F4-ADF1502A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A21D77-E388-4222-BDDC-95E6C349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51B65A-C0D0-47B8-AC29-2A4F519F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E4A083-7978-4627-A76D-5916EBB6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49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DDC9FF3-7ED6-4718-A286-0137842FC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DECEF4-4C9F-4C6C-8EBE-443967E6B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1EFCEF-E8AE-4C83-B125-2A9D54A8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4DBCC2-779F-4812-8814-13694D0D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F50017-8C25-4B19-8C99-C883188D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2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9F090-F573-4BEF-BC0C-1116A65A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66A6E-883A-4AF8-924D-5C8921CB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1DB340-9A86-4E9B-8D25-9E98D34F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3ABB5E-8EE8-4038-83FC-2FF4D1A6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723FE7-0898-4638-86B7-10EA0E93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2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2AB1E-D8F2-4261-A3E9-7BDE607F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454D1C-7683-465E-9655-4851D010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956E69-4F59-44F3-9080-F0BD58C1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13F12A-2EE1-455E-9A1D-9D8FDCE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B665D0-F376-4058-82B9-3FA45C74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6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B063E2-F55C-407A-AE51-B9BBB80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17AF17-84DD-4EFD-9E0A-AD4EDB403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3A8A37-E147-411F-940C-729BD1DE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AACFC0-C914-4C2A-94A7-60049395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79F20D-5327-4DF1-8837-430E0092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B430DE-C187-45CC-BE60-4938225A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91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DBCEF-B667-4C61-9F86-E596BA7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EB6DBB-655F-48D5-8D9B-9949BC2D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F49641-DF7C-4FDC-B4A9-F714C0CA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62FD33-6EB4-4C30-BF2A-C99B4A219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4F804B2-F41D-49FB-886D-38612F054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3A8A26-16D1-4EE1-B948-59B77148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0AF146-0EE0-455D-A7E1-B83CBC5F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1ECDCD7-CE17-4AAE-897B-DC80DC81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2B1A75-0D14-42D0-8BBB-65DC75FD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60CFB-7F8E-464D-8266-7B800797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59F04E-87C7-4D3D-8E73-B15D8D26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44282F-6E7C-475E-9A5F-59BF144C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9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887040A-889C-405F-A84A-3656C5BB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A23015-BF85-4EDF-AD10-0AED9EC8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CE0D11-334C-4725-8FA5-F5C3CC16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7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1938D-6D9C-4209-A400-11F7E1C1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D7EB0-B21A-4FC1-B121-9E0E4C00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8FEA6B-7A02-4547-A192-8FFEB9267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A2C95-14ED-438F-84D9-C8F9DE4D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1CC46B-B2E9-4801-8218-71EB6D9A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56DFFA-B645-4EA5-AB54-5729A556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3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AC672-4967-4F5C-9BBB-8E2D48F1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818481-36FA-4963-88A2-C0F0E3DA5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43A41-095E-4943-A280-95A8E5B0A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F0DA9-DBBF-4E05-B3D6-156307BF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001D06-F496-495E-91A4-D76944C7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C43AE4-B1C9-4A77-B141-990CD741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3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BA8ECC3-AAE4-42F3-B45E-E3310DE0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1AD01A-D6D3-4377-8401-51CA400CB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4AE484-27A6-4877-B23D-9C9AFD9A1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ADA3-4774-472D-96AA-B78BD20327C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AAC1F4-0A0A-454E-A882-73C9EF609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69C302-86B5-46A1-8705-F870B11B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9E121-44D2-4930-A0E8-50B4870D53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3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B1B3D67-05E3-4056-ADBD-12A930C3F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2690" y="250537"/>
            <a:ext cx="5723890" cy="6102926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88921F9-460F-4B97-AD45-8E75EDE6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4" y="250537"/>
            <a:ext cx="6050746" cy="6102926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0EAC833-C6AA-4BD5-9248-2C15CAE26FC0}"/>
              </a:ext>
            </a:extLst>
          </p:cNvPr>
          <p:cNvSpPr txBox="1"/>
          <p:nvPr/>
        </p:nvSpPr>
        <p:spPr>
          <a:xfrm>
            <a:off x="552450" y="5705475"/>
            <a:ext cx="5210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Viljellyn kuminan siemeniä, kuva Ville Toivonen, Luke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21CAA91-B3FB-430D-B6F1-751F40A1D51C}"/>
              </a:ext>
            </a:extLst>
          </p:cNvPr>
          <p:cNvSpPr txBox="1"/>
          <p:nvPr/>
        </p:nvSpPr>
        <p:spPr>
          <a:xfrm>
            <a:off x="6603196" y="5705475"/>
            <a:ext cx="5278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Luonnon kuminan siemeniä, kuva Ville Toivonen, Luke </a:t>
            </a:r>
          </a:p>
        </p:txBody>
      </p:sp>
    </p:spTree>
    <p:extLst>
      <p:ext uri="{BB962C8B-B14F-4D97-AF65-F5344CB8AC3E}">
        <p14:creationId xmlns:p14="http://schemas.microsoft.com/office/powerpoint/2010/main" val="260500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Keskitalo Marjo (LUKE)</dc:creator>
  <cp:lastModifiedBy>Keskitalo Marjo (LUKE)</cp:lastModifiedBy>
  <cp:revision>3</cp:revision>
  <dcterms:created xsi:type="dcterms:W3CDTF">2022-06-13T12:58:41Z</dcterms:created>
  <dcterms:modified xsi:type="dcterms:W3CDTF">2022-06-13T13:09:20Z</dcterms:modified>
</cp:coreProperties>
</file>