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497481-CF46-46ED-9019-9CA27C2AC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A68DACE-9611-4762-AA23-947FDD685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4A6318-32FF-462A-8A23-951CFDE1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0459-683F-45F1-AE3B-3EC730AA33CE}" type="datetimeFigureOut">
              <a:rPr lang="fi-FI" smtClean="0"/>
              <a:t>29.1.2022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A2F3B0-CB0B-4A30-8D77-80E2ADA0B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373A97-23A3-40BF-A119-FE05E0DCA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CC25-FDA7-4F28-B55D-2DA50020C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197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F83612-03DA-4294-93F5-D68D258E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0AA1142-D34D-4D57-A962-EE69A8454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240F01-F15C-485F-8723-DCA575B0C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0459-683F-45F1-AE3B-3EC730AA33CE}" type="datetimeFigureOut">
              <a:rPr lang="fi-FI" smtClean="0"/>
              <a:t>29.1.2022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09A3E4-773B-4666-BC2A-A0A44596F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8405E1-5343-41C7-ADEA-442DAA59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CC25-FDA7-4F28-B55D-2DA50020C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57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5C77FD8-EA63-4572-88F1-016BF6AD2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0F4818F-FC02-4ED7-8D2F-359FFB358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7213F9-A935-43A6-AC12-BF2F5E9C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0459-683F-45F1-AE3B-3EC730AA33CE}" type="datetimeFigureOut">
              <a:rPr lang="fi-FI" smtClean="0"/>
              <a:t>29.1.2022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FE6AA3-EF7C-4202-A925-0A3E4C806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834D7D-BE78-41E7-9A75-C5C3F65FB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CC25-FDA7-4F28-B55D-2DA50020C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2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5D3977-92A8-4E48-90B0-8FBA1DBA4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886BFF-B47D-4916-84C9-CDBB6D615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89CC1D-A56C-4CC3-87A2-4E0FA7537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0459-683F-45F1-AE3B-3EC730AA33CE}" type="datetimeFigureOut">
              <a:rPr lang="fi-FI" smtClean="0"/>
              <a:t>29.1.2022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58045C5-3974-4CFB-A993-15B2DF2FA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106258-9802-4559-80C2-C0F0CD930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CC25-FDA7-4F28-B55D-2DA50020C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420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CB4F92-59D6-4450-9F0E-9019D30E8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E5CE100-F371-4E2A-A8A3-88A943C9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04D3CA-0541-4E55-ADE2-C49E54572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0459-683F-45F1-AE3B-3EC730AA33CE}" type="datetimeFigureOut">
              <a:rPr lang="fi-FI" smtClean="0"/>
              <a:t>29.1.2022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87C9EA-B067-4F9E-9283-9AB81009E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35EE9D-1B37-4E3C-9EA8-A8163455E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CC25-FDA7-4F28-B55D-2DA50020C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27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87D33-9E63-48AD-B355-382C7A95F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367995-46B3-4CCF-87F3-B001A3724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70555A0-E4E6-43CB-A9EF-9BB07D120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166762B-71E2-4616-80C4-CF146AF8C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0459-683F-45F1-AE3B-3EC730AA33CE}" type="datetimeFigureOut">
              <a:rPr lang="fi-FI" smtClean="0"/>
              <a:t>29.1.2022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78B29CF-8BA7-4CF8-AF5D-C04E2F12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7AFE719-BEBB-4299-ACE7-374329EF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CC25-FDA7-4F28-B55D-2DA50020C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235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8FCA70-198C-4DA1-B41A-38033842E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9B15930-61B6-444B-A6CA-D980BDFA1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F4B3178-7E97-4205-9028-557B0FD1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D8915ED-12B1-4D9D-B9EA-24140B6B1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F3A8067-6765-4E24-A18D-60E87323E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F0B957-235E-4108-B9E2-A83A51EE1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0459-683F-45F1-AE3B-3EC730AA33CE}" type="datetimeFigureOut">
              <a:rPr lang="fi-FI" smtClean="0"/>
              <a:t>29.1.2022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F5076B7-1A78-488C-8EC7-DFCEDB5D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6AAD8E4-ADA9-4489-8CC7-BB30DB43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CC25-FDA7-4F28-B55D-2DA50020C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15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5151B7-53CA-4127-A01F-AA58DFAD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DDDE9F6-0319-4593-91CF-587F0F2D6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0459-683F-45F1-AE3B-3EC730AA33CE}" type="datetimeFigureOut">
              <a:rPr lang="fi-FI" smtClean="0"/>
              <a:t>29.1.2022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D2A99AA-2C23-4612-954A-E681FB925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3E02819-A87D-40B7-B19D-8240A9B2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CC25-FDA7-4F28-B55D-2DA50020C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48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AFF5C47-6C74-4310-8A3D-04BB3F94A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0459-683F-45F1-AE3B-3EC730AA33CE}" type="datetimeFigureOut">
              <a:rPr lang="fi-FI" smtClean="0"/>
              <a:t>29.1.2022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9DF3BCE-B813-4B30-89E2-A31788213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08C920-C602-4B0E-9DC2-789C9EB2C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CC25-FDA7-4F28-B55D-2DA50020C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891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CA26AE-6104-4512-AC9B-F7BB8740A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B412FF-E64E-48A0-B08C-302CD0C4A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04C4C4-4AD9-475E-8B20-CF639E437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B1643D2-FB8A-4DE2-9A8B-1E66161C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0459-683F-45F1-AE3B-3EC730AA33CE}" type="datetimeFigureOut">
              <a:rPr lang="fi-FI" smtClean="0"/>
              <a:t>29.1.2022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323788-3871-4BB8-BEFA-B6C12FF4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472499C-C158-4DBE-AEFB-8C5765FB0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CC25-FDA7-4F28-B55D-2DA50020C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74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0673C1-ED22-402A-89F3-AEE46DE1A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F43CC6F-486A-4DB2-BA22-FB80F061B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1E2488D-A392-478F-8A13-C2FE86AB0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3B3F07A-1790-49B6-B69E-75246717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0459-683F-45F1-AE3B-3EC730AA33CE}" type="datetimeFigureOut">
              <a:rPr lang="fi-FI" smtClean="0"/>
              <a:t>29.1.2022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701B032-5713-4469-8D00-957618D7B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7FA9320-CA3C-42BF-B3B6-7448A794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CC25-FDA7-4F28-B55D-2DA50020C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885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9A75C49-B618-450F-8716-A9CC1C9B1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5CEE33-DA2B-46B4-9F40-E5F5A8AC7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4997D8-BCD6-4D45-ADA6-1F9FEDB13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90459-683F-45F1-AE3B-3EC730AA33CE}" type="datetimeFigureOut">
              <a:rPr lang="fi-FI" smtClean="0"/>
              <a:t>29.1.2022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E20111A-C50B-47A0-BD3F-0A44E5C7E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A85799-E281-450E-A4DC-B576F903B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BCC25-FDA7-4F28-B55D-2DA50020C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13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A0737DF5-AFDD-41F3-BD4B-C7D3A59A3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078" y="2079018"/>
            <a:ext cx="8568967" cy="193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576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Keskitalo Marjo (LUKE)</dc:creator>
  <cp:lastModifiedBy>Keskitalo Marjo (LUKE)</cp:lastModifiedBy>
  <cp:revision>2</cp:revision>
  <dcterms:created xsi:type="dcterms:W3CDTF">2022-01-29T11:10:30Z</dcterms:created>
  <dcterms:modified xsi:type="dcterms:W3CDTF">2022-01-29T11:12:19Z</dcterms:modified>
</cp:coreProperties>
</file>