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310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814" autoAdjust="0"/>
    <p:restoredTop sz="87662" autoAdjust="0"/>
  </p:normalViewPr>
  <p:slideViewPr>
    <p:cSldViewPr snapToGrid="0">
      <p:cViewPr varScale="1">
        <p:scale>
          <a:sx n="67" d="100"/>
          <a:sy n="67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810A1-42A1-4371-9E0B-887F1C373B73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3E884-60F9-4E95-8B47-64762183EA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18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53C812-2DC3-46D9-BDF4-9948B8149E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4486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02FB0AB-5EEA-4E4C-B58B-63CC8E3023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C67BAE4-EF5F-4452-9E8E-D1EC24A12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896E625-AD73-4989-A907-82FCD1EEA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381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C98DA5-214B-47AA-AFD0-AD14BFE7E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D8DD14AC-C1DA-438F-9B8A-2871035EC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121B08F-7CBC-4FAE-BC3F-A27E36EC5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2792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A4B276D-3C01-452B-BC30-44FE72E089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3EE8254-6B99-43E7-A9DF-CDB2FFEB1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E7A68509-01E7-47F2-A4AF-3C000A6D9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26458A7-6F2A-4FAF-93E3-015D39E69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686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917A796-70D2-4280-8E81-E2E71387F5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0AF4A99-4462-4EC8-8FA9-2C0FA9662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E4B23E2-D461-4F6D-9A44-3532FB708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3817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colum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07109-BBF4-4DD1-905F-98E7C4930D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65C08CF2-095E-43C2-AFAA-25F1FD936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06B1412-E67D-468B-869F-934716A59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0884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colum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0AA9C1-3B55-4FB7-80C2-E07A34C30F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D350F0-F0C2-4F25-8A77-8AAFE6750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A07EC408-C8AF-4EED-BC79-79CBBA487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ECBCF25F-B87A-4B12-AEAA-8C348E194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9950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024B93B-56A6-4EF2-A13B-2E487BE48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7B30461-272B-4911-B8C5-38ADE0CED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B6C7B15-3054-4BD9-B49A-41ABCB085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57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one colum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3CD71A2-FA91-4A7E-8E9D-839624932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8C374485-12E3-487E-BAF9-F19846CF1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E5D002C-7BCB-4518-87F1-D8C477940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3012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wo colum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579C57-668B-4482-8697-38A1CB3149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95AC4DF-04F2-4D04-986E-83ED366247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3CE9A574-D6BD-422C-9BEA-81C9180C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16D893-0335-4DCB-83FE-901550783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7906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CFA02B1-B7E1-4D5B-A755-82F0AB9FAA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A93B643B-7BC0-435B-A409-C2E3E2338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5DFED25-ABB7-4AAD-880F-E8BE6055D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134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1229237" y="6434533"/>
            <a:ext cx="596900" cy="288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5850091-DE91-4ABD-940A-0370198AC971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64458" y="1614153"/>
            <a:ext cx="11263085" cy="43675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8E268E-E269-4F8A-B127-81C11B561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8662" y="6241897"/>
            <a:ext cx="2847637" cy="494352"/>
            <a:chOff x="343996" y="4687773"/>
            <a:chExt cx="2135728" cy="37076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1DF26C4-8C3F-4AD1-AFE3-01F7870316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9925221-C0A1-477C-A41F-96328C2A4B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4FE8B61-9A22-4058-8C75-EB33D77712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1751F85-F1E2-4FC8-AF8A-CD1E9B2EAD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5C3A9DC-020B-44B2-9652-BBE10C7495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CD21988-C58B-4869-A7FC-3D074B3DE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B2015789-2DE7-4B52-9246-F07FAEA21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1" y="6118578"/>
            <a:ext cx="6312807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AB50C04F-328B-42FC-A7CA-F18550BF4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9002" y="6457047"/>
            <a:ext cx="1062081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411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one colum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7286CFD-4AAC-4229-A409-60DA59839A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AD1400C-CFC6-4AB8-AA27-91F363800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D0D7373-5440-4F2B-B963-84034D331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930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1B6AE66-49B8-4B44-93D0-EA1DE0AFBA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9B3606D-4477-4FA4-8AAF-95704BA39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1FBF6B88-C829-4784-BA09-87A34C700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D324C62-1D66-415D-8CCB-AD4C3FC1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7725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B4620A1-89AD-4881-8733-3CF3FD4A3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199726F-9602-42B5-A451-90AEFCE9D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28FE119-9E3D-48EC-897E-AA21358AA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6433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ne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C7E102-2887-4C52-9506-7CCF48306E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9A7C94EB-ECE0-4E3E-A393-7F041DEE2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3B9510B-3B70-46D0-B23E-7E40047A6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303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699E929-69A4-40F0-84B3-DF9D4C7A2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5F62D9-59B2-4E7C-8FF1-E9FC1E41C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D76715A-8B82-4738-BB93-63AE1C202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6646028-9BA8-4D9E-AF8F-1284261C2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1784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314DB6F-BDFB-43C4-B96D-79B33C5531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6EA7B40E-A1A7-45CE-8A64-A2E931730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50FDE1-29A7-42CD-B175-583175293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104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0149E21-0525-4296-AC33-4A789BA5F8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14153"/>
            <a:ext cx="5631543" cy="43675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699A2DA-DF98-452C-9BFF-1217D80BA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201" y="1614151"/>
            <a:ext cx="5428343" cy="43675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2F77CB-A67C-40C8-B6B1-53F8F96D0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D45C7E9D-4ED5-4EB3-A890-E0E54F9D8F59}"/>
              </a:ext>
            </a:extLst>
          </p:cNvPr>
          <p:cNvSpPr txBox="1">
            <a:spLocks/>
          </p:cNvSpPr>
          <p:nvPr userDrawn="1"/>
        </p:nvSpPr>
        <p:spPr>
          <a:xfrm>
            <a:off x="11229237" y="6434533"/>
            <a:ext cx="596900" cy="288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6903C8-4746-4BE1-9048-2AF88C6DE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8662" y="6241897"/>
            <a:ext cx="2847637" cy="494352"/>
            <a:chOff x="343996" y="4687773"/>
            <a:chExt cx="2135728" cy="37076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FDAF392-9528-4D04-AE0F-85904CC6F6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17835C5-7B1D-4766-B924-775A44E389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6BAB49A-4540-45F9-AD65-6BFDADBA3D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DA57818-7BE5-4D1B-9289-FEC23DE839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0D25F84C-9B16-49D1-9158-0A57EB7DDA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3B34DF-9170-4017-ADD7-54D35A81B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3506D17B-749C-4BE5-8E35-65F952AED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1" y="6118578"/>
            <a:ext cx="6312807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0" name="Date Placeholder 2">
            <a:extLst>
              <a:ext uri="{FF2B5EF4-FFF2-40B4-BE49-F238E27FC236}">
                <a16:creationId xmlns:a16="http://schemas.microsoft.com/office/drawing/2014/main" id="{D5E17E50-64ED-414A-AD60-66146F5DF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9002" y="6457047"/>
            <a:ext cx="1062081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6828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91400" y="1651000"/>
            <a:ext cx="4320117" cy="432011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5C37648-9AA8-4E96-9520-4131D3FA8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46921"/>
            <a:ext cx="6756297" cy="43347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96380-BA5E-4754-B7F9-F5A8E6BFB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5D4C29E6-3899-4BB8-AB70-CD7E5B9E24BC}"/>
              </a:ext>
            </a:extLst>
          </p:cNvPr>
          <p:cNvSpPr txBox="1">
            <a:spLocks/>
          </p:cNvSpPr>
          <p:nvPr userDrawn="1"/>
        </p:nvSpPr>
        <p:spPr>
          <a:xfrm>
            <a:off x="11229237" y="6434533"/>
            <a:ext cx="596900" cy="288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DA64C-D8D1-4C24-9EB8-92037B71B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8662" y="6241897"/>
            <a:ext cx="2847637" cy="494352"/>
            <a:chOff x="343996" y="4687773"/>
            <a:chExt cx="2135728" cy="37076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BBFE2A3-8A02-443C-A621-EAEF871BFE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AFF752A-186E-433A-9E16-30E542C4C0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6474CABF-BC61-4D06-AF59-E5EACC05B2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BE8E91A3-8C87-4EE8-B4B0-E380004350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3C9F605-816A-4E31-90F1-21B7729949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28315C0-0639-4BBF-A2C9-7A21E3C23C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2DA4C6A6-ED45-410E-9F16-CFB031421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1" y="6118578"/>
            <a:ext cx="6312807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2E580F28-5F79-4E84-9BC6-8A3BEEA0E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9002" y="6457047"/>
            <a:ext cx="1062081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068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ne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730B9D-F2F3-4FD4-B047-E3DCBA97CF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560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wo colum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1B96F32-F5CC-487A-AEFC-ED8CDA6E5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B243B89-146D-4CDA-AD16-4C3E562DD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B042E194-6E84-4505-A447-3B3F4C0A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33B6B4E-FEEE-45C1-A987-0663635CF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2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381B749-131D-4DDD-9F5F-0AFF8D15E7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892CD8D-DC8B-4E67-8435-DB0E55B4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857165B-34AB-46AE-A2AB-D17A57A9B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732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on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FBE4779-18F6-4DCF-B43F-09607CF51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CC99C801-3621-4011-8E83-37206AD68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8E2DD70-75FC-40BA-829E-78C1B8B98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424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wo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3218D16-21D0-4A49-9131-E768E97C70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6C972F-EB74-4FBA-85DB-C25075BC6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8956C6BA-5B12-45C4-9BA9-B4F802F55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20.6.2022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3B0E250-8B9B-41D2-BB80-D6A67FF7C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27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8662" y="6241898"/>
            <a:ext cx="2851823" cy="490167"/>
            <a:chOff x="343996" y="4594636"/>
            <a:chExt cx="2138867" cy="367625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3996" y="4766202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51501" y="4813328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578150" y="4766202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681237" y="4810382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23803" y="4594636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792731"/>
              <a:ext cx="1557165" cy="169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788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  <p:hf sldNum="0"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467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609585" rtl="0" eaLnBrk="1" fontAlgn="base" hangingPunct="1">
        <a:spcBef>
          <a:spcPct val="20000"/>
        </a:spcBef>
        <a:spcAft>
          <a:spcPct val="0"/>
        </a:spcAft>
        <a:defRPr sz="2667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133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A1A2915-4420-4EBF-B79C-78862413B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chemeClr val="accent5"/>
                </a:solidFill>
              </a:rPr>
              <a:t>Palkokasvien juurinystyröiden tarkkailu tiloilla</a:t>
            </a:r>
            <a:br>
              <a:rPr lang="fi-FI" dirty="0">
                <a:solidFill>
                  <a:schemeClr val="accent5"/>
                </a:solidFill>
              </a:rPr>
            </a:br>
            <a:r>
              <a:rPr lang="fi-FI" sz="1800" dirty="0">
                <a:solidFill>
                  <a:schemeClr val="accent5"/>
                </a:solidFill>
              </a:rPr>
              <a:t>Pirjo Yli-Hemminki, Luke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BBD571B-78CD-4C80-B5A8-A0E1032347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473" y="1625600"/>
            <a:ext cx="5839468" cy="4653037"/>
          </a:xfrm>
        </p:spPr>
        <p:txBody>
          <a:bodyPr>
            <a:normAutofit fontScale="92500" lnSpcReduction="20000"/>
          </a:bodyPr>
          <a:lstStyle/>
          <a:p>
            <a:pPr marL="457189" indent="-457189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fi-FI" sz="2133" dirty="0"/>
              <a:t>Kaivetaan ennen kukintaa</a:t>
            </a:r>
          </a:p>
          <a:p>
            <a:pPr marL="457189" indent="-457189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fi-FI" sz="2133" dirty="0"/>
              <a:t>Juuret puhdistetaan varovasti</a:t>
            </a:r>
          </a:p>
          <a:p>
            <a:pPr marL="457189" indent="-457189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fi-FI" sz="2133" dirty="0"/>
              <a:t>Vaalealle kuvausalustalle</a:t>
            </a:r>
          </a:p>
          <a:p>
            <a:pPr marL="457189" indent="-457189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fi-FI" sz="2133" dirty="0"/>
              <a:t>Kuvataan juuria, tarkennetaan nystyröihin</a:t>
            </a:r>
          </a:p>
          <a:p>
            <a:pPr marL="457189" indent="-457189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fi-FI" sz="2133" dirty="0"/>
              <a:t>Halkaistun nystyrän punainen väri kertoo toimivasta typensidonnasta</a:t>
            </a:r>
          </a:p>
          <a:p>
            <a:pPr>
              <a:lnSpc>
                <a:spcPct val="90000"/>
              </a:lnSpc>
            </a:pPr>
            <a:endParaRPr lang="fi-FI" sz="2133" dirty="0"/>
          </a:p>
          <a:p>
            <a:pPr marL="457189" indent="-457189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fi-FI" sz="2133" dirty="0"/>
              <a:t>Kasvilaji?</a:t>
            </a:r>
          </a:p>
          <a:p>
            <a:pPr marL="457189" indent="-457189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fi-FI" sz="2133" dirty="0"/>
              <a:t>Paikkakunta? Pvm kuvan tiedoissa?</a:t>
            </a:r>
          </a:p>
          <a:p>
            <a:pPr marL="457189" indent="-457189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fi-FI" sz="2133" dirty="0"/>
              <a:t>Maan pH? N-lannoituksen taso?</a:t>
            </a:r>
          </a:p>
          <a:p>
            <a:pPr marL="457189" indent="-457189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fi-FI" sz="2133" dirty="0"/>
              <a:t>Olivatko siemenet alun perin ympättyjä?</a:t>
            </a:r>
          </a:p>
          <a:p>
            <a:pPr>
              <a:lnSpc>
                <a:spcPct val="90000"/>
              </a:lnSpc>
            </a:pPr>
            <a:endParaRPr lang="fi-FI" sz="2133" dirty="0"/>
          </a:p>
          <a:p>
            <a:pPr>
              <a:lnSpc>
                <a:spcPct val="90000"/>
              </a:lnSpc>
            </a:pPr>
            <a:endParaRPr lang="fi-FI" sz="2133" dirty="0"/>
          </a:p>
          <a:p>
            <a:pPr>
              <a:lnSpc>
                <a:spcPct val="90000"/>
              </a:lnSpc>
            </a:pPr>
            <a:r>
              <a:rPr lang="fi-FI" sz="2133" dirty="0"/>
              <a:t>Kuvat lähetetään:</a:t>
            </a:r>
          </a:p>
          <a:p>
            <a:pPr>
              <a:lnSpc>
                <a:spcPct val="90000"/>
              </a:lnSpc>
            </a:pPr>
            <a:r>
              <a:rPr lang="fi-FI" sz="2133" dirty="0"/>
              <a:t>kirsi.raiskio@luke.fi </a:t>
            </a:r>
          </a:p>
          <a:p>
            <a:pPr>
              <a:lnSpc>
                <a:spcPct val="90000"/>
              </a:lnSpc>
            </a:pPr>
            <a:r>
              <a:rPr lang="fi-FI" sz="2133" dirty="0"/>
              <a:t>tai WA 0295326456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CCFD675-C59B-44F1-89D9-36B91163F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343" y="1625601"/>
            <a:ext cx="6615373" cy="4653038"/>
          </a:xfrm>
          <a:prstGeom prst="rect">
            <a:avLst/>
          </a:prstGeom>
        </p:spPr>
      </p:pic>
      <p:pic>
        <p:nvPicPr>
          <p:cNvPr id="16" name="Kuva 15" descr="Älypuhelin ääriviiva">
            <a:extLst>
              <a:ext uri="{FF2B5EF4-FFF2-40B4-BE49-F238E27FC236}">
                <a16:creationId xmlns:a16="http://schemas.microsoft.com/office/drawing/2014/main" id="{E3236D79-4523-40F2-B2EA-B7FAFCC16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19050">
            <a:off x="10117471" y="302684"/>
            <a:ext cx="1219200" cy="12192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883D2E5-68E9-4F0A-9BAD-955746EE7749}"/>
              </a:ext>
            </a:extLst>
          </p:cNvPr>
          <p:cNvSpPr txBox="1"/>
          <p:nvPr/>
        </p:nvSpPr>
        <p:spPr>
          <a:xfrm>
            <a:off x="5496261" y="6307014"/>
            <a:ext cx="4458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accent5"/>
                </a:solidFill>
                <a:latin typeface="+mn-lt"/>
              </a:rPr>
              <a:t>Esimerkkejä: </a:t>
            </a:r>
            <a:r>
              <a:rPr lang="fi-FI" sz="1400" i="1" dirty="0">
                <a:solidFill>
                  <a:schemeClr val="accent5"/>
                </a:solidFill>
                <a:latin typeface="+mn-lt"/>
              </a:rPr>
              <a:t>Kuvataan juuria, tarkennetaan nystyröihin</a:t>
            </a:r>
          </a:p>
        </p:txBody>
      </p:sp>
    </p:spTree>
    <p:extLst>
      <p:ext uri="{BB962C8B-B14F-4D97-AF65-F5344CB8AC3E}">
        <p14:creationId xmlns:p14="http://schemas.microsoft.com/office/powerpoint/2010/main" val="1937076516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olid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Luke 2020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E894FC4D-833E-4F68-9EC8-CD401D8C3B25}" vid="{CABF7744-A672-424D-BD5E-041672B5B4C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69</Words>
  <Application>Microsoft Office PowerPoint</Application>
  <PresentationFormat>Laajakuva</PresentationFormat>
  <Paragraphs>17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Segoe UI</vt:lpstr>
      <vt:lpstr>Content solid background</vt:lpstr>
      <vt:lpstr>Palkokasvien juurinystyröiden tarkkailu tiloilla Pirjo Yli-Hemminki, Luke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Palkokasvien juurinystyrät ja typensidonta</dc:title>
  <dc:creator>Yli-Hemminki Pirjo (LUKE)</dc:creator>
  <cp:lastModifiedBy>Keskitalo Marjo (LUKE)</cp:lastModifiedBy>
  <cp:revision>14</cp:revision>
  <dcterms:created xsi:type="dcterms:W3CDTF">2022-04-26T07:51:02Z</dcterms:created>
  <dcterms:modified xsi:type="dcterms:W3CDTF">2022-06-19T22:01:24Z</dcterms:modified>
</cp:coreProperties>
</file>